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718091"/>
    <a:srgbClr val="D9D9D9"/>
    <a:srgbClr val="4BACC6"/>
    <a:srgbClr val="CCECFF"/>
    <a:srgbClr val="C3B996"/>
    <a:srgbClr val="F79646"/>
    <a:srgbClr val="9BBB59"/>
    <a:srgbClr val="F5B90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3552" autoAdjust="0"/>
  </p:normalViewPr>
  <p:slideViewPr>
    <p:cSldViewPr>
      <p:cViewPr>
        <p:scale>
          <a:sx n="125" d="100"/>
          <a:sy n="125" d="100"/>
        </p:scale>
        <p:origin x="666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2026/5/1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2026/5/1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21E78-2997-D34E-EDD6-FE33972F8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Top 10 French Metropolitan Areas by Population</a:t>
            </a:r>
            <a:endParaRPr lang="zh-CN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38D2E0-5477-942E-6C65-20F45E125147}"/>
              </a:ext>
            </a:extLst>
          </p:cNvPr>
          <p:cNvGrpSpPr/>
          <p:nvPr/>
        </p:nvGrpSpPr>
        <p:grpSpPr>
          <a:xfrm>
            <a:off x="2616201" y="1033463"/>
            <a:ext cx="4183063" cy="3894137"/>
            <a:chOff x="2616201" y="1033463"/>
            <a:chExt cx="4183063" cy="3894137"/>
          </a:xfrm>
          <a:solidFill>
            <a:srgbClr val="D9D9D9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6151D04-62ED-7CFA-F732-E9A4B57E4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5013" y="2782888"/>
              <a:ext cx="1466850" cy="1084262"/>
            </a:xfrm>
            <a:custGeom>
              <a:avLst/>
              <a:gdLst>
                <a:gd name="T0" fmla="*/ 793 w 924"/>
                <a:gd name="T1" fmla="*/ 434 h 683"/>
                <a:gd name="T2" fmla="*/ 754 w 924"/>
                <a:gd name="T3" fmla="*/ 435 h 683"/>
                <a:gd name="T4" fmla="*/ 775 w 924"/>
                <a:gd name="T5" fmla="*/ 489 h 683"/>
                <a:gd name="T6" fmla="*/ 717 w 924"/>
                <a:gd name="T7" fmla="*/ 499 h 683"/>
                <a:gd name="T8" fmla="*/ 686 w 924"/>
                <a:gd name="T9" fmla="*/ 535 h 683"/>
                <a:gd name="T10" fmla="*/ 651 w 924"/>
                <a:gd name="T11" fmla="*/ 575 h 683"/>
                <a:gd name="T12" fmla="*/ 628 w 924"/>
                <a:gd name="T13" fmla="*/ 600 h 683"/>
                <a:gd name="T14" fmla="*/ 636 w 924"/>
                <a:gd name="T15" fmla="*/ 627 h 683"/>
                <a:gd name="T16" fmla="*/ 659 w 924"/>
                <a:gd name="T17" fmla="*/ 665 h 683"/>
                <a:gd name="T18" fmla="*/ 640 w 924"/>
                <a:gd name="T19" fmla="*/ 675 h 683"/>
                <a:gd name="T20" fmla="*/ 594 w 924"/>
                <a:gd name="T21" fmla="*/ 660 h 683"/>
                <a:gd name="T22" fmla="*/ 549 w 924"/>
                <a:gd name="T23" fmla="*/ 636 h 683"/>
                <a:gd name="T24" fmla="*/ 478 w 924"/>
                <a:gd name="T25" fmla="*/ 634 h 683"/>
                <a:gd name="T26" fmla="*/ 426 w 924"/>
                <a:gd name="T27" fmla="*/ 640 h 683"/>
                <a:gd name="T28" fmla="*/ 389 w 924"/>
                <a:gd name="T29" fmla="*/ 642 h 683"/>
                <a:gd name="T30" fmla="*/ 352 w 924"/>
                <a:gd name="T31" fmla="*/ 589 h 683"/>
                <a:gd name="T32" fmla="*/ 324 w 924"/>
                <a:gd name="T33" fmla="*/ 522 h 683"/>
                <a:gd name="T34" fmla="*/ 279 w 924"/>
                <a:gd name="T35" fmla="*/ 499 h 683"/>
                <a:gd name="T36" fmla="*/ 223 w 924"/>
                <a:gd name="T37" fmla="*/ 482 h 683"/>
                <a:gd name="T38" fmla="*/ 179 w 924"/>
                <a:gd name="T39" fmla="*/ 515 h 683"/>
                <a:gd name="T40" fmla="*/ 158 w 924"/>
                <a:gd name="T41" fmla="*/ 521 h 683"/>
                <a:gd name="T42" fmla="*/ 116 w 924"/>
                <a:gd name="T43" fmla="*/ 488 h 683"/>
                <a:gd name="T44" fmla="*/ 65 w 924"/>
                <a:gd name="T45" fmla="*/ 554 h 683"/>
                <a:gd name="T46" fmla="*/ 16 w 924"/>
                <a:gd name="T47" fmla="*/ 540 h 683"/>
                <a:gd name="T48" fmla="*/ 3 w 924"/>
                <a:gd name="T49" fmla="*/ 474 h 683"/>
                <a:gd name="T50" fmla="*/ 22 w 924"/>
                <a:gd name="T51" fmla="*/ 429 h 683"/>
                <a:gd name="T52" fmla="*/ 53 w 924"/>
                <a:gd name="T53" fmla="*/ 379 h 683"/>
                <a:gd name="T54" fmla="*/ 78 w 924"/>
                <a:gd name="T55" fmla="*/ 355 h 683"/>
                <a:gd name="T56" fmla="*/ 85 w 924"/>
                <a:gd name="T57" fmla="*/ 295 h 683"/>
                <a:gd name="T58" fmla="*/ 72 w 924"/>
                <a:gd name="T59" fmla="*/ 246 h 683"/>
                <a:gd name="T60" fmla="*/ 100 w 924"/>
                <a:gd name="T61" fmla="*/ 198 h 683"/>
                <a:gd name="T62" fmla="*/ 72 w 924"/>
                <a:gd name="T63" fmla="*/ 130 h 683"/>
                <a:gd name="T64" fmla="*/ 59 w 924"/>
                <a:gd name="T65" fmla="*/ 73 h 683"/>
                <a:gd name="T66" fmla="*/ 105 w 924"/>
                <a:gd name="T67" fmla="*/ 37 h 683"/>
                <a:gd name="T68" fmla="*/ 158 w 924"/>
                <a:gd name="T69" fmla="*/ 2 h 683"/>
                <a:gd name="T70" fmla="*/ 226 w 924"/>
                <a:gd name="T71" fmla="*/ 29 h 683"/>
                <a:gd name="T72" fmla="*/ 267 w 924"/>
                <a:gd name="T73" fmla="*/ 23 h 683"/>
                <a:gd name="T74" fmla="*/ 302 w 924"/>
                <a:gd name="T75" fmla="*/ 61 h 683"/>
                <a:gd name="T76" fmla="*/ 347 w 924"/>
                <a:gd name="T77" fmla="*/ 85 h 683"/>
                <a:gd name="T78" fmla="*/ 334 w 924"/>
                <a:gd name="T79" fmla="*/ 154 h 683"/>
                <a:gd name="T80" fmla="*/ 404 w 924"/>
                <a:gd name="T81" fmla="*/ 161 h 683"/>
                <a:gd name="T82" fmla="*/ 452 w 924"/>
                <a:gd name="T83" fmla="*/ 135 h 683"/>
                <a:gd name="T84" fmla="*/ 486 w 924"/>
                <a:gd name="T85" fmla="*/ 155 h 683"/>
                <a:gd name="T86" fmla="*/ 523 w 924"/>
                <a:gd name="T87" fmla="*/ 71 h 683"/>
                <a:gd name="T88" fmla="*/ 579 w 924"/>
                <a:gd name="T89" fmla="*/ 93 h 683"/>
                <a:gd name="T90" fmla="*/ 626 w 924"/>
                <a:gd name="T91" fmla="*/ 123 h 683"/>
                <a:gd name="T92" fmla="*/ 688 w 924"/>
                <a:gd name="T93" fmla="*/ 118 h 683"/>
                <a:gd name="T94" fmla="*/ 725 w 924"/>
                <a:gd name="T95" fmla="*/ 131 h 683"/>
                <a:gd name="T96" fmla="*/ 713 w 924"/>
                <a:gd name="T97" fmla="*/ 157 h 683"/>
                <a:gd name="T98" fmla="*/ 750 w 924"/>
                <a:gd name="T99" fmla="*/ 131 h 683"/>
                <a:gd name="T100" fmla="*/ 786 w 924"/>
                <a:gd name="T101" fmla="*/ 97 h 683"/>
                <a:gd name="T102" fmla="*/ 848 w 924"/>
                <a:gd name="T103" fmla="*/ 110 h 683"/>
                <a:gd name="T104" fmla="*/ 864 w 924"/>
                <a:gd name="T105" fmla="*/ 159 h 683"/>
                <a:gd name="T106" fmla="*/ 892 w 924"/>
                <a:gd name="T107" fmla="*/ 208 h 683"/>
                <a:gd name="T108" fmla="*/ 860 w 924"/>
                <a:gd name="T109" fmla="*/ 269 h 683"/>
                <a:gd name="T110" fmla="*/ 898 w 924"/>
                <a:gd name="T111" fmla="*/ 317 h 683"/>
                <a:gd name="T112" fmla="*/ 913 w 924"/>
                <a:gd name="T113" fmla="*/ 359 h 683"/>
                <a:gd name="T114" fmla="*/ 873 w 924"/>
                <a:gd name="T115" fmla="*/ 406 h 683"/>
                <a:gd name="T116" fmla="*/ 513 w 924"/>
                <a:gd name="T117" fmla="*/ 628 h 683"/>
                <a:gd name="T118" fmla="*/ 522 w 924"/>
                <a:gd name="T119" fmla="*/ 6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4" h="683">
                  <a:moveTo>
                    <a:pt x="827" y="420"/>
                  </a:moveTo>
                  <a:lnTo>
                    <a:pt x="825" y="417"/>
                  </a:lnTo>
                  <a:lnTo>
                    <a:pt x="818" y="417"/>
                  </a:lnTo>
                  <a:lnTo>
                    <a:pt x="816" y="422"/>
                  </a:lnTo>
                  <a:lnTo>
                    <a:pt x="810" y="424"/>
                  </a:lnTo>
                  <a:lnTo>
                    <a:pt x="806" y="421"/>
                  </a:lnTo>
                  <a:lnTo>
                    <a:pt x="801" y="426"/>
                  </a:lnTo>
                  <a:lnTo>
                    <a:pt x="802" y="435"/>
                  </a:lnTo>
                  <a:lnTo>
                    <a:pt x="796" y="437"/>
                  </a:lnTo>
                  <a:lnTo>
                    <a:pt x="793" y="434"/>
                  </a:lnTo>
                  <a:lnTo>
                    <a:pt x="786" y="435"/>
                  </a:lnTo>
                  <a:lnTo>
                    <a:pt x="781" y="432"/>
                  </a:lnTo>
                  <a:lnTo>
                    <a:pt x="782" y="429"/>
                  </a:lnTo>
                  <a:lnTo>
                    <a:pt x="780" y="423"/>
                  </a:lnTo>
                  <a:lnTo>
                    <a:pt x="775" y="419"/>
                  </a:lnTo>
                  <a:lnTo>
                    <a:pt x="766" y="423"/>
                  </a:lnTo>
                  <a:lnTo>
                    <a:pt x="761" y="418"/>
                  </a:lnTo>
                  <a:lnTo>
                    <a:pt x="755" y="424"/>
                  </a:lnTo>
                  <a:lnTo>
                    <a:pt x="757" y="432"/>
                  </a:lnTo>
                  <a:lnTo>
                    <a:pt x="754" y="435"/>
                  </a:lnTo>
                  <a:lnTo>
                    <a:pt x="751" y="448"/>
                  </a:lnTo>
                  <a:lnTo>
                    <a:pt x="760" y="452"/>
                  </a:lnTo>
                  <a:lnTo>
                    <a:pt x="770" y="449"/>
                  </a:lnTo>
                  <a:lnTo>
                    <a:pt x="772" y="456"/>
                  </a:lnTo>
                  <a:lnTo>
                    <a:pt x="775" y="458"/>
                  </a:lnTo>
                  <a:lnTo>
                    <a:pt x="775" y="464"/>
                  </a:lnTo>
                  <a:lnTo>
                    <a:pt x="781" y="465"/>
                  </a:lnTo>
                  <a:lnTo>
                    <a:pt x="782" y="479"/>
                  </a:lnTo>
                  <a:lnTo>
                    <a:pt x="781" y="488"/>
                  </a:lnTo>
                  <a:lnTo>
                    <a:pt x="775" y="489"/>
                  </a:lnTo>
                  <a:lnTo>
                    <a:pt x="771" y="484"/>
                  </a:lnTo>
                  <a:lnTo>
                    <a:pt x="765" y="484"/>
                  </a:lnTo>
                  <a:lnTo>
                    <a:pt x="762" y="490"/>
                  </a:lnTo>
                  <a:lnTo>
                    <a:pt x="752" y="488"/>
                  </a:lnTo>
                  <a:lnTo>
                    <a:pt x="746" y="490"/>
                  </a:lnTo>
                  <a:lnTo>
                    <a:pt x="741" y="487"/>
                  </a:lnTo>
                  <a:lnTo>
                    <a:pt x="729" y="498"/>
                  </a:lnTo>
                  <a:lnTo>
                    <a:pt x="725" y="498"/>
                  </a:lnTo>
                  <a:lnTo>
                    <a:pt x="722" y="494"/>
                  </a:lnTo>
                  <a:lnTo>
                    <a:pt x="717" y="499"/>
                  </a:lnTo>
                  <a:lnTo>
                    <a:pt x="712" y="499"/>
                  </a:lnTo>
                  <a:lnTo>
                    <a:pt x="707" y="503"/>
                  </a:lnTo>
                  <a:lnTo>
                    <a:pt x="713" y="509"/>
                  </a:lnTo>
                  <a:lnTo>
                    <a:pt x="703" y="517"/>
                  </a:lnTo>
                  <a:lnTo>
                    <a:pt x="699" y="516"/>
                  </a:lnTo>
                  <a:lnTo>
                    <a:pt x="696" y="519"/>
                  </a:lnTo>
                  <a:lnTo>
                    <a:pt x="690" y="518"/>
                  </a:lnTo>
                  <a:lnTo>
                    <a:pt x="684" y="523"/>
                  </a:lnTo>
                  <a:lnTo>
                    <a:pt x="683" y="530"/>
                  </a:lnTo>
                  <a:lnTo>
                    <a:pt x="686" y="535"/>
                  </a:lnTo>
                  <a:lnTo>
                    <a:pt x="681" y="538"/>
                  </a:lnTo>
                  <a:lnTo>
                    <a:pt x="680" y="543"/>
                  </a:lnTo>
                  <a:lnTo>
                    <a:pt x="675" y="542"/>
                  </a:lnTo>
                  <a:lnTo>
                    <a:pt x="670" y="547"/>
                  </a:lnTo>
                  <a:lnTo>
                    <a:pt x="655" y="543"/>
                  </a:lnTo>
                  <a:lnTo>
                    <a:pt x="653" y="545"/>
                  </a:lnTo>
                  <a:lnTo>
                    <a:pt x="654" y="555"/>
                  </a:lnTo>
                  <a:lnTo>
                    <a:pt x="649" y="562"/>
                  </a:lnTo>
                  <a:lnTo>
                    <a:pt x="645" y="573"/>
                  </a:lnTo>
                  <a:lnTo>
                    <a:pt x="651" y="575"/>
                  </a:lnTo>
                  <a:lnTo>
                    <a:pt x="658" y="583"/>
                  </a:lnTo>
                  <a:lnTo>
                    <a:pt x="651" y="585"/>
                  </a:lnTo>
                  <a:lnTo>
                    <a:pt x="650" y="590"/>
                  </a:lnTo>
                  <a:lnTo>
                    <a:pt x="647" y="592"/>
                  </a:lnTo>
                  <a:lnTo>
                    <a:pt x="639" y="590"/>
                  </a:lnTo>
                  <a:lnTo>
                    <a:pt x="631" y="587"/>
                  </a:lnTo>
                  <a:lnTo>
                    <a:pt x="625" y="587"/>
                  </a:lnTo>
                  <a:lnTo>
                    <a:pt x="623" y="591"/>
                  </a:lnTo>
                  <a:lnTo>
                    <a:pt x="622" y="598"/>
                  </a:lnTo>
                  <a:lnTo>
                    <a:pt x="628" y="600"/>
                  </a:lnTo>
                  <a:lnTo>
                    <a:pt x="625" y="605"/>
                  </a:lnTo>
                  <a:lnTo>
                    <a:pt x="617" y="602"/>
                  </a:lnTo>
                  <a:lnTo>
                    <a:pt x="614" y="604"/>
                  </a:lnTo>
                  <a:lnTo>
                    <a:pt x="619" y="613"/>
                  </a:lnTo>
                  <a:lnTo>
                    <a:pt x="618" y="619"/>
                  </a:lnTo>
                  <a:lnTo>
                    <a:pt x="622" y="619"/>
                  </a:lnTo>
                  <a:lnTo>
                    <a:pt x="624" y="623"/>
                  </a:lnTo>
                  <a:lnTo>
                    <a:pt x="628" y="627"/>
                  </a:lnTo>
                  <a:lnTo>
                    <a:pt x="633" y="623"/>
                  </a:lnTo>
                  <a:lnTo>
                    <a:pt x="636" y="627"/>
                  </a:lnTo>
                  <a:lnTo>
                    <a:pt x="651" y="627"/>
                  </a:lnTo>
                  <a:lnTo>
                    <a:pt x="651" y="633"/>
                  </a:lnTo>
                  <a:lnTo>
                    <a:pt x="655" y="634"/>
                  </a:lnTo>
                  <a:lnTo>
                    <a:pt x="655" y="639"/>
                  </a:lnTo>
                  <a:lnTo>
                    <a:pt x="657" y="642"/>
                  </a:lnTo>
                  <a:lnTo>
                    <a:pt x="663" y="641"/>
                  </a:lnTo>
                  <a:lnTo>
                    <a:pt x="664" y="651"/>
                  </a:lnTo>
                  <a:lnTo>
                    <a:pt x="663" y="657"/>
                  </a:lnTo>
                  <a:lnTo>
                    <a:pt x="665" y="661"/>
                  </a:lnTo>
                  <a:lnTo>
                    <a:pt x="659" y="665"/>
                  </a:lnTo>
                  <a:lnTo>
                    <a:pt x="657" y="668"/>
                  </a:lnTo>
                  <a:lnTo>
                    <a:pt x="665" y="670"/>
                  </a:lnTo>
                  <a:lnTo>
                    <a:pt x="664" y="674"/>
                  </a:lnTo>
                  <a:lnTo>
                    <a:pt x="656" y="674"/>
                  </a:lnTo>
                  <a:lnTo>
                    <a:pt x="657" y="669"/>
                  </a:lnTo>
                  <a:lnTo>
                    <a:pt x="651" y="663"/>
                  </a:lnTo>
                  <a:lnTo>
                    <a:pt x="645" y="664"/>
                  </a:lnTo>
                  <a:lnTo>
                    <a:pt x="643" y="669"/>
                  </a:lnTo>
                  <a:lnTo>
                    <a:pt x="646" y="672"/>
                  </a:lnTo>
                  <a:lnTo>
                    <a:pt x="640" y="675"/>
                  </a:lnTo>
                  <a:lnTo>
                    <a:pt x="639" y="679"/>
                  </a:lnTo>
                  <a:lnTo>
                    <a:pt x="630" y="683"/>
                  </a:lnTo>
                  <a:lnTo>
                    <a:pt x="622" y="682"/>
                  </a:lnTo>
                  <a:lnTo>
                    <a:pt x="619" y="675"/>
                  </a:lnTo>
                  <a:lnTo>
                    <a:pt x="611" y="675"/>
                  </a:lnTo>
                  <a:lnTo>
                    <a:pt x="609" y="673"/>
                  </a:lnTo>
                  <a:lnTo>
                    <a:pt x="609" y="662"/>
                  </a:lnTo>
                  <a:lnTo>
                    <a:pt x="604" y="659"/>
                  </a:lnTo>
                  <a:lnTo>
                    <a:pt x="600" y="662"/>
                  </a:lnTo>
                  <a:lnTo>
                    <a:pt x="594" y="660"/>
                  </a:lnTo>
                  <a:lnTo>
                    <a:pt x="586" y="655"/>
                  </a:lnTo>
                  <a:lnTo>
                    <a:pt x="583" y="660"/>
                  </a:lnTo>
                  <a:lnTo>
                    <a:pt x="572" y="658"/>
                  </a:lnTo>
                  <a:lnTo>
                    <a:pt x="566" y="654"/>
                  </a:lnTo>
                  <a:lnTo>
                    <a:pt x="568" y="650"/>
                  </a:lnTo>
                  <a:lnTo>
                    <a:pt x="565" y="643"/>
                  </a:lnTo>
                  <a:lnTo>
                    <a:pt x="565" y="637"/>
                  </a:lnTo>
                  <a:lnTo>
                    <a:pt x="558" y="643"/>
                  </a:lnTo>
                  <a:lnTo>
                    <a:pt x="552" y="642"/>
                  </a:lnTo>
                  <a:lnTo>
                    <a:pt x="549" y="636"/>
                  </a:lnTo>
                  <a:lnTo>
                    <a:pt x="539" y="642"/>
                  </a:lnTo>
                  <a:lnTo>
                    <a:pt x="535" y="642"/>
                  </a:lnTo>
                  <a:lnTo>
                    <a:pt x="524" y="649"/>
                  </a:lnTo>
                  <a:lnTo>
                    <a:pt x="516" y="649"/>
                  </a:lnTo>
                  <a:lnTo>
                    <a:pt x="507" y="658"/>
                  </a:lnTo>
                  <a:lnTo>
                    <a:pt x="504" y="657"/>
                  </a:lnTo>
                  <a:lnTo>
                    <a:pt x="501" y="638"/>
                  </a:lnTo>
                  <a:lnTo>
                    <a:pt x="494" y="633"/>
                  </a:lnTo>
                  <a:lnTo>
                    <a:pt x="487" y="633"/>
                  </a:lnTo>
                  <a:lnTo>
                    <a:pt x="478" y="634"/>
                  </a:lnTo>
                  <a:lnTo>
                    <a:pt x="473" y="633"/>
                  </a:lnTo>
                  <a:lnTo>
                    <a:pt x="473" y="647"/>
                  </a:lnTo>
                  <a:lnTo>
                    <a:pt x="471" y="644"/>
                  </a:lnTo>
                  <a:lnTo>
                    <a:pt x="457" y="639"/>
                  </a:lnTo>
                  <a:lnTo>
                    <a:pt x="454" y="635"/>
                  </a:lnTo>
                  <a:lnTo>
                    <a:pt x="446" y="631"/>
                  </a:lnTo>
                  <a:lnTo>
                    <a:pt x="436" y="632"/>
                  </a:lnTo>
                  <a:lnTo>
                    <a:pt x="436" y="643"/>
                  </a:lnTo>
                  <a:lnTo>
                    <a:pt x="428" y="643"/>
                  </a:lnTo>
                  <a:lnTo>
                    <a:pt x="426" y="640"/>
                  </a:lnTo>
                  <a:lnTo>
                    <a:pt x="428" y="633"/>
                  </a:lnTo>
                  <a:lnTo>
                    <a:pt x="426" y="629"/>
                  </a:lnTo>
                  <a:lnTo>
                    <a:pt x="422" y="631"/>
                  </a:lnTo>
                  <a:lnTo>
                    <a:pt x="414" y="632"/>
                  </a:lnTo>
                  <a:lnTo>
                    <a:pt x="413" y="635"/>
                  </a:lnTo>
                  <a:lnTo>
                    <a:pt x="407" y="639"/>
                  </a:lnTo>
                  <a:lnTo>
                    <a:pt x="405" y="647"/>
                  </a:lnTo>
                  <a:lnTo>
                    <a:pt x="401" y="650"/>
                  </a:lnTo>
                  <a:lnTo>
                    <a:pt x="393" y="644"/>
                  </a:lnTo>
                  <a:lnTo>
                    <a:pt x="389" y="642"/>
                  </a:lnTo>
                  <a:lnTo>
                    <a:pt x="386" y="637"/>
                  </a:lnTo>
                  <a:lnTo>
                    <a:pt x="371" y="633"/>
                  </a:lnTo>
                  <a:lnTo>
                    <a:pt x="363" y="637"/>
                  </a:lnTo>
                  <a:lnTo>
                    <a:pt x="364" y="626"/>
                  </a:lnTo>
                  <a:lnTo>
                    <a:pt x="361" y="619"/>
                  </a:lnTo>
                  <a:lnTo>
                    <a:pt x="366" y="615"/>
                  </a:lnTo>
                  <a:lnTo>
                    <a:pt x="360" y="611"/>
                  </a:lnTo>
                  <a:lnTo>
                    <a:pt x="362" y="609"/>
                  </a:lnTo>
                  <a:lnTo>
                    <a:pt x="352" y="597"/>
                  </a:lnTo>
                  <a:lnTo>
                    <a:pt x="352" y="589"/>
                  </a:lnTo>
                  <a:lnTo>
                    <a:pt x="344" y="572"/>
                  </a:lnTo>
                  <a:lnTo>
                    <a:pt x="340" y="573"/>
                  </a:lnTo>
                  <a:lnTo>
                    <a:pt x="334" y="562"/>
                  </a:lnTo>
                  <a:lnTo>
                    <a:pt x="334" y="554"/>
                  </a:lnTo>
                  <a:lnTo>
                    <a:pt x="330" y="546"/>
                  </a:lnTo>
                  <a:lnTo>
                    <a:pt x="331" y="541"/>
                  </a:lnTo>
                  <a:lnTo>
                    <a:pt x="327" y="537"/>
                  </a:lnTo>
                  <a:lnTo>
                    <a:pt x="330" y="530"/>
                  </a:lnTo>
                  <a:lnTo>
                    <a:pt x="322" y="527"/>
                  </a:lnTo>
                  <a:lnTo>
                    <a:pt x="324" y="522"/>
                  </a:lnTo>
                  <a:lnTo>
                    <a:pt x="318" y="523"/>
                  </a:lnTo>
                  <a:lnTo>
                    <a:pt x="315" y="518"/>
                  </a:lnTo>
                  <a:lnTo>
                    <a:pt x="310" y="511"/>
                  </a:lnTo>
                  <a:lnTo>
                    <a:pt x="306" y="504"/>
                  </a:lnTo>
                  <a:lnTo>
                    <a:pt x="301" y="506"/>
                  </a:lnTo>
                  <a:lnTo>
                    <a:pt x="291" y="506"/>
                  </a:lnTo>
                  <a:lnTo>
                    <a:pt x="293" y="499"/>
                  </a:lnTo>
                  <a:lnTo>
                    <a:pt x="286" y="494"/>
                  </a:lnTo>
                  <a:lnTo>
                    <a:pt x="278" y="494"/>
                  </a:lnTo>
                  <a:lnTo>
                    <a:pt x="279" y="499"/>
                  </a:lnTo>
                  <a:lnTo>
                    <a:pt x="274" y="505"/>
                  </a:lnTo>
                  <a:lnTo>
                    <a:pt x="263" y="508"/>
                  </a:lnTo>
                  <a:lnTo>
                    <a:pt x="258" y="512"/>
                  </a:lnTo>
                  <a:lnTo>
                    <a:pt x="251" y="500"/>
                  </a:lnTo>
                  <a:lnTo>
                    <a:pt x="249" y="494"/>
                  </a:lnTo>
                  <a:lnTo>
                    <a:pt x="246" y="489"/>
                  </a:lnTo>
                  <a:lnTo>
                    <a:pt x="246" y="478"/>
                  </a:lnTo>
                  <a:lnTo>
                    <a:pt x="237" y="473"/>
                  </a:lnTo>
                  <a:lnTo>
                    <a:pt x="232" y="475"/>
                  </a:lnTo>
                  <a:lnTo>
                    <a:pt x="223" y="482"/>
                  </a:lnTo>
                  <a:lnTo>
                    <a:pt x="215" y="481"/>
                  </a:lnTo>
                  <a:lnTo>
                    <a:pt x="216" y="485"/>
                  </a:lnTo>
                  <a:lnTo>
                    <a:pt x="211" y="487"/>
                  </a:lnTo>
                  <a:lnTo>
                    <a:pt x="213" y="492"/>
                  </a:lnTo>
                  <a:lnTo>
                    <a:pt x="204" y="499"/>
                  </a:lnTo>
                  <a:lnTo>
                    <a:pt x="196" y="489"/>
                  </a:lnTo>
                  <a:lnTo>
                    <a:pt x="189" y="493"/>
                  </a:lnTo>
                  <a:lnTo>
                    <a:pt x="190" y="497"/>
                  </a:lnTo>
                  <a:lnTo>
                    <a:pt x="186" y="506"/>
                  </a:lnTo>
                  <a:lnTo>
                    <a:pt x="179" y="515"/>
                  </a:lnTo>
                  <a:lnTo>
                    <a:pt x="179" y="524"/>
                  </a:lnTo>
                  <a:lnTo>
                    <a:pt x="176" y="528"/>
                  </a:lnTo>
                  <a:lnTo>
                    <a:pt x="177" y="537"/>
                  </a:lnTo>
                  <a:lnTo>
                    <a:pt x="173" y="537"/>
                  </a:lnTo>
                  <a:lnTo>
                    <a:pt x="170" y="546"/>
                  </a:lnTo>
                  <a:lnTo>
                    <a:pt x="166" y="554"/>
                  </a:lnTo>
                  <a:lnTo>
                    <a:pt x="162" y="550"/>
                  </a:lnTo>
                  <a:lnTo>
                    <a:pt x="156" y="534"/>
                  </a:lnTo>
                  <a:lnTo>
                    <a:pt x="157" y="531"/>
                  </a:lnTo>
                  <a:lnTo>
                    <a:pt x="158" y="521"/>
                  </a:lnTo>
                  <a:lnTo>
                    <a:pt x="156" y="516"/>
                  </a:lnTo>
                  <a:lnTo>
                    <a:pt x="153" y="519"/>
                  </a:lnTo>
                  <a:lnTo>
                    <a:pt x="149" y="515"/>
                  </a:lnTo>
                  <a:lnTo>
                    <a:pt x="145" y="505"/>
                  </a:lnTo>
                  <a:lnTo>
                    <a:pt x="143" y="496"/>
                  </a:lnTo>
                  <a:lnTo>
                    <a:pt x="128" y="497"/>
                  </a:lnTo>
                  <a:lnTo>
                    <a:pt x="129" y="487"/>
                  </a:lnTo>
                  <a:lnTo>
                    <a:pt x="126" y="481"/>
                  </a:lnTo>
                  <a:lnTo>
                    <a:pt x="121" y="480"/>
                  </a:lnTo>
                  <a:lnTo>
                    <a:pt x="116" y="488"/>
                  </a:lnTo>
                  <a:lnTo>
                    <a:pt x="112" y="488"/>
                  </a:lnTo>
                  <a:lnTo>
                    <a:pt x="107" y="496"/>
                  </a:lnTo>
                  <a:lnTo>
                    <a:pt x="103" y="495"/>
                  </a:lnTo>
                  <a:lnTo>
                    <a:pt x="97" y="509"/>
                  </a:lnTo>
                  <a:lnTo>
                    <a:pt x="98" y="516"/>
                  </a:lnTo>
                  <a:lnTo>
                    <a:pt x="90" y="520"/>
                  </a:lnTo>
                  <a:lnTo>
                    <a:pt x="88" y="536"/>
                  </a:lnTo>
                  <a:lnTo>
                    <a:pt x="79" y="542"/>
                  </a:lnTo>
                  <a:lnTo>
                    <a:pt x="76" y="553"/>
                  </a:lnTo>
                  <a:lnTo>
                    <a:pt x="65" y="554"/>
                  </a:lnTo>
                  <a:lnTo>
                    <a:pt x="57" y="552"/>
                  </a:lnTo>
                  <a:lnTo>
                    <a:pt x="54" y="555"/>
                  </a:lnTo>
                  <a:lnTo>
                    <a:pt x="48" y="553"/>
                  </a:lnTo>
                  <a:lnTo>
                    <a:pt x="47" y="547"/>
                  </a:lnTo>
                  <a:lnTo>
                    <a:pt x="31" y="551"/>
                  </a:lnTo>
                  <a:lnTo>
                    <a:pt x="26" y="554"/>
                  </a:lnTo>
                  <a:lnTo>
                    <a:pt x="25" y="560"/>
                  </a:lnTo>
                  <a:lnTo>
                    <a:pt x="18" y="555"/>
                  </a:lnTo>
                  <a:lnTo>
                    <a:pt x="20" y="546"/>
                  </a:lnTo>
                  <a:lnTo>
                    <a:pt x="16" y="540"/>
                  </a:lnTo>
                  <a:lnTo>
                    <a:pt x="16" y="527"/>
                  </a:lnTo>
                  <a:lnTo>
                    <a:pt x="15" y="524"/>
                  </a:lnTo>
                  <a:lnTo>
                    <a:pt x="19" y="520"/>
                  </a:lnTo>
                  <a:lnTo>
                    <a:pt x="19" y="511"/>
                  </a:lnTo>
                  <a:lnTo>
                    <a:pt x="13" y="507"/>
                  </a:lnTo>
                  <a:lnTo>
                    <a:pt x="3" y="492"/>
                  </a:lnTo>
                  <a:lnTo>
                    <a:pt x="4" y="488"/>
                  </a:lnTo>
                  <a:lnTo>
                    <a:pt x="8" y="486"/>
                  </a:lnTo>
                  <a:lnTo>
                    <a:pt x="2" y="479"/>
                  </a:lnTo>
                  <a:lnTo>
                    <a:pt x="3" y="474"/>
                  </a:lnTo>
                  <a:lnTo>
                    <a:pt x="0" y="468"/>
                  </a:lnTo>
                  <a:lnTo>
                    <a:pt x="4" y="466"/>
                  </a:lnTo>
                  <a:lnTo>
                    <a:pt x="12" y="466"/>
                  </a:lnTo>
                  <a:lnTo>
                    <a:pt x="14" y="460"/>
                  </a:lnTo>
                  <a:lnTo>
                    <a:pt x="10" y="457"/>
                  </a:lnTo>
                  <a:lnTo>
                    <a:pt x="6" y="448"/>
                  </a:lnTo>
                  <a:lnTo>
                    <a:pt x="14" y="441"/>
                  </a:lnTo>
                  <a:lnTo>
                    <a:pt x="21" y="442"/>
                  </a:lnTo>
                  <a:lnTo>
                    <a:pt x="23" y="433"/>
                  </a:lnTo>
                  <a:lnTo>
                    <a:pt x="22" y="429"/>
                  </a:lnTo>
                  <a:lnTo>
                    <a:pt x="26" y="427"/>
                  </a:lnTo>
                  <a:lnTo>
                    <a:pt x="32" y="419"/>
                  </a:lnTo>
                  <a:lnTo>
                    <a:pt x="26" y="416"/>
                  </a:lnTo>
                  <a:lnTo>
                    <a:pt x="25" y="406"/>
                  </a:lnTo>
                  <a:lnTo>
                    <a:pt x="30" y="401"/>
                  </a:lnTo>
                  <a:lnTo>
                    <a:pt x="34" y="394"/>
                  </a:lnTo>
                  <a:lnTo>
                    <a:pt x="38" y="388"/>
                  </a:lnTo>
                  <a:lnTo>
                    <a:pt x="41" y="389"/>
                  </a:lnTo>
                  <a:lnTo>
                    <a:pt x="47" y="380"/>
                  </a:lnTo>
                  <a:lnTo>
                    <a:pt x="53" y="379"/>
                  </a:lnTo>
                  <a:lnTo>
                    <a:pt x="53" y="374"/>
                  </a:lnTo>
                  <a:lnTo>
                    <a:pt x="56" y="369"/>
                  </a:lnTo>
                  <a:lnTo>
                    <a:pt x="57" y="363"/>
                  </a:lnTo>
                  <a:lnTo>
                    <a:pt x="53" y="357"/>
                  </a:lnTo>
                  <a:lnTo>
                    <a:pt x="57" y="356"/>
                  </a:lnTo>
                  <a:lnTo>
                    <a:pt x="62" y="360"/>
                  </a:lnTo>
                  <a:lnTo>
                    <a:pt x="71" y="364"/>
                  </a:lnTo>
                  <a:lnTo>
                    <a:pt x="77" y="365"/>
                  </a:lnTo>
                  <a:lnTo>
                    <a:pt x="85" y="362"/>
                  </a:lnTo>
                  <a:lnTo>
                    <a:pt x="78" y="355"/>
                  </a:lnTo>
                  <a:lnTo>
                    <a:pt x="80" y="348"/>
                  </a:lnTo>
                  <a:lnTo>
                    <a:pt x="81" y="334"/>
                  </a:lnTo>
                  <a:lnTo>
                    <a:pt x="84" y="329"/>
                  </a:lnTo>
                  <a:lnTo>
                    <a:pt x="83" y="320"/>
                  </a:lnTo>
                  <a:lnTo>
                    <a:pt x="80" y="321"/>
                  </a:lnTo>
                  <a:lnTo>
                    <a:pt x="75" y="310"/>
                  </a:lnTo>
                  <a:lnTo>
                    <a:pt x="77" y="306"/>
                  </a:lnTo>
                  <a:lnTo>
                    <a:pt x="77" y="299"/>
                  </a:lnTo>
                  <a:lnTo>
                    <a:pt x="83" y="299"/>
                  </a:lnTo>
                  <a:lnTo>
                    <a:pt x="85" y="295"/>
                  </a:lnTo>
                  <a:lnTo>
                    <a:pt x="83" y="291"/>
                  </a:lnTo>
                  <a:lnTo>
                    <a:pt x="85" y="285"/>
                  </a:lnTo>
                  <a:lnTo>
                    <a:pt x="83" y="278"/>
                  </a:lnTo>
                  <a:lnTo>
                    <a:pt x="77" y="271"/>
                  </a:lnTo>
                  <a:lnTo>
                    <a:pt x="69" y="266"/>
                  </a:lnTo>
                  <a:lnTo>
                    <a:pt x="69" y="261"/>
                  </a:lnTo>
                  <a:lnTo>
                    <a:pt x="61" y="252"/>
                  </a:lnTo>
                  <a:lnTo>
                    <a:pt x="64" y="248"/>
                  </a:lnTo>
                  <a:lnTo>
                    <a:pt x="69" y="249"/>
                  </a:lnTo>
                  <a:lnTo>
                    <a:pt x="72" y="246"/>
                  </a:lnTo>
                  <a:lnTo>
                    <a:pt x="71" y="241"/>
                  </a:lnTo>
                  <a:lnTo>
                    <a:pt x="76" y="239"/>
                  </a:lnTo>
                  <a:lnTo>
                    <a:pt x="79" y="240"/>
                  </a:lnTo>
                  <a:lnTo>
                    <a:pt x="83" y="234"/>
                  </a:lnTo>
                  <a:lnTo>
                    <a:pt x="89" y="230"/>
                  </a:lnTo>
                  <a:lnTo>
                    <a:pt x="89" y="223"/>
                  </a:lnTo>
                  <a:lnTo>
                    <a:pt x="93" y="216"/>
                  </a:lnTo>
                  <a:lnTo>
                    <a:pt x="100" y="214"/>
                  </a:lnTo>
                  <a:lnTo>
                    <a:pt x="98" y="209"/>
                  </a:lnTo>
                  <a:lnTo>
                    <a:pt x="100" y="198"/>
                  </a:lnTo>
                  <a:lnTo>
                    <a:pt x="95" y="195"/>
                  </a:lnTo>
                  <a:lnTo>
                    <a:pt x="91" y="189"/>
                  </a:lnTo>
                  <a:lnTo>
                    <a:pt x="90" y="178"/>
                  </a:lnTo>
                  <a:lnTo>
                    <a:pt x="92" y="172"/>
                  </a:lnTo>
                  <a:lnTo>
                    <a:pt x="92" y="162"/>
                  </a:lnTo>
                  <a:lnTo>
                    <a:pt x="86" y="158"/>
                  </a:lnTo>
                  <a:lnTo>
                    <a:pt x="84" y="145"/>
                  </a:lnTo>
                  <a:lnTo>
                    <a:pt x="80" y="142"/>
                  </a:lnTo>
                  <a:lnTo>
                    <a:pt x="77" y="134"/>
                  </a:lnTo>
                  <a:lnTo>
                    <a:pt x="72" y="130"/>
                  </a:lnTo>
                  <a:lnTo>
                    <a:pt x="63" y="121"/>
                  </a:lnTo>
                  <a:lnTo>
                    <a:pt x="52" y="123"/>
                  </a:lnTo>
                  <a:lnTo>
                    <a:pt x="48" y="117"/>
                  </a:lnTo>
                  <a:lnTo>
                    <a:pt x="52" y="109"/>
                  </a:lnTo>
                  <a:lnTo>
                    <a:pt x="44" y="108"/>
                  </a:lnTo>
                  <a:lnTo>
                    <a:pt x="43" y="98"/>
                  </a:lnTo>
                  <a:lnTo>
                    <a:pt x="43" y="90"/>
                  </a:lnTo>
                  <a:lnTo>
                    <a:pt x="47" y="84"/>
                  </a:lnTo>
                  <a:lnTo>
                    <a:pt x="56" y="74"/>
                  </a:lnTo>
                  <a:lnTo>
                    <a:pt x="59" y="73"/>
                  </a:lnTo>
                  <a:lnTo>
                    <a:pt x="77" y="72"/>
                  </a:lnTo>
                  <a:lnTo>
                    <a:pt x="81" y="70"/>
                  </a:lnTo>
                  <a:lnTo>
                    <a:pt x="88" y="73"/>
                  </a:lnTo>
                  <a:lnTo>
                    <a:pt x="102" y="65"/>
                  </a:lnTo>
                  <a:lnTo>
                    <a:pt x="100" y="56"/>
                  </a:lnTo>
                  <a:lnTo>
                    <a:pt x="96" y="50"/>
                  </a:lnTo>
                  <a:lnTo>
                    <a:pt x="99" y="42"/>
                  </a:lnTo>
                  <a:lnTo>
                    <a:pt x="95" y="36"/>
                  </a:lnTo>
                  <a:lnTo>
                    <a:pt x="101" y="34"/>
                  </a:lnTo>
                  <a:lnTo>
                    <a:pt x="105" y="37"/>
                  </a:lnTo>
                  <a:lnTo>
                    <a:pt x="108" y="29"/>
                  </a:lnTo>
                  <a:lnTo>
                    <a:pt x="117" y="22"/>
                  </a:lnTo>
                  <a:lnTo>
                    <a:pt x="118" y="17"/>
                  </a:lnTo>
                  <a:lnTo>
                    <a:pt x="122" y="14"/>
                  </a:lnTo>
                  <a:lnTo>
                    <a:pt x="125" y="20"/>
                  </a:lnTo>
                  <a:lnTo>
                    <a:pt x="130" y="21"/>
                  </a:lnTo>
                  <a:lnTo>
                    <a:pt x="134" y="18"/>
                  </a:lnTo>
                  <a:lnTo>
                    <a:pt x="140" y="18"/>
                  </a:lnTo>
                  <a:lnTo>
                    <a:pt x="155" y="6"/>
                  </a:lnTo>
                  <a:lnTo>
                    <a:pt x="158" y="2"/>
                  </a:lnTo>
                  <a:lnTo>
                    <a:pt x="163" y="0"/>
                  </a:lnTo>
                  <a:lnTo>
                    <a:pt x="176" y="2"/>
                  </a:lnTo>
                  <a:lnTo>
                    <a:pt x="179" y="12"/>
                  </a:lnTo>
                  <a:lnTo>
                    <a:pt x="185" y="17"/>
                  </a:lnTo>
                  <a:lnTo>
                    <a:pt x="194" y="20"/>
                  </a:lnTo>
                  <a:lnTo>
                    <a:pt x="199" y="28"/>
                  </a:lnTo>
                  <a:lnTo>
                    <a:pt x="206" y="32"/>
                  </a:lnTo>
                  <a:lnTo>
                    <a:pt x="218" y="23"/>
                  </a:lnTo>
                  <a:lnTo>
                    <a:pt x="223" y="23"/>
                  </a:lnTo>
                  <a:lnTo>
                    <a:pt x="226" y="29"/>
                  </a:lnTo>
                  <a:lnTo>
                    <a:pt x="235" y="29"/>
                  </a:lnTo>
                  <a:lnTo>
                    <a:pt x="237" y="24"/>
                  </a:lnTo>
                  <a:lnTo>
                    <a:pt x="244" y="24"/>
                  </a:lnTo>
                  <a:lnTo>
                    <a:pt x="246" y="28"/>
                  </a:lnTo>
                  <a:lnTo>
                    <a:pt x="250" y="29"/>
                  </a:lnTo>
                  <a:lnTo>
                    <a:pt x="249" y="36"/>
                  </a:lnTo>
                  <a:lnTo>
                    <a:pt x="254" y="38"/>
                  </a:lnTo>
                  <a:lnTo>
                    <a:pt x="261" y="32"/>
                  </a:lnTo>
                  <a:lnTo>
                    <a:pt x="269" y="29"/>
                  </a:lnTo>
                  <a:lnTo>
                    <a:pt x="267" y="23"/>
                  </a:lnTo>
                  <a:lnTo>
                    <a:pt x="272" y="23"/>
                  </a:lnTo>
                  <a:lnTo>
                    <a:pt x="275" y="20"/>
                  </a:lnTo>
                  <a:lnTo>
                    <a:pt x="272" y="14"/>
                  </a:lnTo>
                  <a:lnTo>
                    <a:pt x="280" y="13"/>
                  </a:lnTo>
                  <a:lnTo>
                    <a:pt x="280" y="17"/>
                  </a:lnTo>
                  <a:lnTo>
                    <a:pt x="288" y="33"/>
                  </a:lnTo>
                  <a:lnTo>
                    <a:pt x="293" y="36"/>
                  </a:lnTo>
                  <a:lnTo>
                    <a:pt x="296" y="48"/>
                  </a:lnTo>
                  <a:lnTo>
                    <a:pt x="299" y="51"/>
                  </a:lnTo>
                  <a:lnTo>
                    <a:pt x="302" y="61"/>
                  </a:lnTo>
                  <a:lnTo>
                    <a:pt x="301" y="68"/>
                  </a:lnTo>
                  <a:lnTo>
                    <a:pt x="306" y="68"/>
                  </a:lnTo>
                  <a:lnTo>
                    <a:pt x="312" y="73"/>
                  </a:lnTo>
                  <a:lnTo>
                    <a:pt x="317" y="70"/>
                  </a:lnTo>
                  <a:lnTo>
                    <a:pt x="323" y="74"/>
                  </a:lnTo>
                  <a:lnTo>
                    <a:pt x="322" y="79"/>
                  </a:lnTo>
                  <a:lnTo>
                    <a:pt x="327" y="82"/>
                  </a:lnTo>
                  <a:lnTo>
                    <a:pt x="331" y="78"/>
                  </a:lnTo>
                  <a:lnTo>
                    <a:pt x="340" y="79"/>
                  </a:lnTo>
                  <a:lnTo>
                    <a:pt x="347" y="85"/>
                  </a:lnTo>
                  <a:lnTo>
                    <a:pt x="348" y="91"/>
                  </a:lnTo>
                  <a:lnTo>
                    <a:pt x="344" y="103"/>
                  </a:lnTo>
                  <a:lnTo>
                    <a:pt x="346" y="111"/>
                  </a:lnTo>
                  <a:lnTo>
                    <a:pt x="345" y="123"/>
                  </a:lnTo>
                  <a:lnTo>
                    <a:pt x="339" y="125"/>
                  </a:lnTo>
                  <a:lnTo>
                    <a:pt x="338" y="128"/>
                  </a:lnTo>
                  <a:lnTo>
                    <a:pt x="329" y="130"/>
                  </a:lnTo>
                  <a:lnTo>
                    <a:pt x="332" y="142"/>
                  </a:lnTo>
                  <a:lnTo>
                    <a:pt x="328" y="151"/>
                  </a:lnTo>
                  <a:lnTo>
                    <a:pt x="334" y="154"/>
                  </a:lnTo>
                  <a:lnTo>
                    <a:pt x="343" y="154"/>
                  </a:lnTo>
                  <a:lnTo>
                    <a:pt x="346" y="162"/>
                  </a:lnTo>
                  <a:lnTo>
                    <a:pt x="353" y="162"/>
                  </a:lnTo>
                  <a:lnTo>
                    <a:pt x="358" y="157"/>
                  </a:lnTo>
                  <a:lnTo>
                    <a:pt x="366" y="154"/>
                  </a:lnTo>
                  <a:lnTo>
                    <a:pt x="372" y="160"/>
                  </a:lnTo>
                  <a:lnTo>
                    <a:pt x="378" y="161"/>
                  </a:lnTo>
                  <a:lnTo>
                    <a:pt x="385" y="155"/>
                  </a:lnTo>
                  <a:lnTo>
                    <a:pt x="393" y="161"/>
                  </a:lnTo>
                  <a:lnTo>
                    <a:pt x="404" y="161"/>
                  </a:lnTo>
                  <a:lnTo>
                    <a:pt x="412" y="153"/>
                  </a:lnTo>
                  <a:lnTo>
                    <a:pt x="418" y="144"/>
                  </a:lnTo>
                  <a:lnTo>
                    <a:pt x="416" y="141"/>
                  </a:lnTo>
                  <a:lnTo>
                    <a:pt x="418" y="131"/>
                  </a:lnTo>
                  <a:lnTo>
                    <a:pt x="421" y="128"/>
                  </a:lnTo>
                  <a:lnTo>
                    <a:pt x="429" y="128"/>
                  </a:lnTo>
                  <a:lnTo>
                    <a:pt x="437" y="135"/>
                  </a:lnTo>
                  <a:lnTo>
                    <a:pt x="443" y="134"/>
                  </a:lnTo>
                  <a:lnTo>
                    <a:pt x="446" y="129"/>
                  </a:lnTo>
                  <a:lnTo>
                    <a:pt x="452" y="135"/>
                  </a:lnTo>
                  <a:lnTo>
                    <a:pt x="463" y="125"/>
                  </a:lnTo>
                  <a:lnTo>
                    <a:pt x="470" y="126"/>
                  </a:lnTo>
                  <a:lnTo>
                    <a:pt x="473" y="131"/>
                  </a:lnTo>
                  <a:lnTo>
                    <a:pt x="469" y="137"/>
                  </a:lnTo>
                  <a:lnTo>
                    <a:pt x="475" y="140"/>
                  </a:lnTo>
                  <a:lnTo>
                    <a:pt x="478" y="143"/>
                  </a:lnTo>
                  <a:lnTo>
                    <a:pt x="476" y="154"/>
                  </a:lnTo>
                  <a:lnTo>
                    <a:pt x="477" y="157"/>
                  </a:lnTo>
                  <a:lnTo>
                    <a:pt x="481" y="159"/>
                  </a:lnTo>
                  <a:lnTo>
                    <a:pt x="486" y="155"/>
                  </a:lnTo>
                  <a:lnTo>
                    <a:pt x="491" y="142"/>
                  </a:lnTo>
                  <a:lnTo>
                    <a:pt x="492" y="136"/>
                  </a:lnTo>
                  <a:lnTo>
                    <a:pt x="498" y="120"/>
                  </a:lnTo>
                  <a:lnTo>
                    <a:pt x="498" y="112"/>
                  </a:lnTo>
                  <a:lnTo>
                    <a:pt x="505" y="98"/>
                  </a:lnTo>
                  <a:lnTo>
                    <a:pt x="505" y="89"/>
                  </a:lnTo>
                  <a:lnTo>
                    <a:pt x="509" y="84"/>
                  </a:lnTo>
                  <a:lnTo>
                    <a:pt x="509" y="77"/>
                  </a:lnTo>
                  <a:lnTo>
                    <a:pt x="512" y="71"/>
                  </a:lnTo>
                  <a:lnTo>
                    <a:pt x="523" y="71"/>
                  </a:lnTo>
                  <a:lnTo>
                    <a:pt x="526" y="74"/>
                  </a:lnTo>
                  <a:lnTo>
                    <a:pt x="534" y="77"/>
                  </a:lnTo>
                  <a:lnTo>
                    <a:pt x="543" y="75"/>
                  </a:lnTo>
                  <a:lnTo>
                    <a:pt x="554" y="70"/>
                  </a:lnTo>
                  <a:lnTo>
                    <a:pt x="557" y="71"/>
                  </a:lnTo>
                  <a:lnTo>
                    <a:pt x="562" y="79"/>
                  </a:lnTo>
                  <a:lnTo>
                    <a:pt x="574" y="86"/>
                  </a:lnTo>
                  <a:lnTo>
                    <a:pt x="580" y="86"/>
                  </a:lnTo>
                  <a:lnTo>
                    <a:pt x="581" y="90"/>
                  </a:lnTo>
                  <a:lnTo>
                    <a:pt x="579" y="93"/>
                  </a:lnTo>
                  <a:lnTo>
                    <a:pt x="589" y="101"/>
                  </a:lnTo>
                  <a:lnTo>
                    <a:pt x="591" y="111"/>
                  </a:lnTo>
                  <a:lnTo>
                    <a:pt x="596" y="113"/>
                  </a:lnTo>
                  <a:lnTo>
                    <a:pt x="599" y="111"/>
                  </a:lnTo>
                  <a:lnTo>
                    <a:pt x="602" y="118"/>
                  </a:lnTo>
                  <a:lnTo>
                    <a:pt x="609" y="119"/>
                  </a:lnTo>
                  <a:lnTo>
                    <a:pt x="606" y="129"/>
                  </a:lnTo>
                  <a:lnTo>
                    <a:pt x="609" y="131"/>
                  </a:lnTo>
                  <a:lnTo>
                    <a:pt x="622" y="130"/>
                  </a:lnTo>
                  <a:lnTo>
                    <a:pt x="626" y="123"/>
                  </a:lnTo>
                  <a:lnTo>
                    <a:pt x="630" y="122"/>
                  </a:lnTo>
                  <a:lnTo>
                    <a:pt x="634" y="115"/>
                  </a:lnTo>
                  <a:lnTo>
                    <a:pt x="640" y="112"/>
                  </a:lnTo>
                  <a:lnTo>
                    <a:pt x="646" y="119"/>
                  </a:lnTo>
                  <a:lnTo>
                    <a:pt x="652" y="119"/>
                  </a:lnTo>
                  <a:lnTo>
                    <a:pt x="654" y="131"/>
                  </a:lnTo>
                  <a:lnTo>
                    <a:pt x="661" y="129"/>
                  </a:lnTo>
                  <a:lnTo>
                    <a:pt x="676" y="130"/>
                  </a:lnTo>
                  <a:lnTo>
                    <a:pt x="686" y="124"/>
                  </a:lnTo>
                  <a:lnTo>
                    <a:pt x="688" y="118"/>
                  </a:lnTo>
                  <a:lnTo>
                    <a:pt x="693" y="117"/>
                  </a:lnTo>
                  <a:lnTo>
                    <a:pt x="699" y="103"/>
                  </a:lnTo>
                  <a:lnTo>
                    <a:pt x="704" y="99"/>
                  </a:lnTo>
                  <a:lnTo>
                    <a:pt x="712" y="89"/>
                  </a:lnTo>
                  <a:lnTo>
                    <a:pt x="718" y="91"/>
                  </a:lnTo>
                  <a:lnTo>
                    <a:pt x="732" y="101"/>
                  </a:lnTo>
                  <a:lnTo>
                    <a:pt x="723" y="116"/>
                  </a:lnTo>
                  <a:lnTo>
                    <a:pt x="724" y="120"/>
                  </a:lnTo>
                  <a:lnTo>
                    <a:pt x="720" y="122"/>
                  </a:lnTo>
                  <a:lnTo>
                    <a:pt x="725" y="131"/>
                  </a:lnTo>
                  <a:lnTo>
                    <a:pt x="721" y="134"/>
                  </a:lnTo>
                  <a:lnTo>
                    <a:pt x="717" y="132"/>
                  </a:lnTo>
                  <a:lnTo>
                    <a:pt x="708" y="135"/>
                  </a:lnTo>
                  <a:lnTo>
                    <a:pt x="700" y="141"/>
                  </a:lnTo>
                  <a:lnTo>
                    <a:pt x="697" y="146"/>
                  </a:lnTo>
                  <a:lnTo>
                    <a:pt x="702" y="149"/>
                  </a:lnTo>
                  <a:lnTo>
                    <a:pt x="702" y="152"/>
                  </a:lnTo>
                  <a:lnTo>
                    <a:pt x="698" y="160"/>
                  </a:lnTo>
                  <a:lnTo>
                    <a:pt x="710" y="161"/>
                  </a:lnTo>
                  <a:lnTo>
                    <a:pt x="713" y="157"/>
                  </a:lnTo>
                  <a:lnTo>
                    <a:pt x="720" y="157"/>
                  </a:lnTo>
                  <a:lnTo>
                    <a:pt x="728" y="159"/>
                  </a:lnTo>
                  <a:lnTo>
                    <a:pt x="737" y="152"/>
                  </a:lnTo>
                  <a:lnTo>
                    <a:pt x="737" y="149"/>
                  </a:lnTo>
                  <a:lnTo>
                    <a:pt x="745" y="142"/>
                  </a:lnTo>
                  <a:lnTo>
                    <a:pt x="746" y="142"/>
                  </a:lnTo>
                  <a:lnTo>
                    <a:pt x="755" y="136"/>
                  </a:lnTo>
                  <a:lnTo>
                    <a:pt x="758" y="131"/>
                  </a:lnTo>
                  <a:lnTo>
                    <a:pt x="754" y="127"/>
                  </a:lnTo>
                  <a:lnTo>
                    <a:pt x="750" y="131"/>
                  </a:lnTo>
                  <a:lnTo>
                    <a:pt x="745" y="122"/>
                  </a:lnTo>
                  <a:lnTo>
                    <a:pt x="746" y="116"/>
                  </a:lnTo>
                  <a:lnTo>
                    <a:pt x="752" y="103"/>
                  </a:lnTo>
                  <a:lnTo>
                    <a:pt x="757" y="99"/>
                  </a:lnTo>
                  <a:lnTo>
                    <a:pt x="762" y="99"/>
                  </a:lnTo>
                  <a:lnTo>
                    <a:pt x="765" y="104"/>
                  </a:lnTo>
                  <a:lnTo>
                    <a:pt x="771" y="106"/>
                  </a:lnTo>
                  <a:lnTo>
                    <a:pt x="775" y="101"/>
                  </a:lnTo>
                  <a:lnTo>
                    <a:pt x="778" y="101"/>
                  </a:lnTo>
                  <a:lnTo>
                    <a:pt x="786" y="97"/>
                  </a:lnTo>
                  <a:lnTo>
                    <a:pt x="786" y="92"/>
                  </a:lnTo>
                  <a:lnTo>
                    <a:pt x="792" y="88"/>
                  </a:lnTo>
                  <a:lnTo>
                    <a:pt x="798" y="91"/>
                  </a:lnTo>
                  <a:lnTo>
                    <a:pt x="814" y="87"/>
                  </a:lnTo>
                  <a:lnTo>
                    <a:pt x="829" y="86"/>
                  </a:lnTo>
                  <a:lnTo>
                    <a:pt x="841" y="89"/>
                  </a:lnTo>
                  <a:lnTo>
                    <a:pt x="844" y="93"/>
                  </a:lnTo>
                  <a:lnTo>
                    <a:pt x="838" y="98"/>
                  </a:lnTo>
                  <a:lnTo>
                    <a:pt x="841" y="105"/>
                  </a:lnTo>
                  <a:lnTo>
                    <a:pt x="848" y="110"/>
                  </a:lnTo>
                  <a:lnTo>
                    <a:pt x="849" y="113"/>
                  </a:lnTo>
                  <a:lnTo>
                    <a:pt x="856" y="117"/>
                  </a:lnTo>
                  <a:lnTo>
                    <a:pt x="854" y="125"/>
                  </a:lnTo>
                  <a:lnTo>
                    <a:pt x="852" y="126"/>
                  </a:lnTo>
                  <a:lnTo>
                    <a:pt x="846" y="138"/>
                  </a:lnTo>
                  <a:lnTo>
                    <a:pt x="848" y="143"/>
                  </a:lnTo>
                  <a:lnTo>
                    <a:pt x="844" y="149"/>
                  </a:lnTo>
                  <a:lnTo>
                    <a:pt x="845" y="155"/>
                  </a:lnTo>
                  <a:lnTo>
                    <a:pt x="849" y="157"/>
                  </a:lnTo>
                  <a:lnTo>
                    <a:pt x="864" y="159"/>
                  </a:lnTo>
                  <a:lnTo>
                    <a:pt x="861" y="165"/>
                  </a:lnTo>
                  <a:lnTo>
                    <a:pt x="863" y="167"/>
                  </a:lnTo>
                  <a:lnTo>
                    <a:pt x="860" y="176"/>
                  </a:lnTo>
                  <a:lnTo>
                    <a:pt x="864" y="178"/>
                  </a:lnTo>
                  <a:lnTo>
                    <a:pt x="869" y="172"/>
                  </a:lnTo>
                  <a:lnTo>
                    <a:pt x="873" y="175"/>
                  </a:lnTo>
                  <a:lnTo>
                    <a:pt x="880" y="187"/>
                  </a:lnTo>
                  <a:lnTo>
                    <a:pt x="885" y="189"/>
                  </a:lnTo>
                  <a:lnTo>
                    <a:pt x="890" y="200"/>
                  </a:lnTo>
                  <a:lnTo>
                    <a:pt x="892" y="208"/>
                  </a:lnTo>
                  <a:lnTo>
                    <a:pt x="885" y="214"/>
                  </a:lnTo>
                  <a:lnTo>
                    <a:pt x="884" y="221"/>
                  </a:lnTo>
                  <a:lnTo>
                    <a:pt x="876" y="224"/>
                  </a:lnTo>
                  <a:lnTo>
                    <a:pt x="875" y="228"/>
                  </a:lnTo>
                  <a:lnTo>
                    <a:pt x="870" y="230"/>
                  </a:lnTo>
                  <a:lnTo>
                    <a:pt x="863" y="230"/>
                  </a:lnTo>
                  <a:lnTo>
                    <a:pt x="853" y="232"/>
                  </a:lnTo>
                  <a:lnTo>
                    <a:pt x="851" y="237"/>
                  </a:lnTo>
                  <a:lnTo>
                    <a:pt x="853" y="261"/>
                  </a:lnTo>
                  <a:lnTo>
                    <a:pt x="860" y="269"/>
                  </a:lnTo>
                  <a:lnTo>
                    <a:pt x="865" y="272"/>
                  </a:lnTo>
                  <a:lnTo>
                    <a:pt x="875" y="280"/>
                  </a:lnTo>
                  <a:lnTo>
                    <a:pt x="881" y="277"/>
                  </a:lnTo>
                  <a:lnTo>
                    <a:pt x="888" y="282"/>
                  </a:lnTo>
                  <a:lnTo>
                    <a:pt x="886" y="284"/>
                  </a:lnTo>
                  <a:lnTo>
                    <a:pt x="885" y="296"/>
                  </a:lnTo>
                  <a:lnTo>
                    <a:pt x="888" y="298"/>
                  </a:lnTo>
                  <a:lnTo>
                    <a:pt x="888" y="308"/>
                  </a:lnTo>
                  <a:lnTo>
                    <a:pt x="890" y="315"/>
                  </a:lnTo>
                  <a:lnTo>
                    <a:pt x="898" y="317"/>
                  </a:lnTo>
                  <a:lnTo>
                    <a:pt x="899" y="323"/>
                  </a:lnTo>
                  <a:lnTo>
                    <a:pt x="909" y="324"/>
                  </a:lnTo>
                  <a:lnTo>
                    <a:pt x="908" y="327"/>
                  </a:lnTo>
                  <a:lnTo>
                    <a:pt x="912" y="333"/>
                  </a:lnTo>
                  <a:lnTo>
                    <a:pt x="924" y="339"/>
                  </a:lnTo>
                  <a:lnTo>
                    <a:pt x="920" y="346"/>
                  </a:lnTo>
                  <a:lnTo>
                    <a:pt x="921" y="351"/>
                  </a:lnTo>
                  <a:lnTo>
                    <a:pt x="916" y="354"/>
                  </a:lnTo>
                  <a:lnTo>
                    <a:pt x="916" y="358"/>
                  </a:lnTo>
                  <a:lnTo>
                    <a:pt x="913" y="359"/>
                  </a:lnTo>
                  <a:lnTo>
                    <a:pt x="914" y="368"/>
                  </a:lnTo>
                  <a:lnTo>
                    <a:pt x="917" y="371"/>
                  </a:lnTo>
                  <a:lnTo>
                    <a:pt x="917" y="378"/>
                  </a:lnTo>
                  <a:lnTo>
                    <a:pt x="913" y="381"/>
                  </a:lnTo>
                  <a:lnTo>
                    <a:pt x="907" y="390"/>
                  </a:lnTo>
                  <a:lnTo>
                    <a:pt x="903" y="387"/>
                  </a:lnTo>
                  <a:lnTo>
                    <a:pt x="899" y="390"/>
                  </a:lnTo>
                  <a:lnTo>
                    <a:pt x="887" y="392"/>
                  </a:lnTo>
                  <a:lnTo>
                    <a:pt x="886" y="399"/>
                  </a:lnTo>
                  <a:lnTo>
                    <a:pt x="873" y="406"/>
                  </a:lnTo>
                  <a:lnTo>
                    <a:pt x="875" y="411"/>
                  </a:lnTo>
                  <a:lnTo>
                    <a:pt x="867" y="413"/>
                  </a:lnTo>
                  <a:lnTo>
                    <a:pt x="861" y="408"/>
                  </a:lnTo>
                  <a:lnTo>
                    <a:pt x="853" y="406"/>
                  </a:lnTo>
                  <a:lnTo>
                    <a:pt x="847" y="412"/>
                  </a:lnTo>
                  <a:lnTo>
                    <a:pt x="842" y="410"/>
                  </a:lnTo>
                  <a:lnTo>
                    <a:pt x="836" y="411"/>
                  </a:lnTo>
                  <a:lnTo>
                    <a:pt x="835" y="416"/>
                  </a:lnTo>
                  <a:lnTo>
                    <a:pt x="827" y="420"/>
                  </a:lnTo>
                  <a:close/>
                  <a:moveTo>
                    <a:pt x="513" y="628"/>
                  </a:moveTo>
                  <a:lnTo>
                    <a:pt x="518" y="637"/>
                  </a:lnTo>
                  <a:lnTo>
                    <a:pt x="523" y="636"/>
                  </a:lnTo>
                  <a:lnTo>
                    <a:pt x="534" y="639"/>
                  </a:lnTo>
                  <a:lnTo>
                    <a:pt x="540" y="633"/>
                  </a:lnTo>
                  <a:lnTo>
                    <a:pt x="543" y="622"/>
                  </a:lnTo>
                  <a:lnTo>
                    <a:pt x="548" y="622"/>
                  </a:lnTo>
                  <a:lnTo>
                    <a:pt x="549" y="617"/>
                  </a:lnTo>
                  <a:lnTo>
                    <a:pt x="540" y="614"/>
                  </a:lnTo>
                  <a:lnTo>
                    <a:pt x="535" y="607"/>
                  </a:lnTo>
                  <a:lnTo>
                    <a:pt x="522" y="611"/>
                  </a:lnTo>
                  <a:lnTo>
                    <a:pt x="520" y="619"/>
                  </a:lnTo>
                  <a:lnTo>
                    <a:pt x="513" y="62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BE1EF66-E312-239B-6ED8-DD4BE17891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6201" y="1874838"/>
              <a:ext cx="1104900" cy="647700"/>
            </a:xfrm>
            <a:custGeom>
              <a:avLst/>
              <a:gdLst>
                <a:gd name="T0" fmla="*/ 314 w 696"/>
                <a:gd name="T1" fmla="*/ 405 h 408"/>
                <a:gd name="T2" fmla="*/ 316 w 696"/>
                <a:gd name="T3" fmla="*/ 387 h 408"/>
                <a:gd name="T4" fmla="*/ 7 w 696"/>
                <a:gd name="T5" fmla="*/ 72 h 408"/>
                <a:gd name="T6" fmla="*/ 615 w 696"/>
                <a:gd name="T7" fmla="*/ 88 h 408"/>
                <a:gd name="T8" fmla="*/ 639 w 696"/>
                <a:gd name="T9" fmla="*/ 127 h 408"/>
                <a:gd name="T10" fmla="*/ 678 w 696"/>
                <a:gd name="T11" fmla="*/ 113 h 408"/>
                <a:gd name="T12" fmla="*/ 695 w 696"/>
                <a:gd name="T13" fmla="*/ 149 h 408"/>
                <a:gd name="T14" fmla="*/ 690 w 696"/>
                <a:gd name="T15" fmla="*/ 208 h 408"/>
                <a:gd name="T16" fmla="*/ 681 w 696"/>
                <a:gd name="T17" fmla="*/ 249 h 408"/>
                <a:gd name="T18" fmla="*/ 653 w 696"/>
                <a:gd name="T19" fmla="*/ 302 h 408"/>
                <a:gd name="T20" fmla="*/ 604 w 696"/>
                <a:gd name="T21" fmla="*/ 298 h 408"/>
                <a:gd name="T22" fmla="*/ 565 w 696"/>
                <a:gd name="T23" fmla="*/ 316 h 408"/>
                <a:gd name="T24" fmla="*/ 527 w 696"/>
                <a:gd name="T25" fmla="*/ 318 h 408"/>
                <a:gd name="T26" fmla="*/ 503 w 696"/>
                <a:gd name="T27" fmla="*/ 340 h 408"/>
                <a:gd name="T28" fmla="*/ 486 w 696"/>
                <a:gd name="T29" fmla="*/ 361 h 408"/>
                <a:gd name="T30" fmla="*/ 446 w 696"/>
                <a:gd name="T31" fmla="*/ 367 h 408"/>
                <a:gd name="T32" fmla="*/ 438 w 696"/>
                <a:gd name="T33" fmla="*/ 357 h 408"/>
                <a:gd name="T34" fmla="*/ 395 w 696"/>
                <a:gd name="T35" fmla="*/ 356 h 408"/>
                <a:gd name="T36" fmla="*/ 384 w 696"/>
                <a:gd name="T37" fmla="*/ 343 h 408"/>
                <a:gd name="T38" fmla="*/ 356 w 696"/>
                <a:gd name="T39" fmla="*/ 334 h 408"/>
                <a:gd name="T40" fmla="*/ 330 w 696"/>
                <a:gd name="T41" fmla="*/ 331 h 408"/>
                <a:gd name="T42" fmla="*/ 323 w 696"/>
                <a:gd name="T43" fmla="*/ 340 h 408"/>
                <a:gd name="T44" fmla="*/ 291 w 696"/>
                <a:gd name="T45" fmla="*/ 295 h 408"/>
                <a:gd name="T46" fmla="*/ 243 w 696"/>
                <a:gd name="T47" fmla="*/ 275 h 408"/>
                <a:gd name="T48" fmla="*/ 198 w 696"/>
                <a:gd name="T49" fmla="*/ 256 h 408"/>
                <a:gd name="T50" fmla="*/ 160 w 696"/>
                <a:gd name="T51" fmla="*/ 244 h 408"/>
                <a:gd name="T52" fmla="*/ 128 w 696"/>
                <a:gd name="T53" fmla="*/ 258 h 408"/>
                <a:gd name="T54" fmla="*/ 107 w 696"/>
                <a:gd name="T55" fmla="*/ 209 h 408"/>
                <a:gd name="T56" fmla="*/ 61 w 696"/>
                <a:gd name="T57" fmla="*/ 190 h 408"/>
                <a:gd name="T58" fmla="*/ 112 w 696"/>
                <a:gd name="T59" fmla="*/ 179 h 408"/>
                <a:gd name="T60" fmla="*/ 137 w 696"/>
                <a:gd name="T61" fmla="*/ 156 h 408"/>
                <a:gd name="T62" fmla="*/ 94 w 696"/>
                <a:gd name="T63" fmla="*/ 146 h 408"/>
                <a:gd name="T64" fmla="*/ 97 w 696"/>
                <a:gd name="T65" fmla="*/ 127 h 408"/>
                <a:gd name="T66" fmla="*/ 139 w 696"/>
                <a:gd name="T67" fmla="*/ 131 h 408"/>
                <a:gd name="T68" fmla="*/ 130 w 696"/>
                <a:gd name="T69" fmla="*/ 117 h 408"/>
                <a:gd name="T70" fmla="*/ 117 w 696"/>
                <a:gd name="T71" fmla="*/ 107 h 408"/>
                <a:gd name="T72" fmla="*/ 71 w 696"/>
                <a:gd name="T73" fmla="*/ 115 h 408"/>
                <a:gd name="T74" fmla="*/ 69 w 696"/>
                <a:gd name="T75" fmla="*/ 63 h 408"/>
                <a:gd name="T76" fmla="*/ 107 w 696"/>
                <a:gd name="T77" fmla="*/ 41 h 408"/>
                <a:gd name="T78" fmla="*/ 149 w 696"/>
                <a:gd name="T79" fmla="*/ 44 h 408"/>
                <a:gd name="T80" fmla="*/ 200 w 696"/>
                <a:gd name="T81" fmla="*/ 29 h 408"/>
                <a:gd name="T82" fmla="*/ 224 w 696"/>
                <a:gd name="T83" fmla="*/ 41 h 408"/>
                <a:gd name="T84" fmla="*/ 258 w 696"/>
                <a:gd name="T85" fmla="*/ 41 h 408"/>
                <a:gd name="T86" fmla="*/ 271 w 696"/>
                <a:gd name="T87" fmla="*/ 20 h 408"/>
                <a:gd name="T88" fmla="*/ 308 w 696"/>
                <a:gd name="T89" fmla="*/ 11 h 408"/>
                <a:gd name="T90" fmla="*/ 345 w 696"/>
                <a:gd name="T91" fmla="*/ 4 h 408"/>
                <a:gd name="T92" fmla="*/ 365 w 696"/>
                <a:gd name="T93" fmla="*/ 26 h 408"/>
                <a:gd name="T94" fmla="*/ 397 w 696"/>
                <a:gd name="T95" fmla="*/ 60 h 408"/>
                <a:gd name="T96" fmla="*/ 421 w 696"/>
                <a:gd name="T97" fmla="*/ 98 h 408"/>
                <a:gd name="T98" fmla="*/ 466 w 696"/>
                <a:gd name="T99" fmla="*/ 70 h 408"/>
                <a:gd name="T100" fmla="*/ 493 w 696"/>
                <a:gd name="T101" fmla="*/ 69 h 408"/>
                <a:gd name="T102" fmla="*/ 511 w 696"/>
                <a:gd name="T103" fmla="*/ 74 h 408"/>
                <a:gd name="T104" fmla="*/ 541 w 696"/>
                <a:gd name="T105" fmla="*/ 100 h 408"/>
                <a:gd name="T106" fmla="*/ 563 w 696"/>
                <a:gd name="T107" fmla="*/ 58 h 408"/>
                <a:gd name="T108" fmla="*/ 610 w 696"/>
                <a:gd name="T109" fmla="*/ 8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96" h="408">
                  <a:moveTo>
                    <a:pt x="260" y="309"/>
                  </a:moveTo>
                  <a:lnTo>
                    <a:pt x="263" y="308"/>
                  </a:lnTo>
                  <a:lnTo>
                    <a:pt x="273" y="311"/>
                  </a:lnTo>
                  <a:lnTo>
                    <a:pt x="276" y="316"/>
                  </a:lnTo>
                  <a:lnTo>
                    <a:pt x="268" y="317"/>
                  </a:lnTo>
                  <a:lnTo>
                    <a:pt x="260" y="309"/>
                  </a:lnTo>
                  <a:close/>
                  <a:moveTo>
                    <a:pt x="314" y="405"/>
                  </a:moveTo>
                  <a:lnTo>
                    <a:pt x="304" y="404"/>
                  </a:lnTo>
                  <a:lnTo>
                    <a:pt x="299" y="397"/>
                  </a:lnTo>
                  <a:lnTo>
                    <a:pt x="298" y="384"/>
                  </a:lnTo>
                  <a:lnTo>
                    <a:pt x="301" y="380"/>
                  </a:lnTo>
                  <a:lnTo>
                    <a:pt x="306" y="382"/>
                  </a:lnTo>
                  <a:lnTo>
                    <a:pt x="310" y="386"/>
                  </a:lnTo>
                  <a:lnTo>
                    <a:pt x="316" y="387"/>
                  </a:lnTo>
                  <a:lnTo>
                    <a:pt x="318" y="396"/>
                  </a:lnTo>
                  <a:lnTo>
                    <a:pt x="326" y="400"/>
                  </a:lnTo>
                  <a:lnTo>
                    <a:pt x="331" y="400"/>
                  </a:lnTo>
                  <a:lnTo>
                    <a:pt x="328" y="408"/>
                  </a:lnTo>
                  <a:lnTo>
                    <a:pt x="314" y="405"/>
                  </a:lnTo>
                  <a:close/>
                  <a:moveTo>
                    <a:pt x="0" y="78"/>
                  </a:moveTo>
                  <a:lnTo>
                    <a:pt x="7" y="72"/>
                  </a:lnTo>
                  <a:lnTo>
                    <a:pt x="13" y="72"/>
                  </a:lnTo>
                  <a:lnTo>
                    <a:pt x="17" y="76"/>
                  </a:lnTo>
                  <a:lnTo>
                    <a:pt x="15" y="79"/>
                  </a:lnTo>
                  <a:lnTo>
                    <a:pt x="8" y="77"/>
                  </a:lnTo>
                  <a:lnTo>
                    <a:pt x="0" y="78"/>
                  </a:lnTo>
                  <a:close/>
                  <a:moveTo>
                    <a:pt x="610" y="82"/>
                  </a:moveTo>
                  <a:lnTo>
                    <a:pt x="615" y="88"/>
                  </a:lnTo>
                  <a:lnTo>
                    <a:pt x="614" y="91"/>
                  </a:lnTo>
                  <a:lnTo>
                    <a:pt x="618" y="97"/>
                  </a:lnTo>
                  <a:lnTo>
                    <a:pt x="617" y="103"/>
                  </a:lnTo>
                  <a:lnTo>
                    <a:pt x="622" y="116"/>
                  </a:lnTo>
                  <a:lnTo>
                    <a:pt x="628" y="118"/>
                  </a:lnTo>
                  <a:lnTo>
                    <a:pt x="632" y="126"/>
                  </a:lnTo>
                  <a:lnTo>
                    <a:pt x="639" y="127"/>
                  </a:lnTo>
                  <a:lnTo>
                    <a:pt x="646" y="123"/>
                  </a:lnTo>
                  <a:lnTo>
                    <a:pt x="650" y="116"/>
                  </a:lnTo>
                  <a:lnTo>
                    <a:pt x="658" y="114"/>
                  </a:lnTo>
                  <a:lnTo>
                    <a:pt x="659" y="108"/>
                  </a:lnTo>
                  <a:lnTo>
                    <a:pt x="664" y="107"/>
                  </a:lnTo>
                  <a:lnTo>
                    <a:pt x="676" y="109"/>
                  </a:lnTo>
                  <a:lnTo>
                    <a:pt x="678" y="113"/>
                  </a:lnTo>
                  <a:lnTo>
                    <a:pt x="685" y="112"/>
                  </a:lnTo>
                  <a:lnTo>
                    <a:pt x="693" y="116"/>
                  </a:lnTo>
                  <a:lnTo>
                    <a:pt x="692" y="121"/>
                  </a:lnTo>
                  <a:lnTo>
                    <a:pt x="694" y="127"/>
                  </a:lnTo>
                  <a:lnTo>
                    <a:pt x="690" y="133"/>
                  </a:lnTo>
                  <a:lnTo>
                    <a:pt x="691" y="138"/>
                  </a:lnTo>
                  <a:lnTo>
                    <a:pt x="695" y="149"/>
                  </a:lnTo>
                  <a:lnTo>
                    <a:pt x="693" y="151"/>
                  </a:lnTo>
                  <a:lnTo>
                    <a:pt x="695" y="163"/>
                  </a:lnTo>
                  <a:lnTo>
                    <a:pt x="687" y="173"/>
                  </a:lnTo>
                  <a:lnTo>
                    <a:pt x="684" y="179"/>
                  </a:lnTo>
                  <a:lnTo>
                    <a:pt x="687" y="188"/>
                  </a:lnTo>
                  <a:lnTo>
                    <a:pt x="687" y="200"/>
                  </a:lnTo>
                  <a:lnTo>
                    <a:pt x="690" y="208"/>
                  </a:lnTo>
                  <a:lnTo>
                    <a:pt x="691" y="224"/>
                  </a:lnTo>
                  <a:lnTo>
                    <a:pt x="696" y="229"/>
                  </a:lnTo>
                  <a:lnTo>
                    <a:pt x="693" y="238"/>
                  </a:lnTo>
                  <a:lnTo>
                    <a:pt x="696" y="245"/>
                  </a:lnTo>
                  <a:lnTo>
                    <a:pt x="695" y="249"/>
                  </a:lnTo>
                  <a:lnTo>
                    <a:pt x="686" y="251"/>
                  </a:lnTo>
                  <a:lnTo>
                    <a:pt x="681" y="249"/>
                  </a:lnTo>
                  <a:lnTo>
                    <a:pt x="670" y="257"/>
                  </a:lnTo>
                  <a:lnTo>
                    <a:pt x="669" y="265"/>
                  </a:lnTo>
                  <a:lnTo>
                    <a:pt x="664" y="279"/>
                  </a:lnTo>
                  <a:lnTo>
                    <a:pt x="660" y="285"/>
                  </a:lnTo>
                  <a:lnTo>
                    <a:pt x="658" y="292"/>
                  </a:lnTo>
                  <a:lnTo>
                    <a:pt x="655" y="295"/>
                  </a:lnTo>
                  <a:lnTo>
                    <a:pt x="653" y="302"/>
                  </a:lnTo>
                  <a:lnTo>
                    <a:pt x="633" y="295"/>
                  </a:lnTo>
                  <a:lnTo>
                    <a:pt x="630" y="289"/>
                  </a:lnTo>
                  <a:lnTo>
                    <a:pt x="623" y="286"/>
                  </a:lnTo>
                  <a:lnTo>
                    <a:pt x="614" y="285"/>
                  </a:lnTo>
                  <a:lnTo>
                    <a:pt x="616" y="292"/>
                  </a:lnTo>
                  <a:lnTo>
                    <a:pt x="609" y="294"/>
                  </a:lnTo>
                  <a:lnTo>
                    <a:pt x="604" y="298"/>
                  </a:lnTo>
                  <a:lnTo>
                    <a:pt x="596" y="299"/>
                  </a:lnTo>
                  <a:lnTo>
                    <a:pt x="587" y="303"/>
                  </a:lnTo>
                  <a:lnTo>
                    <a:pt x="584" y="312"/>
                  </a:lnTo>
                  <a:lnTo>
                    <a:pt x="582" y="315"/>
                  </a:lnTo>
                  <a:lnTo>
                    <a:pt x="573" y="314"/>
                  </a:lnTo>
                  <a:lnTo>
                    <a:pt x="570" y="318"/>
                  </a:lnTo>
                  <a:lnTo>
                    <a:pt x="565" y="316"/>
                  </a:lnTo>
                  <a:lnTo>
                    <a:pt x="561" y="318"/>
                  </a:lnTo>
                  <a:lnTo>
                    <a:pt x="552" y="315"/>
                  </a:lnTo>
                  <a:lnTo>
                    <a:pt x="545" y="314"/>
                  </a:lnTo>
                  <a:lnTo>
                    <a:pt x="543" y="317"/>
                  </a:lnTo>
                  <a:lnTo>
                    <a:pt x="533" y="319"/>
                  </a:lnTo>
                  <a:lnTo>
                    <a:pt x="530" y="322"/>
                  </a:lnTo>
                  <a:lnTo>
                    <a:pt x="527" y="318"/>
                  </a:lnTo>
                  <a:lnTo>
                    <a:pt x="519" y="322"/>
                  </a:lnTo>
                  <a:lnTo>
                    <a:pt x="514" y="321"/>
                  </a:lnTo>
                  <a:lnTo>
                    <a:pt x="511" y="326"/>
                  </a:lnTo>
                  <a:lnTo>
                    <a:pt x="507" y="326"/>
                  </a:lnTo>
                  <a:lnTo>
                    <a:pt x="505" y="330"/>
                  </a:lnTo>
                  <a:lnTo>
                    <a:pt x="505" y="333"/>
                  </a:lnTo>
                  <a:lnTo>
                    <a:pt x="503" y="340"/>
                  </a:lnTo>
                  <a:lnTo>
                    <a:pt x="504" y="346"/>
                  </a:lnTo>
                  <a:lnTo>
                    <a:pt x="502" y="352"/>
                  </a:lnTo>
                  <a:lnTo>
                    <a:pt x="503" y="356"/>
                  </a:lnTo>
                  <a:lnTo>
                    <a:pt x="492" y="359"/>
                  </a:lnTo>
                  <a:lnTo>
                    <a:pt x="492" y="365"/>
                  </a:lnTo>
                  <a:lnTo>
                    <a:pt x="487" y="365"/>
                  </a:lnTo>
                  <a:lnTo>
                    <a:pt x="486" y="361"/>
                  </a:lnTo>
                  <a:lnTo>
                    <a:pt x="476" y="365"/>
                  </a:lnTo>
                  <a:lnTo>
                    <a:pt x="473" y="360"/>
                  </a:lnTo>
                  <a:lnTo>
                    <a:pt x="468" y="359"/>
                  </a:lnTo>
                  <a:lnTo>
                    <a:pt x="465" y="365"/>
                  </a:lnTo>
                  <a:lnTo>
                    <a:pt x="463" y="372"/>
                  </a:lnTo>
                  <a:lnTo>
                    <a:pt x="449" y="372"/>
                  </a:lnTo>
                  <a:lnTo>
                    <a:pt x="446" y="367"/>
                  </a:lnTo>
                  <a:lnTo>
                    <a:pt x="439" y="370"/>
                  </a:lnTo>
                  <a:lnTo>
                    <a:pt x="438" y="373"/>
                  </a:lnTo>
                  <a:lnTo>
                    <a:pt x="434" y="375"/>
                  </a:lnTo>
                  <a:lnTo>
                    <a:pt x="431" y="370"/>
                  </a:lnTo>
                  <a:lnTo>
                    <a:pt x="437" y="364"/>
                  </a:lnTo>
                  <a:lnTo>
                    <a:pt x="442" y="361"/>
                  </a:lnTo>
                  <a:lnTo>
                    <a:pt x="438" y="357"/>
                  </a:lnTo>
                  <a:lnTo>
                    <a:pt x="429" y="353"/>
                  </a:lnTo>
                  <a:lnTo>
                    <a:pt x="423" y="357"/>
                  </a:lnTo>
                  <a:lnTo>
                    <a:pt x="416" y="354"/>
                  </a:lnTo>
                  <a:lnTo>
                    <a:pt x="411" y="358"/>
                  </a:lnTo>
                  <a:lnTo>
                    <a:pt x="404" y="353"/>
                  </a:lnTo>
                  <a:lnTo>
                    <a:pt x="401" y="360"/>
                  </a:lnTo>
                  <a:lnTo>
                    <a:pt x="395" y="356"/>
                  </a:lnTo>
                  <a:lnTo>
                    <a:pt x="378" y="360"/>
                  </a:lnTo>
                  <a:lnTo>
                    <a:pt x="372" y="356"/>
                  </a:lnTo>
                  <a:lnTo>
                    <a:pt x="372" y="353"/>
                  </a:lnTo>
                  <a:lnTo>
                    <a:pt x="365" y="344"/>
                  </a:lnTo>
                  <a:lnTo>
                    <a:pt x="368" y="341"/>
                  </a:lnTo>
                  <a:lnTo>
                    <a:pt x="374" y="344"/>
                  </a:lnTo>
                  <a:lnTo>
                    <a:pt x="384" y="343"/>
                  </a:lnTo>
                  <a:lnTo>
                    <a:pt x="385" y="346"/>
                  </a:lnTo>
                  <a:lnTo>
                    <a:pt x="392" y="346"/>
                  </a:lnTo>
                  <a:lnTo>
                    <a:pt x="396" y="338"/>
                  </a:lnTo>
                  <a:lnTo>
                    <a:pt x="396" y="332"/>
                  </a:lnTo>
                  <a:lnTo>
                    <a:pt x="387" y="326"/>
                  </a:lnTo>
                  <a:lnTo>
                    <a:pt x="374" y="325"/>
                  </a:lnTo>
                  <a:lnTo>
                    <a:pt x="356" y="334"/>
                  </a:lnTo>
                  <a:lnTo>
                    <a:pt x="359" y="340"/>
                  </a:lnTo>
                  <a:lnTo>
                    <a:pt x="353" y="339"/>
                  </a:lnTo>
                  <a:lnTo>
                    <a:pt x="350" y="333"/>
                  </a:lnTo>
                  <a:lnTo>
                    <a:pt x="346" y="336"/>
                  </a:lnTo>
                  <a:lnTo>
                    <a:pt x="338" y="333"/>
                  </a:lnTo>
                  <a:lnTo>
                    <a:pt x="332" y="336"/>
                  </a:lnTo>
                  <a:lnTo>
                    <a:pt x="330" y="331"/>
                  </a:lnTo>
                  <a:lnTo>
                    <a:pt x="325" y="335"/>
                  </a:lnTo>
                  <a:lnTo>
                    <a:pt x="323" y="341"/>
                  </a:lnTo>
                  <a:lnTo>
                    <a:pt x="324" y="349"/>
                  </a:lnTo>
                  <a:lnTo>
                    <a:pt x="327" y="359"/>
                  </a:lnTo>
                  <a:lnTo>
                    <a:pt x="320" y="356"/>
                  </a:lnTo>
                  <a:lnTo>
                    <a:pt x="319" y="346"/>
                  </a:lnTo>
                  <a:lnTo>
                    <a:pt x="323" y="340"/>
                  </a:lnTo>
                  <a:lnTo>
                    <a:pt x="323" y="331"/>
                  </a:lnTo>
                  <a:lnTo>
                    <a:pt x="320" y="323"/>
                  </a:lnTo>
                  <a:lnTo>
                    <a:pt x="314" y="319"/>
                  </a:lnTo>
                  <a:lnTo>
                    <a:pt x="311" y="314"/>
                  </a:lnTo>
                  <a:lnTo>
                    <a:pt x="301" y="302"/>
                  </a:lnTo>
                  <a:lnTo>
                    <a:pt x="300" y="298"/>
                  </a:lnTo>
                  <a:lnTo>
                    <a:pt x="291" y="295"/>
                  </a:lnTo>
                  <a:lnTo>
                    <a:pt x="283" y="296"/>
                  </a:lnTo>
                  <a:lnTo>
                    <a:pt x="276" y="295"/>
                  </a:lnTo>
                  <a:lnTo>
                    <a:pt x="271" y="297"/>
                  </a:lnTo>
                  <a:lnTo>
                    <a:pt x="264" y="287"/>
                  </a:lnTo>
                  <a:lnTo>
                    <a:pt x="263" y="281"/>
                  </a:lnTo>
                  <a:lnTo>
                    <a:pt x="259" y="277"/>
                  </a:lnTo>
                  <a:lnTo>
                    <a:pt x="243" y="275"/>
                  </a:lnTo>
                  <a:lnTo>
                    <a:pt x="240" y="273"/>
                  </a:lnTo>
                  <a:lnTo>
                    <a:pt x="233" y="273"/>
                  </a:lnTo>
                  <a:lnTo>
                    <a:pt x="228" y="267"/>
                  </a:lnTo>
                  <a:lnTo>
                    <a:pt x="222" y="269"/>
                  </a:lnTo>
                  <a:lnTo>
                    <a:pt x="207" y="266"/>
                  </a:lnTo>
                  <a:lnTo>
                    <a:pt x="202" y="262"/>
                  </a:lnTo>
                  <a:lnTo>
                    <a:pt x="198" y="256"/>
                  </a:lnTo>
                  <a:lnTo>
                    <a:pt x="195" y="246"/>
                  </a:lnTo>
                  <a:lnTo>
                    <a:pt x="189" y="238"/>
                  </a:lnTo>
                  <a:lnTo>
                    <a:pt x="183" y="241"/>
                  </a:lnTo>
                  <a:lnTo>
                    <a:pt x="185" y="249"/>
                  </a:lnTo>
                  <a:lnTo>
                    <a:pt x="176" y="249"/>
                  </a:lnTo>
                  <a:lnTo>
                    <a:pt x="169" y="245"/>
                  </a:lnTo>
                  <a:lnTo>
                    <a:pt x="160" y="244"/>
                  </a:lnTo>
                  <a:lnTo>
                    <a:pt x="152" y="247"/>
                  </a:lnTo>
                  <a:lnTo>
                    <a:pt x="150" y="241"/>
                  </a:lnTo>
                  <a:lnTo>
                    <a:pt x="147" y="244"/>
                  </a:lnTo>
                  <a:lnTo>
                    <a:pt x="151" y="256"/>
                  </a:lnTo>
                  <a:lnTo>
                    <a:pt x="146" y="260"/>
                  </a:lnTo>
                  <a:lnTo>
                    <a:pt x="133" y="261"/>
                  </a:lnTo>
                  <a:lnTo>
                    <a:pt x="128" y="258"/>
                  </a:lnTo>
                  <a:lnTo>
                    <a:pt x="116" y="258"/>
                  </a:lnTo>
                  <a:lnTo>
                    <a:pt x="114" y="251"/>
                  </a:lnTo>
                  <a:lnTo>
                    <a:pt x="121" y="247"/>
                  </a:lnTo>
                  <a:lnTo>
                    <a:pt x="119" y="234"/>
                  </a:lnTo>
                  <a:lnTo>
                    <a:pt x="115" y="223"/>
                  </a:lnTo>
                  <a:lnTo>
                    <a:pt x="111" y="214"/>
                  </a:lnTo>
                  <a:lnTo>
                    <a:pt x="107" y="209"/>
                  </a:lnTo>
                  <a:lnTo>
                    <a:pt x="103" y="207"/>
                  </a:lnTo>
                  <a:lnTo>
                    <a:pt x="99" y="203"/>
                  </a:lnTo>
                  <a:lnTo>
                    <a:pt x="93" y="200"/>
                  </a:lnTo>
                  <a:lnTo>
                    <a:pt x="87" y="202"/>
                  </a:lnTo>
                  <a:lnTo>
                    <a:pt x="77" y="195"/>
                  </a:lnTo>
                  <a:lnTo>
                    <a:pt x="67" y="193"/>
                  </a:lnTo>
                  <a:lnTo>
                    <a:pt x="61" y="190"/>
                  </a:lnTo>
                  <a:lnTo>
                    <a:pt x="72" y="182"/>
                  </a:lnTo>
                  <a:lnTo>
                    <a:pt x="78" y="184"/>
                  </a:lnTo>
                  <a:lnTo>
                    <a:pt x="87" y="181"/>
                  </a:lnTo>
                  <a:lnTo>
                    <a:pt x="92" y="182"/>
                  </a:lnTo>
                  <a:lnTo>
                    <a:pt x="96" y="181"/>
                  </a:lnTo>
                  <a:lnTo>
                    <a:pt x="110" y="179"/>
                  </a:lnTo>
                  <a:lnTo>
                    <a:pt x="112" y="179"/>
                  </a:lnTo>
                  <a:lnTo>
                    <a:pt x="125" y="178"/>
                  </a:lnTo>
                  <a:lnTo>
                    <a:pt x="134" y="183"/>
                  </a:lnTo>
                  <a:lnTo>
                    <a:pt x="138" y="180"/>
                  </a:lnTo>
                  <a:lnTo>
                    <a:pt x="138" y="175"/>
                  </a:lnTo>
                  <a:lnTo>
                    <a:pt x="141" y="168"/>
                  </a:lnTo>
                  <a:lnTo>
                    <a:pt x="138" y="164"/>
                  </a:lnTo>
                  <a:lnTo>
                    <a:pt x="137" y="156"/>
                  </a:lnTo>
                  <a:lnTo>
                    <a:pt x="132" y="153"/>
                  </a:lnTo>
                  <a:lnTo>
                    <a:pt x="126" y="153"/>
                  </a:lnTo>
                  <a:lnTo>
                    <a:pt x="121" y="149"/>
                  </a:lnTo>
                  <a:lnTo>
                    <a:pt x="111" y="142"/>
                  </a:lnTo>
                  <a:lnTo>
                    <a:pt x="105" y="143"/>
                  </a:lnTo>
                  <a:lnTo>
                    <a:pt x="96" y="159"/>
                  </a:lnTo>
                  <a:lnTo>
                    <a:pt x="94" y="146"/>
                  </a:lnTo>
                  <a:lnTo>
                    <a:pt x="95" y="136"/>
                  </a:lnTo>
                  <a:lnTo>
                    <a:pt x="91" y="137"/>
                  </a:lnTo>
                  <a:lnTo>
                    <a:pt x="86" y="134"/>
                  </a:lnTo>
                  <a:lnTo>
                    <a:pt x="94" y="129"/>
                  </a:lnTo>
                  <a:lnTo>
                    <a:pt x="93" y="121"/>
                  </a:lnTo>
                  <a:lnTo>
                    <a:pt x="99" y="120"/>
                  </a:lnTo>
                  <a:lnTo>
                    <a:pt x="97" y="127"/>
                  </a:lnTo>
                  <a:lnTo>
                    <a:pt x="100" y="130"/>
                  </a:lnTo>
                  <a:lnTo>
                    <a:pt x="105" y="132"/>
                  </a:lnTo>
                  <a:lnTo>
                    <a:pt x="114" y="130"/>
                  </a:lnTo>
                  <a:lnTo>
                    <a:pt x="118" y="131"/>
                  </a:lnTo>
                  <a:lnTo>
                    <a:pt x="121" y="134"/>
                  </a:lnTo>
                  <a:lnTo>
                    <a:pt x="125" y="134"/>
                  </a:lnTo>
                  <a:lnTo>
                    <a:pt x="139" y="131"/>
                  </a:lnTo>
                  <a:lnTo>
                    <a:pt x="147" y="135"/>
                  </a:lnTo>
                  <a:lnTo>
                    <a:pt x="151" y="132"/>
                  </a:lnTo>
                  <a:lnTo>
                    <a:pt x="148" y="128"/>
                  </a:lnTo>
                  <a:lnTo>
                    <a:pt x="142" y="127"/>
                  </a:lnTo>
                  <a:lnTo>
                    <a:pt x="136" y="124"/>
                  </a:lnTo>
                  <a:lnTo>
                    <a:pt x="136" y="119"/>
                  </a:lnTo>
                  <a:lnTo>
                    <a:pt x="130" y="117"/>
                  </a:lnTo>
                  <a:lnTo>
                    <a:pt x="128" y="122"/>
                  </a:lnTo>
                  <a:lnTo>
                    <a:pt x="120" y="122"/>
                  </a:lnTo>
                  <a:lnTo>
                    <a:pt x="115" y="119"/>
                  </a:lnTo>
                  <a:lnTo>
                    <a:pt x="118" y="112"/>
                  </a:lnTo>
                  <a:lnTo>
                    <a:pt x="125" y="105"/>
                  </a:lnTo>
                  <a:lnTo>
                    <a:pt x="120" y="103"/>
                  </a:lnTo>
                  <a:lnTo>
                    <a:pt x="117" y="107"/>
                  </a:lnTo>
                  <a:lnTo>
                    <a:pt x="114" y="105"/>
                  </a:lnTo>
                  <a:lnTo>
                    <a:pt x="107" y="107"/>
                  </a:lnTo>
                  <a:lnTo>
                    <a:pt x="101" y="111"/>
                  </a:lnTo>
                  <a:lnTo>
                    <a:pt x="85" y="115"/>
                  </a:lnTo>
                  <a:lnTo>
                    <a:pt x="76" y="109"/>
                  </a:lnTo>
                  <a:lnTo>
                    <a:pt x="72" y="110"/>
                  </a:lnTo>
                  <a:lnTo>
                    <a:pt x="71" y="115"/>
                  </a:lnTo>
                  <a:lnTo>
                    <a:pt x="60" y="114"/>
                  </a:lnTo>
                  <a:lnTo>
                    <a:pt x="60" y="105"/>
                  </a:lnTo>
                  <a:lnTo>
                    <a:pt x="63" y="104"/>
                  </a:lnTo>
                  <a:lnTo>
                    <a:pt x="59" y="92"/>
                  </a:lnTo>
                  <a:lnTo>
                    <a:pt x="64" y="81"/>
                  </a:lnTo>
                  <a:lnTo>
                    <a:pt x="64" y="70"/>
                  </a:lnTo>
                  <a:lnTo>
                    <a:pt x="69" y="63"/>
                  </a:lnTo>
                  <a:lnTo>
                    <a:pt x="70" y="60"/>
                  </a:lnTo>
                  <a:lnTo>
                    <a:pt x="80" y="54"/>
                  </a:lnTo>
                  <a:lnTo>
                    <a:pt x="93" y="55"/>
                  </a:lnTo>
                  <a:lnTo>
                    <a:pt x="95" y="51"/>
                  </a:lnTo>
                  <a:lnTo>
                    <a:pt x="105" y="48"/>
                  </a:lnTo>
                  <a:lnTo>
                    <a:pt x="102" y="46"/>
                  </a:lnTo>
                  <a:lnTo>
                    <a:pt x="107" y="41"/>
                  </a:lnTo>
                  <a:lnTo>
                    <a:pt x="112" y="41"/>
                  </a:lnTo>
                  <a:lnTo>
                    <a:pt x="117" y="44"/>
                  </a:lnTo>
                  <a:lnTo>
                    <a:pt x="127" y="40"/>
                  </a:lnTo>
                  <a:lnTo>
                    <a:pt x="141" y="33"/>
                  </a:lnTo>
                  <a:lnTo>
                    <a:pt x="150" y="37"/>
                  </a:lnTo>
                  <a:lnTo>
                    <a:pt x="146" y="43"/>
                  </a:lnTo>
                  <a:lnTo>
                    <a:pt x="149" y="44"/>
                  </a:lnTo>
                  <a:lnTo>
                    <a:pt x="151" y="41"/>
                  </a:lnTo>
                  <a:lnTo>
                    <a:pt x="161" y="39"/>
                  </a:lnTo>
                  <a:lnTo>
                    <a:pt x="169" y="33"/>
                  </a:lnTo>
                  <a:lnTo>
                    <a:pt x="181" y="32"/>
                  </a:lnTo>
                  <a:lnTo>
                    <a:pt x="187" y="35"/>
                  </a:lnTo>
                  <a:lnTo>
                    <a:pt x="194" y="28"/>
                  </a:lnTo>
                  <a:lnTo>
                    <a:pt x="200" y="29"/>
                  </a:lnTo>
                  <a:lnTo>
                    <a:pt x="204" y="33"/>
                  </a:lnTo>
                  <a:lnTo>
                    <a:pt x="207" y="42"/>
                  </a:lnTo>
                  <a:lnTo>
                    <a:pt x="211" y="43"/>
                  </a:lnTo>
                  <a:lnTo>
                    <a:pt x="215" y="41"/>
                  </a:lnTo>
                  <a:lnTo>
                    <a:pt x="216" y="47"/>
                  </a:lnTo>
                  <a:lnTo>
                    <a:pt x="225" y="52"/>
                  </a:lnTo>
                  <a:lnTo>
                    <a:pt x="224" y="41"/>
                  </a:lnTo>
                  <a:lnTo>
                    <a:pt x="227" y="33"/>
                  </a:lnTo>
                  <a:lnTo>
                    <a:pt x="230" y="32"/>
                  </a:lnTo>
                  <a:lnTo>
                    <a:pt x="235" y="35"/>
                  </a:lnTo>
                  <a:lnTo>
                    <a:pt x="239" y="33"/>
                  </a:lnTo>
                  <a:lnTo>
                    <a:pt x="247" y="35"/>
                  </a:lnTo>
                  <a:lnTo>
                    <a:pt x="250" y="38"/>
                  </a:lnTo>
                  <a:lnTo>
                    <a:pt x="258" y="41"/>
                  </a:lnTo>
                  <a:lnTo>
                    <a:pt x="265" y="41"/>
                  </a:lnTo>
                  <a:lnTo>
                    <a:pt x="266" y="45"/>
                  </a:lnTo>
                  <a:lnTo>
                    <a:pt x="269" y="45"/>
                  </a:lnTo>
                  <a:lnTo>
                    <a:pt x="271" y="33"/>
                  </a:lnTo>
                  <a:lnTo>
                    <a:pt x="276" y="32"/>
                  </a:lnTo>
                  <a:lnTo>
                    <a:pt x="277" y="26"/>
                  </a:lnTo>
                  <a:lnTo>
                    <a:pt x="271" y="20"/>
                  </a:lnTo>
                  <a:lnTo>
                    <a:pt x="278" y="9"/>
                  </a:lnTo>
                  <a:lnTo>
                    <a:pt x="285" y="6"/>
                  </a:lnTo>
                  <a:lnTo>
                    <a:pt x="293" y="8"/>
                  </a:lnTo>
                  <a:lnTo>
                    <a:pt x="298" y="12"/>
                  </a:lnTo>
                  <a:lnTo>
                    <a:pt x="297" y="15"/>
                  </a:lnTo>
                  <a:lnTo>
                    <a:pt x="304" y="15"/>
                  </a:lnTo>
                  <a:lnTo>
                    <a:pt x="308" y="11"/>
                  </a:lnTo>
                  <a:lnTo>
                    <a:pt x="317" y="6"/>
                  </a:lnTo>
                  <a:lnTo>
                    <a:pt x="322" y="8"/>
                  </a:lnTo>
                  <a:lnTo>
                    <a:pt x="329" y="6"/>
                  </a:lnTo>
                  <a:lnTo>
                    <a:pt x="332" y="0"/>
                  </a:lnTo>
                  <a:lnTo>
                    <a:pt x="335" y="0"/>
                  </a:lnTo>
                  <a:lnTo>
                    <a:pt x="337" y="9"/>
                  </a:lnTo>
                  <a:lnTo>
                    <a:pt x="345" y="4"/>
                  </a:lnTo>
                  <a:lnTo>
                    <a:pt x="351" y="2"/>
                  </a:lnTo>
                  <a:lnTo>
                    <a:pt x="358" y="2"/>
                  </a:lnTo>
                  <a:lnTo>
                    <a:pt x="356" y="11"/>
                  </a:lnTo>
                  <a:lnTo>
                    <a:pt x="362" y="16"/>
                  </a:lnTo>
                  <a:lnTo>
                    <a:pt x="368" y="15"/>
                  </a:lnTo>
                  <a:lnTo>
                    <a:pt x="370" y="19"/>
                  </a:lnTo>
                  <a:lnTo>
                    <a:pt x="365" y="26"/>
                  </a:lnTo>
                  <a:lnTo>
                    <a:pt x="372" y="30"/>
                  </a:lnTo>
                  <a:lnTo>
                    <a:pt x="379" y="30"/>
                  </a:lnTo>
                  <a:lnTo>
                    <a:pt x="382" y="34"/>
                  </a:lnTo>
                  <a:lnTo>
                    <a:pt x="378" y="39"/>
                  </a:lnTo>
                  <a:lnTo>
                    <a:pt x="382" y="44"/>
                  </a:lnTo>
                  <a:lnTo>
                    <a:pt x="388" y="50"/>
                  </a:lnTo>
                  <a:lnTo>
                    <a:pt x="397" y="60"/>
                  </a:lnTo>
                  <a:lnTo>
                    <a:pt x="398" y="70"/>
                  </a:lnTo>
                  <a:lnTo>
                    <a:pt x="397" y="76"/>
                  </a:lnTo>
                  <a:lnTo>
                    <a:pt x="405" y="82"/>
                  </a:lnTo>
                  <a:lnTo>
                    <a:pt x="415" y="87"/>
                  </a:lnTo>
                  <a:lnTo>
                    <a:pt x="413" y="93"/>
                  </a:lnTo>
                  <a:lnTo>
                    <a:pt x="419" y="102"/>
                  </a:lnTo>
                  <a:lnTo>
                    <a:pt x="421" y="98"/>
                  </a:lnTo>
                  <a:lnTo>
                    <a:pt x="433" y="89"/>
                  </a:lnTo>
                  <a:lnTo>
                    <a:pt x="443" y="79"/>
                  </a:lnTo>
                  <a:lnTo>
                    <a:pt x="453" y="76"/>
                  </a:lnTo>
                  <a:lnTo>
                    <a:pt x="457" y="73"/>
                  </a:lnTo>
                  <a:lnTo>
                    <a:pt x="458" y="65"/>
                  </a:lnTo>
                  <a:lnTo>
                    <a:pt x="464" y="65"/>
                  </a:lnTo>
                  <a:lnTo>
                    <a:pt x="466" y="70"/>
                  </a:lnTo>
                  <a:lnTo>
                    <a:pt x="471" y="66"/>
                  </a:lnTo>
                  <a:lnTo>
                    <a:pt x="476" y="65"/>
                  </a:lnTo>
                  <a:lnTo>
                    <a:pt x="481" y="62"/>
                  </a:lnTo>
                  <a:lnTo>
                    <a:pt x="489" y="63"/>
                  </a:lnTo>
                  <a:lnTo>
                    <a:pt x="484" y="72"/>
                  </a:lnTo>
                  <a:lnTo>
                    <a:pt x="483" y="78"/>
                  </a:lnTo>
                  <a:lnTo>
                    <a:pt x="493" y="69"/>
                  </a:lnTo>
                  <a:lnTo>
                    <a:pt x="498" y="79"/>
                  </a:lnTo>
                  <a:lnTo>
                    <a:pt x="502" y="85"/>
                  </a:lnTo>
                  <a:lnTo>
                    <a:pt x="506" y="87"/>
                  </a:lnTo>
                  <a:lnTo>
                    <a:pt x="509" y="85"/>
                  </a:lnTo>
                  <a:lnTo>
                    <a:pt x="508" y="81"/>
                  </a:lnTo>
                  <a:lnTo>
                    <a:pt x="513" y="79"/>
                  </a:lnTo>
                  <a:lnTo>
                    <a:pt x="511" y="74"/>
                  </a:lnTo>
                  <a:lnTo>
                    <a:pt x="517" y="72"/>
                  </a:lnTo>
                  <a:lnTo>
                    <a:pt x="523" y="74"/>
                  </a:lnTo>
                  <a:lnTo>
                    <a:pt x="528" y="73"/>
                  </a:lnTo>
                  <a:lnTo>
                    <a:pt x="531" y="76"/>
                  </a:lnTo>
                  <a:lnTo>
                    <a:pt x="531" y="82"/>
                  </a:lnTo>
                  <a:lnTo>
                    <a:pt x="534" y="90"/>
                  </a:lnTo>
                  <a:lnTo>
                    <a:pt x="541" y="100"/>
                  </a:lnTo>
                  <a:lnTo>
                    <a:pt x="542" y="85"/>
                  </a:lnTo>
                  <a:lnTo>
                    <a:pt x="535" y="84"/>
                  </a:lnTo>
                  <a:lnTo>
                    <a:pt x="536" y="80"/>
                  </a:lnTo>
                  <a:lnTo>
                    <a:pt x="533" y="70"/>
                  </a:lnTo>
                  <a:lnTo>
                    <a:pt x="549" y="60"/>
                  </a:lnTo>
                  <a:lnTo>
                    <a:pt x="555" y="61"/>
                  </a:lnTo>
                  <a:lnTo>
                    <a:pt x="563" y="58"/>
                  </a:lnTo>
                  <a:lnTo>
                    <a:pt x="565" y="65"/>
                  </a:lnTo>
                  <a:lnTo>
                    <a:pt x="561" y="68"/>
                  </a:lnTo>
                  <a:lnTo>
                    <a:pt x="559" y="73"/>
                  </a:lnTo>
                  <a:lnTo>
                    <a:pt x="564" y="82"/>
                  </a:lnTo>
                  <a:lnTo>
                    <a:pt x="577" y="85"/>
                  </a:lnTo>
                  <a:lnTo>
                    <a:pt x="593" y="85"/>
                  </a:lnTo>
                  <a:lnTo>
                    <a:pt x="610" y="8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506F211-8374-3E36-DAA6-35815AD8C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1" y="1408113"/>
              <a:ext cx="1292225" cy="1090612"/>
            </a:xfrm>
            <a:custGeom>
              <a:avLst/>
              <a:gdLst>
                <a:gd name="T0" fmla="*/ 15 w 814"/>
                <a:gd name="T1" fmla="*/ 419 h 687"/>
                <a:gd name="T2" fmla="*/ 13 w 814"/>
                <a:gd name="T3" fmla="*/ 382 h 687"/>
                <a:gd name="T4" fmla="*/ 8 w 814"/>
                <a:gd name="T5" fmla="*/ 350 h 687"/>
                <a:gd name="T6" fmla="*/ 35 w 814"/>
                <a:gd name="T7" fmla="*/ 310 h 687"/>
                <a:gd name="T8" fmla="*/ 40 w 814"/>
                <a:gd name="T9" fmla="*/ 281 h 687"/>
                <a:gd name="T10" fmla="*/ 43 w 814"/>
                <a:gd name="T11" fmla="*/ 246 h 687"/>
                <a:gd name="T12" fmla="*/ 68 w 814"/>
                <a:gd name="T13" fmla="*/ 208 h 687"/>
                <a:gd name="T14" fmla="*/ 100 w 814"/>
                <a:gd name="T15" fmla="*/ 203 h 687"/>
                <a:gd name="T16" fmla="*/ 107 w 814"/>
                <a:gd name="T17" fmla="*/ 170 h 687"/>
                <a:gd name="T18" fmla="*/ 120 w 814"/>
                <a:gd name="T19" fmla="*/ 133 h 687"/>
                <a:gd name="T20" fmla="*/ 137 w 814"/>
                <a:gd name="T21" fmla="*/ 96 h 687"/>
                <a:gd name="T22" fmla="*/ 156 w 814"/>
                <a:gd name="T23" fmla="*/ 54 h 687"/>
                <a:gd name="T24" fmla="*/ 212 w 814"/>
                <a:gd name="T25" fmla="*/ 39 h 687"/>
                <a:gd name="T26" fmla="*/ 242 w 814"/>
                <a:gd name="T27" fmla="*/ 1 h 687"/>
                <a:gd name="T28" fmla="*/ 234 w 814"/>
                <a:gd name="T29" fmla="*/ 42 h 687"/>
                <a:gd name="T30" fmla="*/ 241 w 814"/>
                <a:gd name="T31" fmla="*/ 95 h 687"/>
                <a:gd name="T32" fmla="*/ 287 w 814"/>
                <a:gd name="T33" fmla="*/ 113 h 687"/>
                <a:gd name="T34" fmla="*/ 322 w 814"/>
                <a:gd name="T35" fmla="*/ 138 h 687"/>
                <a:gd name="T36" fmla="*/ 358 w 814"/>
                <a:gd name="T37" fmla="*/ 160 h 687"/>
                <a:gd name="T38" fmla="*/ 406 w 814"/>
                <a:gd name="T39" fmla="*/ 153 h 687"/>
                <a:gd name="T40" fmla="*/ 444 w 814"/>
                <a:gd name="T41" fmla="*/ 172 h 687"/>
                <a:gd name="T42" fmla="*/ 480 w 814"/>
                <a:gd name="T43" fmla="*/ 161 h 687"/>
                <a:gd name="T44" fmla="*/ 529 w 814"/>
                <a:gd name="T45" fmla="*/ 189 h 687"/>
                <a:gd name="T46" fmla="*/ 557 w 814"/>
                <a:gd name="T47" fmla="*/ 230 h 687"/>
                <a:gd name="T48" fmla="*/ 578 w 814"/>
                <a:gd name="T49" fmla="*/ 231 h 687"/>
                <a:gd name="T50" fmla="*/ 616 w 814"/>
                <a:gd name="T51" fmla="*/ 255 h 687"/>
                <a:gd name="T52" fmla="*/ 656 w 814"/>
                <a:gd name="T53" fmla="*/ 251 h 687"/>
                <a:gd name="T54" fmla="*/ 688 w 814"/>
                <a:gd name="T55" fmla="*/ 243 h 687"/>
                <a:gd name="T56" fmla="*/ 724 w 814"/>
                <a:gd name="T57" fmla="*/ 263 h 687"/>
                <a:gd name="T58" fmla="*/ 786 w 814"/>
                <a:gd name="T59" fmla="*/ 273 h 687"/>
                <a:gd name="T60" fmla="*/ 792 w 814"/>
                <a:gd name="T61" fmla="*/ 326 h 687"/>
                <a:gd name="T62" fmla="*/ 750 w 814"/>
                <a:gd name="T63" fmla="*/ 402 h 687"/>
                <a:gd name="T64" fmla="*/ 732 w 814"/>
                <a:gd name="T65" fmla="*/ 477 h 687"/>
                <a:gd name="T66" fmla="*/ 724 w 814"/>
                <a:gd name="T67" fmla="*/ 534 h 687"/>
                <a:gd name="T68" fmla="*/ 715 w 814"/>
                <a:gd name="T69" fmla="*/ 596 h 687"/>
                <a:gd name="T70" fmla="*/ 727 w 814"/>
                <a:gd name="T71" fmla="*/ 645 h 687"/>
                <a:gd name="T72" fmla="*/ 706 w 814"/>
                <a:gd name="T73" fmla="*/ 672 h 687"/>
                <a:gd name="T74" fmla="*/ 657 w 814"/>
                <a:gd name="T75" fmla="*/ 682 h 687"/>
                <a:gd name="T76" fmla="*/ 636 w 814"/>
                <a:gd name="T77" fmla="*/ 643 h 687"/>
                <a:gd name="T78" fmla="*/ 626 w 814"/>
                <a:gd name="T79" fmla="*/ 608 h 687"/>
                <a:gd name="T80" fmla="*/ 560 w 814"/>
                <a:gd name="T81" fmla="*/ 568 h 687"/>
                <a:gd name="T82" fmla="*/ 524 w 814"/>
                <a:gd name="T83" fmla="*/ 563 h 687"/>
                <a:gd name="T84" fmla="*/ 475 w 814"/>
                <a:gd name="T85" fmla="*/ 546 h 687"/>
                <a:gd name="T86" fmla="*/ 430 w 814"/>
                <a:gd name="T87" fmla="*/ 568 h 687"/>
                <a:gd name="T88" fmla="*/ 404 w 814"/>
                <a:gd name="T89" fmla="*/ 598 h 687"/>
                <a:gd name="T90" fmla="*/ 399 w 814"/>
                <a:gd name="T91" fmla="*/ 630 h 687"/>
                <a:gd name="T92" fmla="*/ 350 w 814"/>
                <a:gd name="T93" fmla="*/ 637 h 687"/>
                <a:gd name="T94" fmla="*/ 315 w 814"/>
                <a:gd name="T95" fmla="*/ 646 h 687"/>
                <a:gd name="T96" fmla="*/ 271 w 814"/>
                <a:gd name="T97" fmla="*/ 631 h 687"/>
                <a:gd name="T98" fmla="*/ 270 w 814"/>
                <a:gd name="T99" fmla="*/ 589 h 687"/>
                <a:gd name="T100" fmla="*/ 250 w 814"/>
                <a:gd name="T101" fmla="*/ 565 h 687"/>
                <a:gd name="T102" fmla="*/ 204 w 814"/>
                <a:gd name="T103" fmla="*/ 549 h 687"/>
                <a:gd name="T104" fmla="*/ 155 w 814"/>
                <a:gd name="T105" fmla="*/ 576 h 687"/>
                <a:gd name="T106" fmla="*/ 121 w 814"/>
                <a:gd name="T107" fmla="*/ 572 h 687"/>
                <a:gd name="T108" fmla="*/ 84 w 814"/>
                <a:gd name="T109" fmla="*/ 564 h 687"/>
                <a:gd name="T110" fmla="*/ 65 w 814"/>
                <a:gd name="T111" fmla="*/ 523 h 687"/>
                <a:gd name="T112" fmla="*/ 40 w 814"/>
                <a:gd name="T113" fmla="*/ 493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4" h="687">
                  <a:moveTo>
                    <a:pt x="4" y="458"/>
                  </a:moveTo>
                  <a:lnTo>
                    <a:pt x="5" y="453"/>
                  </a:lnTo>
                  <a:lnTo>
                    <a:pt x="0" y="450"/>
                  </a:lnTo>
                  <a:lnTo>
                    <a:pt x="2" y="442"/>
                  </a:lnTo>
                  <a:lnTo>
                    <a:pt x="0" y="434"/>
                  </a:lnTo>
                  <a:lnTo>
                    <a:pt x="6" y="432"/>
                  </a:lnTo>
                  <a:lnTo>
                    <a:pt x="5" y="426"/>
                  </a:lnTo>
                  <a:lnTo>
                    <a:pt x="15" y="419"/>
                  </a:lnTo>
                  <a:lnTo>
                    <a:pt x="12" y="412"/>
                  </a:lnTo>
                  <a:lnTo>
                    <a:pt x="19" y="403"/>
                  </a:lnTo>
                  <a:lnTo>
                    <a:pt x="24" y="401"/>
                  </a:lnTo>
                  <a:lnTo>
                    <a:pt x="27" y="397"/>
                  </a:lnTo>
                  <a:lnTo>
                    <a:pt x="23" y="393"/>
                  </a:lnTo>
                  <a:lnTo>
                    <a:pt x="11" y="390"/>
                  </a:lnTo>
                  <a:lnTo>
                    <a:pt x="8" y="385"/>
                  </a:lnTo>
                  <a:lnTo>
                    <a:pt x="13" y="382"/>
                  </a:lnTo>
                  <a:lnTo>
                    <a:pt x="12" y="377"/>
                  </a:lnTo>
                  <a:lnTo>
                    <a:pt x="13" y="369"/>
                  </a:lnTo>
                  <a:lnTo>
                    <a:pt x="8" y="369"/>
                  </a:lnTo>
                  <a:lnTo>
                    <a:pt x="7" y="365"/>
                  </a:lnTo>
                  <a:lnTo>
                    <a:pt x="0" y="364"/>
                  </a:lnTo>
                  <a:lnTo>
                    <a:pt x="2" y="357"/>
                  </a:lnTo>
                  <a:lnTo>
                    <a:pt x="8" y="356"/>
                  </a:lnTo>
                  <a:lnTo>
                    <a:pt x="8" y="350"/>
                  </a:lnTo>
                  <a:lnTo>
                    <a:pt x="15" y="346"/>
                  </a:lnTo>
                  <a:lnTo>
                    <a:pt x="15" y="339"/>
                  </a:lnTo>
                  <a:lnTo>
                    <a:pt x="19" y="330"/>
                  </a:lnTo>
                  <a:lnTo>
                    <a:pt x="23" y="324"/>
                  </a:lnTo>
                  <a:lnTo>
                    <a:pt x="31" y="321"/>
                  </a:lnTo>
                  <a:lnTo>
                    <a:pt x="31" y="317"/>
                  </a:lnTo>
                  <a:lnTo>
                    <a:pt x="35" y="316"/>
                  </a:lnTo>
                  <a:lnTo>
                    <a:pt x="35" y="310"/>
                  </a:lnTo>
                  <a:lnTo>
                    <a:pt x="41" y="300"/>
                  </a:lnTo>
                  <a:lnTo>
                    <a:pt x="47" y="298"/>
                  </a:lnTo>
                  <a:lnTo>
                    <a:pt x="45" y="291"/>
                  </a:lnTo>
                  <a:lnTo>
                    <a:pt x="42" y="290"/>
                  </a:lnTo>
                  <a:lnTo>
                    <a:pt x="37" y="292"/>
                  </a:lnTo>
                  <a:lnTo>
                    <a:pt x="33" y="292"/>
                  </a:lnTo>
                  <a:lnTo>
                    <a:pt x="33" y="286"/>
                  </a:lnTo>
                  <a:lnTo>
                    <a:pt x="40" y="281"/>
                  </a:lnTo>
                  <a:lnTo>
                    <a:pt x="37" y="271"/>
                  </a:lnTo>
                  <a:lnTo>
                    <a:pt x="37" y="262"/>
                  </a:lnTo>
                  <a:lnTo>
                    <a:pt x="48" y="261"/>
                  </a:lnTo>
                  <a:lnTo>
                    <a:pt x="52" y="264"/>
                  </a:lnTo>
                  <a:lnTo>
                    <a:pt x="59" y="261"/>
                  </a:lnTo>
                  <a:lnTo>
                    <a:pt x="51" y="254"/>
                  </a:lnTo>
                  <a:lnTo>
                    <a:pt x="47" y="248"/>
                  </a:lnTo>
                  <a:lnTo>
                    <a:pt x="43" y="246"/>
                  </a:lnTo>
                  <a:lnTo>
                    <a:pt x="47" y="240"/>
                  </a:lnTo>
                  <a:lnTo>
                    <a:pt x="43" y="234"/>
                  </a:lnTo>
                  <a:lnTo>
                    <a:pt x="43" y="227"/>
                  </a:lnTo>
                  <a:lnTo>
                    <a:pt x="41" y="221"/>
                  </a:lnTo>
                  <a:lnTo>
                    <a:pt x="45" y="218"/>
                  </a:lnTo>
                  <a:lnTo>
                    <a:pt x="58" y="214"/>
                  </a:lnTo>
                  <a:lnTo>
                    <a:pt x="60" y="211"/>
                  </a:lnTo>
                  <a:lnTo>
                    <a:pt x="68" y="208"/>
                  </a:lnTo>
                  <a:lnTo>
                    <a:pt x="76" y="212"/>
                  </a:lnTo>
                  <a:lnTo>
                    <a:pt x="77" y="201"/>
                  </a:lnTo>
                  <a:lnTo>
                    <a:pt x="74" y="197"/>
                  </a:lnTo>
                  <a:lnTo>
                    <a:pt x="80" y="196"/>
                  </a:lnTo>
                  <a:lnTo>
                    <a:pt x="83" y="199"/>
                  </a:lnTo>
                  <a:lnTo>
                    <a:pt x="88" y="195"/>
                  </a:lnTo>
                  <a:lnTo>
                    <a:pt x="94" y="203"/>
                  </a:lnTo>
                  <a:lnTo>
                    <a:pt x="100" y="203"/>
                  </a:lnTo>
                  <a:lnTo>
                    <a:pt x="103" y="207"/>
                  </a:lnTo>
                  <a:lnTo>
                    <a:pt x="107" y="208"/>
                  </a:lnTo>
                  <a:lnTo>
                    <a:pt x="108" y="198"/>
                  </a:lnTo>
                  <a:lnTo>
                    <a:pt x="109" y="194"/>
                  </a:lnTo>
                  <a:lnTo>
                    <a:pt x="107" y="188"/>
                  </a:lnTo>
                  <a:lnTo>
                    <a:pt x="110" y="185"/>
                  </a:lnTo>
                  <a:lnTo>
                    <a:pt x="108" y="180"/>
                  </a:lnTo>
                  <a:lnTo>
                    <a:pt x="107" y="170"/>
                  </a:lnTo>
                  <a:lnTo>
                    <a:pt x="114" y="164"/>
                  </a:lnTo>
                  <a:lnTo>
                    <a:pt x="109" y="160"/>
                  </a:lnTo>
                  <a:lnTo>
                    <a:pt x="113" y="153"/>
                  </a:lnTo>
                  <a:lnTo>
                    <a:pt x="105" y="142"/>
                  </a:lnTo>
                  <a:lnTo>
                    <a:pt x="107" y="138"/>
                  </a:lnTo>
                  <a:lnTo>
                    <a:pt x="112" y="137"/>
                  </a:lnTo>
                  <a:lnTo>
                    <a:pt x="116" y="139"/>
                  </a:lnTo>
                  <a:lnTo>
                    <a:pt x="120" y="133"/>
                  </a:lnTo>
                  <a:lnTo>
                    <a:pt x="120" y="126"/>
                  </a:lnTo>
                  <a:lnTo>
                    <a:pt x="130" y="120"/>
                  </a:lnTo>
                  <a:lnTo>
                    <a:pt x="134" y="114"/>
                  </a:lnTo>
                  <a:lnTo>
                    <a:pt x="137" y="113"/>
                  </a:lnTo>
                  <a:lnTo>
                    <a:pt x="138" y="108"/>
                  </a:lnTo>
                  <a:lnTo>
                    <a:pt x="141" y="105"/>
                  </a:lnTo>
                  <a:lnTo>
                    <a:pt x="134" y="99"/>
                  </a:lnTo>
                  <a:lnTo>
                    <a:pt x="137" y="96"/>
                  </a:lnTo>
                  <a:lnTo>
                    <a:pt x="135" y="93"/>
                  </a:lnTo>
                  <a:lnTo>
                    <a:pt x="138" y="82"/>
                  </a:lnTo>
                  <a:lnTo>
                    <a:pt x="140" y="80"/>
                  </a:lnTo>
                  <a:lnTo>
                    <a:pt x="141" y="67"/>
                  </a:lnTo>
                  <a:lnTo>
                    <a:pt x="135" y="65"/>
                  </a:lnTo>
                  <a:lnTo>
                    <a:pt x="137" y="53"/>
                  </a:lnTo>
                  <a:lnTo>
                    <a:pt x="150" y="51"/>
                  </a:lnTo>
                  <a:lnTo>
                    <a:pt x="156" y="54"/>
                  </a:lnTo>
                  <a:lnTo>
                    <a:pt x="162" y="54"/>
                  </a:lnTo>
                  <a:lnTo>
                    <a:pt x="173" y="58"/>
                  </a:lnTo>
                  <a:lnTo>
                    <a:pt x="179" y="55"/>
                  </a:lnTo>
                  <a:lnTo>
                    <a:pt x="184" y="55"/>
                  </a:lnTo>
                  <a:lnTo>
                    <a:pt x="189" y="50"/>
                  </a:lnTo>
                  <a:lnTo>
                    <a:pt x="194" y="46"/>
                  </a:lnTo>
                  <a:lnTo>
                    <a:pt x="203" y="45"/>
                  </a:lnTo>
                  <a:lnTo>
                    <a:pt x="212" y="39"/>
                  </a:lnTo>
                  <a:lnTo>
                    <a:pt x="212" y="34"/>
                  </a:lnTo>
                  <a:lnTo>
                    <a:pt x="214" y="28"/>
                  </a:lnTo>
                  <a:lnTo>
                    <a:pt x="210" y="24"/>
                  </a:lnTo>
                  <a:lnTo>
                    <a:pt x="214" y="16"/>
                  </a:lnTo>
                  <a:lnTo>
                    <a:pt x="222" y="12"/>
                  </a:lnTo>
                  <a:lnTo>
                    <a:pt x="224" y="6"/>
                  </a:lnTo>
                  <a:lnTo>
                    <a:pt x="234" y="0"/>
                  </a:lnTo>
                  <a:lnTo>
                    <a:pt x="242" y="1"/>
                  </a:lnTo>
                  <a:lnTo>
                    <a:pt x="243" y="4"/>
                  </a:lnTo>
                  <a:lnTo>
                    <a:pt x="241" y="10"/>
                  </a:lnTo>
                  <a:lnTo>
                    <a:pt x="241" y="16"/>
                  </a:lnTo>
                  <a:lnTo>
                    <a:pt x="238" y="19"/>
                  </a:lnTo>
                  <a:lnTo>
                    <a:pt x="235" y="26"/>
                  </a:lnTo>
                  <a:lnTo>
                    <a:pt x="237" y="31"/>
                  </a:lnTo>
                  <a:lnTo>
                    <a:pt x="234" y="34"/>
                  </a:lnTo>
                  <a:lnTo>
                    <a:pt x="234" y="42"/>
                  </a:lnTo>
                  <a:lnTo>
                    <a:pt x="230" y="49"/>
                  </a:lnTo>
                  <a:lnTo>
                    <a:pt x="231" y="52"/>
                  </a:lnTo>
                  <a:lnTo>
                    <a:pt x="239" y="54"/>
                  </a:lnTo>
                  <a:lnTo>
                    <a:pt x="241" y="58"/>
                  </a:lnTo>
                  <a:lnTo>
                    <a:pt x="246" y="64"/>
                  </a:lnTo>
                  <a:lnTo>
                    <a:pt x="240" y="79"/>
                  </a:lnTo>
                  <a:lnTo>
                    <a:pt x="243" y="86"/>
                  </a:lnTo>
                  <a:lnTo>
                    <a:pt x="241" y="95"/>
                  </a:lnTo>
                  <a:lnTo>
                    <a:pt x="254" y="96"/>
                  </a:lnTo>
                  <a:lnTo>
                    <a:pt x="257" y="92"/>
                  </a:lnTo>
                  <a:lnTo>
                    <a:pt x="265" y="92"/>
                  </a:lnTo>
                  <a:lnTo>
                    <a:pt x="267" y="97"/>
                  </a:lnTo>
                  <a:lnTo>
                    <a:pt x="277" y="101"/>
                  </a:lnTo>
                  <a:lnTo>
                    <a:pt x="281" y="100"/>
                  </a:lnTo>
                  <a:lnTo>
                    <a:pt x="285" y="107"/>
                  </a:lnTo>
                  <a:lnTo>
                    <a:pt x="287" y="113"/>
                  </a:lnTo>
                  <a:lnTo>
                    <a:pt x="293" y="113"/>
                  </a:lnTo>
                  <a:lnTo>
                    <a:pt x="293" y="118"/>
                  </a:lnTo>
                  <a:lnTo>
                    <a:pt x="307" y="120"/>
                  </a:lnTo>
                  <a:lnTo>
                    <a:pt x="311" y="117"/>
                  </a:lnTo>
                  <a:lnTo>
                    <a:pt x="321" y="128"/>
                  </a:lnTo>
                  <a:lnTo>
                    <a:pt x="317" y="134"/>
                  </a:lnTo>
                  <a:lnTo>
                    <a:pt x="318" y="139"/>
                  </a:lnTo>
                  <a:lnTo>
                    <a:pt x="322" y="138"/>
                  </a:lnTo>
                  <a:lnTo>
                    <a:pt x="325" y="134"/>
                  </a:lnTo>
                  <a:lnTo>
                    <a:pt x="333" y="137"/>
                  </a:lnTo>
                  <a:lnTo>
                    <a:pt x="337" y="142"/>
                  </a:lnTo>
                  <a:lnTo>
                    <a:pt x="342" y="152"/>
                  </a:lnTo>
                  <a:lnTo>
                    <a:pt x="345" y="156"/>
                  </a:lnTo>
                  <a:lnTo>
                    <a:pt x="345" y="164"/>
                  </a:lnTo>
                  <a:lnTo>
                    <a:pt x="351" y="165"/>
                  </a:lnTo>
                  <a:lnTo>
                    <a:pt x="358" y="160"/>
                  </a:lnTo>
                  <a:lnTo>
                    <a:pt x="370" y="158"/>
                  </a:lnTo>
                  <a:lnTo>
                    <a:pt x="373" y="154"/>
                  </a:lnTo>
                  <a:lnTo>
                    <a:pt x="378" y="151"/>
                  </a:lnTo>
                  <a:lnTo>
                    <a:pt x="384" y="155"/>
                  </a:lnTo>
                  <a:lnTo>
                    <a:pt x="393" y="154"/>
                  </a:lnTo>
                  <a:lnTo>
                    <a:pt x="395" y="148"/>
                  </a:lnTo>
                  <a:lnTo>
                    <a:pt x="399" y="151"/>
                  </a:lnTo>
                  <a:lnTo>
                    <a:pt x="406" y="153"/>
                  </a:lnTo>
                  <a:lnTo>
                    <a:pt x="406" y="159"/>
                  </a:lnTo>
                  <a:lnTo>
                    <a:pt x="412" y="164"/>
                  </a:lnTo>
                  <a:lnTo>
                    <a:pt x="422" y="164"/>
                  </a:lnTo>
                  <a:lnTo>
                    <a:pt x="430" y="166"/>
                  </a:lnTo>
                  <a:lnTo>
                    <a:pt x="430" y="171"/>
                  </a:lnTo>
                  <a:lnTo>
                    <a:pt x="434" y="175"/>
                  </a:lnTo>
                  <a:lnTo>
                    <a:pt x="441" y="177"/>
                  </a:lnTo>
                  <a:lnTo>
                    <a:pt x="444" y="172"/>
                  </a:lnTo>
                  <a:lnTo>
                    <a:pt x="448" y="172"/>
                  </a:lnTo>
                  <a:lnTo>
                    <a:pt x="455" y="170"/>
                  </a:lnTo>
                  <a:lnTo>
                    <a:pt x="455" y="165"/>
                  </a:lnTo>
                  <a:lnTo>
                    <a:pt x="460" y="164"/>
                  </a:lnTo>
                  <a:lnTo>
                    <a:pt x="463" y="159"/>
                  </a:lnTo>
                  <a:lnTo>
                    <a:pt x="467" y="161"/>
                  </a:lnTo>
                  <a:lnTo>
                    <a:pt x="476" y="159"/>
                  </a:lnTo>
                  <a:lnTo>
                    <a:pt x="480" y="161"/>
                  </a:lnTo>
                  <a:lnTo>
                    <a:pt x="482" y="165"/>
                  </a:lnTo>
                  <a:lnTo>
                    <a:pt x="490" y="170"/>
                  </a:lnTo>
                  <a:lnTo>
                    <a:pt x="501" y="170"/>
                  </a:lnTo>
                  <a:lnTo>
                    <a:pt x="506" y="166"/>
                  </a:lnTo>
                  <a:lnTo>
                    <a:pt x="524" y="176"/>
                  </a:lnTo>
                  <a:lnTo>
                    <a:pt x="527" y="180"/>
                  </a:lnTo>
                  <a:lnTo>
                    <a:pt x="525" y="183"/>
                  </a:lnTo>
                  <a:lnTo>
                    <a:pt x="529" y="189"/>
                  </a:lnTo>
                  <a:lnTo>
                    <a:pt x="534" y="190"/>
                  </a:lnTo>
                  <a:lnTo>
                    <a:pt x="534" y="197"/>
                  </a:lnTo>
                  <a:lnTo>
                    <a:pt x="531" y="199"/>
                  </a:lnTo>
                  <a:lnTo>
                    <a:pt x="534" y="205"/>
                  </a:lnTo>
                  <a:lnTo>
                    <a:pt x="547" y="215"/>
                  </a:lnTo>
                  <a:lnTo>
                    <a:pt x="551" y="225"/>
                  </a:lnTo>
                  <a:lnTo>
                    <a:pt x="553" y="232"/>
                  </a:lnTo>
                  <a:lnTo>
                    <a:pt x="557" y="230"/>
                  </a:lnTo>
                  <a:lnTo>
                    <a:pt x="559" y="234"/>
                  </a:lnTo>
                  <a:lnTo>
                    <a:pt x="556" y="239"/>
                  </a:lnTo>
                  <a:lnTo>
                    <a:pt x="561" y="244"/>
                  </a:lnTo>
                  <a:lnTo>
                    <a:pt x="568" y="243"/>
                  </a:lnTo>
                  <a:lnTo>
                    <a:pt x="578" y="247"/>
                  </a:lnTo>
                  <a:lnTo>
                    <a:pt x="579" y="241"/>
                  </a:lnTo>
                  <a:lnTo>
                    <a:pt x="582" y="239"/>
                  </a:lnTo>
                  <a:lnTo>
                    <a:pt x="578" y="231"/>
                  </a:lnTo>
                  <a:lnTo>
                    <a:pt x="581" y="229"/>
                  </a:lnTo>
                  <a:lnTo>
                    <a:pt x="587" y="232"/>
                  </a:lnTo>
                  <a:lnTo>
                    <a:pt x="590" y="228"/>
                  </a:lnTo>
                  <a:lnTo>
                    <a:pt x="598" y="233"/>
                  </a:lnTo>
                  <a:lnTo>
                    <a:pt x="600" y="231"/>
                  </a:lnTo>
                  <a:lnTo>
                    <a:pt x="607" y="237"/>
                  </a:lnTo>
                  <a:lnTo>
                    <a:pt x="610" y="240"/>
                  </a:lnTo>
                  <a:lnTo>
                    <a:pt x="616" y="255"/>
                  </a:lnTo>
                  <a:lnTo>
                    <a:pt x="621" y="250"/>
                  </a:lnTo>
                  <a:lnTo>
                    <a:pt x="619" y="244"/>
                  </a:lnTo>
                  <a:lnTo>
                    <a:pt x="623" y="243"/>
                  </a:lnTo>
                  <a:lnTo>
                    <a:pt x="631" y="251"/>
                  </a:lnTo>
                  <a:lnTo>
                    <a:pt x="636" y="249"/>
                  </a:lnTo>
                  <a:lnTo>
                    <a:pt x="639" y="251"/>
                  </a:lnTo>
                  <a:lnTo>
                    <a:pt x="647" y="249"/>
                  </a:lnTo>
                  <a:lnTo>
                    <a:pt x="656" y="251"/>
                  </a:lnTo>
                  <a:lnTo>
                    <a:pt x="661" y="244"/>
                  </a:lnTo>
                  <a:lnTo>
                    <a:pt x="667" y="244"/>
                  </a:lnTo>
                  <a:lnTo>
                    <a:pt x="667" y="237"/>
                  </a:lnTo>
                  <a:lnTo>
                    <a:pt x="678" y="235"/>
                  </a:lnTo>
                  <a:lnTo>
                    <a:pt x="682" y="239"/>
                  </a:lnTo>
                  <a:lnTo>
                    <a:pt x="688" y="237"/>
                  </a:lnTo>
                  <a:lnTo>
                    <a:pt x="690" y="241"/>
                  </a:lnTo>
                  <a:lnTo>
                    <a:pt x="688" y="243"/>
                  </a:lnTo>
                  <a:lnTo>
                    <a:pt x="693" y="248"/>
                  </a:lnTo>
                  <a:lnTo>
                    <a:pt x="695" y="255"/>
                  </a:lnTo>
                  <a:lnTo>
                    <a:pt x="702" y="259"/>
                  </a:lnTo>
                  <a:lnTo>
                    <a:pt x="707" y="257"/>
                  </a:lnTo>
                  <a:lnTo>
                    <a:pt x="712" y="260"/>
                  </a:lnTo>
                  <a:lnTo>
                    <a:pt x="712" y="265"/>
                  </a:lnTo>
                  <a:lnTo>
                    <a:pt x="720" y="267"/>
                  </a:lnTo>
                  <a:lnTo>
                    <a:pt x="724" y="263"/>
                  </a:lnTo>
                  <a:lnTo>
                    <a:pt x="736" y="265"/>
                  </a:lnTo>
                  <a:lnTo>
                    <a:pt x="740" y="260"/>
                  </a:lnTo>
                  <a:lnTo>
                    <a:pt x="753" y="268"/>
                  </a:lnTo>
                  <a:lnTo>
                    <a:pt x="756" y="263"/>
                  </a:lnTo>
                  <a:lnTo>
                    <a:pt x="760" y="265"/>
                  </a:lnTo>
                  <a:lnTo>
                    <a:pt x="763" y="261"/>
                  </a:lnTo>
                  <a:lnTo>
                    <a:pt x="775" y="268"/>
                  </a:lnTo>
                  <a:lnTo>
                    <a:pt x="786" y="273"/>
                  </a:lnTo>
                  <a:lnTo>
                    <a:pt x="791" y="277"/>
                  </a:lnTo>
                  <a:lnTo>
                    <a:pt x="801" y="279"/>
                  </a:lnTo>
                  <a:lnTo>
                    <a:pt x="814" y="279"/>
                  </a:lnTo>
                  <a:lnTo>
                    <a:pt x="810" y="284"/>
                  </a:lnTo>
                  <a:lnTo>
                    <a:pt x="801" y="301"/>
                  </a:lnTo>
                  <a:lnTo>
                    <a:pt x="797" y="314"/>
                  </a:lnTo>
                  <a:lnTo>
                    <a:pt x="796" y="320"/>
                  </a:lnTo>
                  <a:lnTo>
                    <a:pt x="792" y="326"/>
                  </a:lnTo>
                  <a:lnTo>
                    <a:pt x="784" y="330"/>
                  </a:lnTo>
                  <a:lnTo>
                    <a:pt x="784" y="334"/>
                  </a:lnTo>
                  <a:lnTo>
                    <a:pt x="775" y="336"/>
                  </a:lnTo>
                  <a:lnTo>
                    <a:pt x="774" y="346"/>
                  </a:lnTo>
                  <a:lnTo>
                    <a:pt x="763" y="362"/>
                  </a:lnTo>
                  <a:lnTo>
                    <a:pt x="755" y="368"/>
                  </a:lnTo>
                  <a:lnTo>
                    <a:pt x="749" y="381"/>
                  </a:lnTo>
                  <a:lnTo>
                    <a:pt x="750" y="402"/>
                  </a:lnTo>
                  <a:lnTo>
                    <a:pt x="745" y="408"/>
                  </a:lnTo>
                  <a:lnTo>
                    <a:pt x="745" y="416"/>
                  </a:lnTo>
                  <a:lnTo>
                    <a:pt x="741" y="430"/>
                  </a:lnTo>
                  <a:lnTo>
                    <a:pt x="740" y="435"/>
                  </a:lnTo>
                  <a:lnTo>
                    <a:pt x="743" y="448"/>
                  </a:lnTo>
                  <a:lnTo>
                    <a:pt x="742" y="453"/>
                  </a:lnTo>
                  <a:lnTo>
                    <a:pt x="735" y="458"/>
                  </a:lnTo>
                  <a:lnTo>
                    <a:pt x="732" y="477"/>
                  </a:lnTo>
                  <a:lnTo>
                    <a:pt x="728" y="482"/>
                  </a:lnTo>
                  <a:lnTo>
                    <a:pt x="725" y="489"/>
                  </a:lnTo>
                  <a:lnTo>
                    <a:pt x="721" y="495"/>
                  </a:lnTo>
                  <a:lnTo>
                    <a:pt x="721" y="501"/>
                  </a:lnTo>
                  <a:lnTo>
                    <a:pt x="717" y="506"/>
                  </a:lnTo>
                  <a:lnTo>
                    <a:pt x="717" y="514"/>
                  </a:lnTo>
                  <a:lnTo>
                    <a:pt x="717" y="526"/>
                  </a:lnTo>
                  <a:lnTo>
                    <a:pt x="724" y="534"/>
                  </a:lnTo>
                  <a:lnTo>
                    <a:pt x="727" y="541"/>
                  </a:lnTo>
                  <a:lnTo>
                    <a:pt x="726" y="547"/>
                  </a:lnTo>
                  <a:lnTo>
                    <a:pt x="721" y="555"/>
                  </a:lnTo>
                  <a:lnTo>
                    <a:pt x="722" y="561"/>
                  </a:lnTo>
                  <a:lnTo>
                    <a:pt x="717" y="567"/>
                  </a:lnTo>
                  <a:lnTo>
                    <a:pt x="719" y="574"/>
                  </a:lnTo>
                  <a:lnTo>
                    <a:pt x="714" y="591"/>
                  </a:lnTo>
                  <a:lnTo>
                    <a:pt x="715" y="596"/>
                  </a:lnTo>
                  <a:lnTo>
                    <a:pt x="718" y="604"/>
                  </a:lnTo>
                  <a:lnTo>
                    <a:pt x="716" y="610"/>
                  </a:lnTo>
                  <a:lnTo>
                    <a:pt x="712" y="614"/>
                  </a:lnTo>
                  <a:lnTo>
                    <a:pt x="714" y="621"/>
                  </a:lnTo>
                  <a:lnTo>
                    <a:pt x="717" y="626"/>
                  </a:lnTo>
                  <a:lnTo>
                    <a:pt x="723" y="631"/>
                  </a:lnTo>
                  <a:lnTo>
                    <a:pt x="728" y="638"/>
                  </a:lnTo>
                  <a:lnTo>
                    <a:pt x="727" y="645"/>
                  </a:lnTo>
                  <a:lnTo>
                    <a:pt x="713" y="654"/>
                  </a:lnTo>
                  <a:lnTo>
                    <a:pt x="718" y="658"/>
                  </a:lnTo>
                  <a:lnTo>
                    <a:pt x="713" y="661"/>
                  </a:lnTo>
                  <a:lnTo>
                    <a:pt x="715" y="665"/>
                  </a:lnTo>
                  <a:lnTo>
                    <a:pt x="708" y="670"/>
                  </a:lnTo>
                  <a:lnTo>
                    <a:pt x="703" y="666"/>
                  </a:lnTo>
                  <a:lnTo>
                    <a:pt x="702" y="670"/>
                  </a:lnTo>
                  <a:lnTo>
                    <a:pt x="706" y="672"/>
                  </a:lnTo>
                  <a:lnTo>
                    <a:pt x="701" y="680"/>
                  </a:lnTo>
                  <a:lnTo>
                    <a:pt x="695" y="683"/>
                  </a:lnTo>
                  <a:lnTo>
                    <a:pt x="685" y="681"/>
                  </a:lnTo>
                  <a:lnTo>
                    <a:pt x="677" y="684"/>
                  </a:lnTo>
                  <a:lnTo>
                    <a:pt x="672" y="687"/>
                  </a:lnTo>
                  <a:lnTo>
                    <a:pt x="667" y="683"/>
                  </a:lnTo>
                  <a:lnTo>
                    <a:pt x="664" y="684"/>
                  </a:lnTo>
                  <a:lnTo>
                    <a:pt x="657" y="682"/>
                  </a:lnTo>
                  <a:lnTo>
                    <a:pt x="660" y="671"/>
                  </a:lnTo>
                  <a:lnTo>
                    <a:pt x="656" y="671"/>
                  </a:lnTo>
                  <a:lnTo>
                    <a:pt x="649" y="667"/>
                  </a:lnTo>
                  <a:lnTo>
                    <a:pt x="651" y="662"/>
                  </a:lnTo>
                  <a:lnTo>
                    <a:pt x="645" y="656"/>
                  </a:lnTo>
                  <a:lnTo>
                    <a:pt x="644" y="651"/>
                  </a:lnTo>
                  <a:lnTo>
                    <a:pt x="640" y="645"/>
                  </a:lnTo>
                  <a:lnTo>
                    <a:pt x="636" y="643"/>
                  </a:lnTo>
                  <a:lnTo>
                    <a:pt x="629" y="646"/>
                  </a:lnTo>
                  <a:lnTo>
                    <a:pt x="627" y="643"/>
                  </a:lnTo>
                  <a:lnTo>
                    <a:pt x="627" y="636"/>
                  </a:lnTo>
                  <a:lnTo>
                    <a:pt x="630" y="628"/>
                  </a:lnTo>
                  <a:lnTo>
                    <a:pt x="631" y="621"/>
                  </a:lnTo>
                  <a:lnTo>
                    <a:pt x="628" y="617"/>
                  </a:lnTo>
                  <a:lnTo>
                    <a:pt x="629" y="612"/>
                  </a:lnTo>
                  <a:lnTo>
                    <a:pt x="626" y="608"/>
                  </a:lnTo>
                  <a:lnTo>
                    <a:pt x="608" y="599"/>
                  </a:lnTo>
                  <a:lnTo>
                    <a:pt x="599" y="598"/>
                  </a:lnTo>
                  <a:lnTo>
                    <a:pt x="597" y="592"/>
                  </a:lnTo>
                  <a:lnTo>
                    <a:pt x="587" y="587"/>
                  </a:lnTo>
                  <a:lnTo>
                    <a:pt x="585" y="581"/>
                  </a:lnTo>
                  <a:lnTo>
                    <a:pt x="578" y="579"/>
                  </a:lnTo>
                  <a:lnTo>
                    <a:pt x="567" y="572"/>
                  </a:lnTo>
                  <a:lnTo>
                    <a:pt x="560" y="568"/>
                  </a:lnTo>
                  <a:lnTo>
                    <a:pt x="560" y="566"/>
                  </a:lnTo>
                  <a:lnTo>
                    <a:pt x="553" y="559"/>
                  </a:lnTo>
                  <a:lnTo>
                    <a:pt x="547" y="563"/>
                  </a:lnTo>
                  <a:lnTo>
                    <a:pt x="543" y="569"/>
                  </a:lnTo>
                  <a:lnTo>
                    <a:pt x="536" y="572"/>
                  </a:lnTo>
                  <a:lnTo>
                    <a:pt x="532" y="575"/>
                  </a:lnTo>
                  <a:lnTo>
                    <a:pt x="529" y="567"/>
                  </a:lnTo>
                  <a:lnTo>
                    <a:pt x="524" y="563"/>
                  </a:lnTo>
                  <a:lnTo>
                    <a:pt x="518" y="558"/>
                  </a:lnTo>
                  <a:lnTo>
                    <a:pt x="511" y="557"/>
                  </a:lnTo>
                  <a:lnTo>
                    <a:pt x="505" y="560"/>
                  </a:lnTo>
                  <a:lnTo>
                    <a:pt x="497" y="559"/>
                  </a:lnTo>
                  <a:lnTo>
                    <a:pt x="490" y="565"/>
                  </a:lnTo>
                  <a:lnTo>
                    <a:pt x="485" y="562"/>
                  </a:lnTo>
                  <a:lnTo>
                    <a:pt x="476" y="559"/>
                  </a:lnTo>
                  <a:lnTo>
                    <a:pt x="475" y="546"/>
                  </a:lnTo>
                  <a:lnTo>
                    <a:pt x="470" y="542"/>
                  </a:lnTo>
                  <a:lnTo>
                    <a:pt x="461" y="544"/>
                  </a:lnTo>
                  <a:lnTo>
                    <a:pt x="456" y="548"/>
                  </a:lnTo>
                  <a:lnTo>
                    <a:pt x="449" y="561"/>
                  </a:lnTo>
                  <a:lnTo>
                    <a:pt x="444" y="560"/>
                  </a:lnTo>
                  <a:lnTo>
                    <a:pt x="438" y="555"/>
                  </a:lnTo>
                  <a:lnTo>
                    <a:pt x="435" y="558"/>
                  </a:lnTo>
                  <a:lnTo>
                    <a:pt x="430" y="568"/>
                  </a:lnTo>
                  <a:lnTo>
                    <a:pt x="431" y="572"/>
                  </a:lnTo>
                  <a:lnTo>
                    <a:pt x="424" y="574"/>
                  </a:lnTo>
                  <a:lnTo>
                    <a:pt x="419" y="584"/>
                  </a:lnTo>
                  <a:lnTo>
                    <a:pt x="420" y="588"/>
                  </a:lnTo>
                  <a:lnTo>
                    <a:pt x="411" y="587"/>
                  </a:lnTo>
                  <a:lnTo>
                    <a:pt x="406" y="589"/>
                  </a:lnTo>
                  <a:lnTo>
                    <a:pt x="407" y="594"/>
                  </a:lnTo>
                  <a:lnTo>
                    <a:pt x="404" y="598"/>
                  </a:lnTo>
                  <a:lnTo>
                    <a:pt x="398" y="596"/>
                  </a:lnTo>
                  <a:lnTo>
                    <a:pt x="395" y="600"/>
                  </a:lnTo>
                  <a:lnTo>
                    <a:pt x="395" y="610"/>
                  </a:lnTo>
                  <a:lnTo>
                    <a:pt x="400" y="611"/>
                  </a:lnTo>
                  <a:lnTo>
                    <a:pt x="401" y="616"/>
                  </a:lnTo>
                  <a:lnTo>
                    <a:pt x="398" y="618"/>
                  </a:lnTo>
                  <a:lnTo>
                    <a:pt x="397" y="625"/>
                  </a:lnTo>
                  <a:lnTo>
                    <a:pt x="399" y="630"/>
                  </a:lnTo>
                  <a:lnTo>
                    <a:pt x="391" y="634"/>
                  </a:lnTo>
                  <a:lnTo>
                    <a:pt x="382" y="634"/>
                  </a:lnTo>
                  <a:lnTo>
                    <a:pt x="379" y="628"/>
                  </a:lnTo>
                  <a:lnTo>
                    <a:pt x="377" y="626"/>
                  </a:lnTo>
                  <a:lnTo>
                    <a:pt x="370" y="636"/>
                  </a:lnTo>
                  <a:lnTo>
                    <a:pt x="362" y="633"/>
                  </a:lnTo>
                  <a:lnTo>
                    <a:pt x="355" y="637"/>
                  </a:lnTo>
                  <a:lnTo>
                    <a:pt x="350" y="637"/>
                  </a:lnTo>
                  <a:lnTo>
                    <a:pt x="349" y="643"/>
                  </a:lnTo>
                  <a:lnTo>
                    <a:pt x="341" y="658"/>
                  </a:lnTo>
                  <a:lnTo>
                    <a:pt x="338" y="653"/>
                  </a:lnTo>
                  <a:lnTo>
                    <a:pt x="332" y="654"/>
                  </a:lnTo>
                  <a:lnTo>
                    <a:pt x="324" y="661"/>
                  </a:lnTo>
                  <a:lnTo>
                    <a:pt x="320" y="657"/>
                  </a:lnTo>
                  <a:lnTo>
                    <a:pt x="320" y="651"/>
                  </a:lnTo>
                  <a:lnTo>
                    <a:pt x="315" y="646"/>
                  </a:lnTo>
                  <a:lnTo>
                    <a:pt x="310" y="643"/>
                  </a:lnTo>
                  <a:lnTo>
                    <a:pt x="310" y="635"/>
                  </a:lnTo>
                  <a:lnTo>
                    <a:pt x="302" y="644"/>
                  </a:lnTo>
                  <a:lnTo>
                    <a:pt x="298" y="644"/>
                  </a:lnTo>
                  <a:lnTo>
                    <a:pt x="288" y="639"/>
                  </a:lnTo>
                  <a:lnTo>
                    <a:pt x="281" y="630"/>
                  </a:lnTo>
                  <a:lnTo>
                    <a:pt x="277" y="634"/>
                  </a:lnTo>
                  <a:lnTo>
                    <a:pt x="271" y="631"/>
                  </a:lnTo>
                  <a:lnTo>
                    <a:pt x="273" y="622"/>
                  </a:lnTo>
                  <a:lnTo>
                    <a:pt x="272" y="615"/>
                  </a:lnTo>
                  <a:lnTo>
                    <a:pt x="266" y="616"/>
                  </a:lnTo>
                  <a:lnTo>
                    <a:pt x="264" y="612"/>
                  </a:lnTo>
                  <a:lnTo>
                    <a:pt x="275" y="606"/>
                  </a:lnTo>
                  <a:lnTo>
                    <a:pt x="277" y="602"/>
                  </a:lnTo>
                  <a:lnTo>
                    <a:pt x="273" y="598"/>
                  </a:lnTo>
                  <a:lnTo>
                    <a:pt x="270" y="589"/>
                  </a:lnTo>
                  <a:lnTo>
                    <a:pt x="266" y="588"/>
                  </a:lnTo>
                  <a:lnTo>
                    <a:pt x="266" y="584"/>
                  </a:lnTo>
                  <a:lnTo>
                    <a:pt x="261" y="575"/>
                  </a:lnTo>
                  <a:lnTo>
                    <a:pt x="256" y="575"/>
                  </a:lnTo>
                  <a:lnTo>
                    <a:pt x="253" y="582"/>
                  </a:lnTo>
                  <a:lnTo>
                    <a:pt x="248" y="577"/>
                  </a:lnTo>
                  <a:lnTo>
                    <a:pt x="254" y="570"/>
                  </a:lnTo>
                  <a:lnTo>
                    <a:pt x="250" y="565"/>
                  </a:lnTo>
                  <a:lnTo>
                    <a:pt x="242" y="565"/>
                  </a:lnTo>
                  <a:lnTo>
                    <a:pt x="240" y="554"/>
                  </a:lnTo>
                  <a:lnTo>
                    <a:pt x="234" y="555"/>
                  </a:lnTo>
                  <a:lnTo>
                    <a:pt x="228" y="553"/>
                  </a:lnTo>
                  <a:lnTo>
                    <a:pt x="225" y="550"/>
                  </a:lnTo>
                  <a:lnTo>
                    <a:pt x="220" y="552"/>
                  </a:lnTo>
                  <a:lnTo>
                    <a:pt x="216" y="549"/>
                  </a:lnTo>
                  <a:lnTo>
                    <a:pt x="204" y="549"/>
                  </a:lnTo>
                  <a:lnTo>
                    <a:pt x="199" y="555"/>
                  </a:lnTo>
                  <a:lnTo>
                    <a:pt x="200" y="565"/>
                  </a:lnTo>
                  <a:lnTo>
                    <a:pt x="190" y="565"/>
                  </a:lnTo>
                  <a:lnTo>
                    <a:pt x="182" y="567"/>
                  </a:lnTo>
                  <a:lnTo>
                    <a:pt x="177" y="565"/>
                  </a:lnTo>
                  <a:lnTo>
                    <a:pt x="167" y="567"/>
                  </a:lnTo>
                  <a:lnTo>
                    <a:pt x="158" y="566"/>
                  </a:lnTo>
                  <a:lnTo>
                    <a:pt x="155" y="576"/>
                  </a:lnTo>
                  <a:lnTo>
                    <a:pt x="152" y="576"/>
                  </a:lnTo>
                  <a:lnTo>
                    <a:pt x="144" y="570"/>
                  </a:lnTo>
                  <a:lnTo>
                    <a:pt x="144" y="565"/>
                  </a:lnTo>
                  <a:lnTo>
                    <a:pt x="140" y="565"/>
                  </a:lnTo>
                  <a:lnTo>
                    <a:pt x="141" y="571"/>
                  </a:lnTo>
                  <a:lnTo>
                    <a:pt x="134" y="567"/>
                  </a:lnTo>
                  <a:lnTo>
                    <a:pt x="124" y="576"/>
                  </a:lnTo>
                  <a:lnTo>
                    <a:pt x="121" y="572"/>
                  </a:lnTo>
                  <a:lnTo>
                    <a:pt x="116" y="571"/>
                  </a:lnTo>
                  <a:lnTo>
                    <a:pt x="116" y="575"/>
                  </a:lnTo>
                  <a:lnTo>
                    <a:pt x="108" y="575"/>
                  </a:lnTo>
                  <a:lnTo>
                    <a:pt x="99" y="574"/>
                  </a:lnTo>
                  <a:lnTo>
                    <a:pt x="87" y="576"/>
                  </a:lnTo>
                  <a:lnTo>
                    <a:pt x="90" y="564"/>
                  </a:lnTo>
                  <a:lnTo>
                    <a:pt x="88" y="559"/>
                  </a:lnTo>
                  <a:lnTo>
                    <a:pt x="84" y="564"/>
                  </a:lnTo>
                  <a:lnTo>
                    <a:pt x="79" y="563"/>
                  </a:lnTo>
                  <a:lnTo>
                    <a:pt x="77" y="558"/>
                  </a:lnTo>
                  <a:lnTo>
                    <a:pt x="82" y="554"/>
                  </a:lnTo>
                  <a:lnTo>
                    <a:pt x="75" y="547"/>
                  </a:lnTo>
                  <a:lnTo>
                    <a:pt x="76" y="542"/>
                  </a:lnTo>
                  <a:lnTo>
                    <a:pt x="70" y="534"/>
                  </a:lnTo>
                  <a:lnTo>
                    <a:pt x="72" y="532"/>
                  </a:lnTo>
                  <a:lnTo>
                    <a:pt x="65" y="523"/>
                  </a:lnTo>
                  <a:lnTo>
                    <a:pt x="61" y="516"/>
                  </a:lnTo>
                  <a:lnTo>
                    <a:pt x="54" y="521"/>
                  </a:lnTo>
                  <a:lnTo>
                    <a:pt x="48" y="522"/>
                  </a:lnTo>
                  <a:lnTo>
                    <a:pt x="43" y="511"/>
                  </a:lnTo>
                  <a:lnTo>
                    <a:pt x="36" y="507"/>
                  </a:lnTo>
                  <a:lnTo>
                    <a:pt x="39" y="500"/>
                  </a:lnTo>
                  <a:lnTo>
                    <a:pt x="36" y="498"/>
                  </a:lnTo>
                  <a:lnTo>
                    <a:pt x="40" y="493"/>
                  </a:lnTo>
                  <a:lnTo>
                    <a:pt x="38" y="489"/>
                  </a:lnTo>
                  <a:lnTo>
                    <a:pt x="34" y="486"/>
                  </a:lnTo>
                  <a:lnTo>
                    <a:pt x="34" y="481"/>
                  </a:lnTo>
                  <a:lnTo>
                    <a:pt x="18" y="464"/>
                  </a:lnTo>
                  <a:lnTo>
                    <a:pt x="9" y="463"/>
                  </a:lnTo>
                  <a:lnTo>
                    <a:pt x="6" y="467"/>
                  </a:lnTo>
                  <a:lnTo>
                    <a:pt x="4" y="45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DC04BEA-B5CF-CE9F-3156-3465A8C11B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1113" y="3495675"/>
              <a:ext cx="1533525" cy="1109662"/>
            </a:xfrm>
            <a:custGeom>
              <a:avLst/>
              <a:gdLst>
                <a:gd name="T0" fmla="*/ 39 w 966"/>
                <a:gd name="T1" fmla="*/ 443 h 699"/>
                <a:gd name="T2" fmla="*/ 929 w 966"/>
                <a:gd name="T3" fmla="*/ 198 h 699"/>
                <a:gd name="T4" fmla="*/ 951 w 966"/>
                <a:gd name="T5" fmla="*/ 248 h 699"/>
                <a:gd name="T6" fmla="*/ 956 w 966"/>
                <a:gd name="T7" fmla="*/ 283 h 699"/>
                <a:gd name="T8" fmla="*/ 928 w 966"/>
                <a:gd name="T9" fmla="*/ 329 h 699"/>
                <a:gd name="T10" fmla="*/ 891 w 966"/>
                <a:gd name="T11" fmla="*/ 367 h 699"/>
                <a:gd name="T12" fmla="*/ 855 w 966"/>
                <a:gd name="T13" fmla="*/ 408 h 699"/>
                <a:gd name="T14" fmla="*/ 795 w 966"/>
                <a:gd name="T15" fmla="*/ 395 h 699"/>
                <a:gd name="T16" fmla="*/ 714 w 966"/>
                <a:gd name="T17" fmla="*/ 458 h 699"/>
                <a:gd name="T18" fmla="*/ 638 w 966"/>
                <a:gd name="T19" fmla="*/ 523 h 699"/>
                <a:gd name="T20" fmla="*/ 645 w 966"/>
                <a:gd name="T21" fmla="*/ 651 h 699"/>
                <a:gd name="T22" fmla="*/ 629 w 966"/>
                <a:gd name="T23" fmla="*/ 665 h 699"/>
                <a:gd name="T24" fmla="*/ 580 w 966"/>
                <a:gd name="T25" fmla="*/ 676 h 699"/>
                <a:gd name="T26" fmla="*/ 532 w 966"/>
                <a:gd name="T27" fmla="*/ 697 h 699"/>
                <a:gd name="T28" fmla="*/ 476 w 966"/>
                <a:gd name="T29" fmla="*/ 678 h 699"/>
                <a:gd name="T30" fmla="*/ 428 w 966"/>
                <a:gd name="T31" fmla="*/ 675 h 699"/>
                <a:gd name="T32" fmla="*/ 394 w 966"/>
                <a:gd name="T33" fmla="*/ 635 h 699"/>
                <a:gd name="T34" fmla="*/ 346 w 966"/>
                <a:gd name="T35" fmla="*/ 617 h 699"/>
                <a:gd name="T36" fmla="*/ 307 w 966"/>
                <a:gd name="T37" fmla="*/ 598 h 699"/>
                <a:gd name="T38" fmla="*/ 243 w 966"/>
                <a:gd name="T39" fmla="*/ 574 h 699"/>
                <a:gd name="T40" fmla="*/ 188 w 966"/>
                <a:gd name="T41" fmla="*/ 597 h 699"/>
                <a:gd name="T42" fmla="*/ 134 w 966"/>
                <a:gd name="T43" fmla="*/ 594 h 699"/>
                <a:gd name="T44" fmla="*/ 80 w 966"/>
                <a:gd name="T45" fmla="*/ 593 h 699"/>
                <a:gd name="T46" fmla="*/ 39 w 966"/>
                <a:gd name="T47" fmla="*/ 585 h 699"/>
                <a:gd name="T48" fmla="*/ 9 w 966"/>
                <a:gd name="T49" fmla="*/ 531 h 699"/>
                <a:gd name="T50" fmla="*/ 36 w 966"/>
                <a:gd name="T51" fmla="*/ 484 h 699"/>
                <a:gd name="T52" fmla="*/ 67 w 966"/>
                <a:gd name="T53" fmla="*/ 434 h 699"/>
                <a:gd name="T54" fmla="*/ 58 w 966"/>
                <a:gd name="T55" fmla="*/ 391 h 699"/>
                <a:gd name="T56" fmla="*/ 17 w 966"/>
                <a:gd name="T57" fmla="*/ 357 h 699"/>
                <a:gd name="T58" fmla="*/ 30 w 966"/>
                <a:gd name="T59" fmla="*/ 311 h 699"/>
                <a:gd name="T60" fmla="*/ 57 w 966"/>
                <a:gd name="T61" fmla="*/ 275 h 699"/>
                <a:gd name="T62" fmla="*/ 84 w 966"/>
                <a:gd name="T63" fmla="*/ 268 h 699"/>
                <a:gd name="T64" fmla="*/ 128 w 966"/>
                <a:gd name="T65" fmla="*/ 265 h 699"/>
                <a:gd name="T66" fmla="*/ 188 w 966"/>
                <a:gd name="T67" fmla="*/ 249 h 699"/>
                <a:gd name="T68" fmla="*/ 233 w 966"/>
                <a:gd name="T69" fmla="*/ 233 h 699"/>
                <a:gd name="T70" fmla="*/ 245 w 966"/>
                <a:gd name="T71" fmla="*/ 192 h 699"/>
                <a:gd name="T72" fmla="*/ 255 w 966"/>
                <a:gd name="T73" fmla="*/ 175 h 699"/>
                <a:gd name="T74" fmla="*/ 261 w 966"/>
                <a:gd name="T75" fmla="*/ 143 h 699"/>
                <a:gd name="T76" fmla="*/ 292 w 966"/>
                <a:gd name="T77" fmla="*/ 92 h 699"/>
                <a:gd name="T78" fmla="*/ 328 w 966"/>
                <a:gd name="T79" fmla="*/ 52 h 699"/>
                <a:gd name="T80" fmla="*/ 351 w 966"/>
                <a:gd name="T81" fmla="*/ 4 h 699"/>
                <a:gd name="T82" fmla="*/ 400 w 966"/>
                <a:gd name="T83" fmla="*/ 29 h 699"/>
                <a:gd name="T84" fmla="*/ 442 w 966"/>
                <a:gd name="T85" fmla="*/ 20 h 699"/>
                <a:gd name="T86" fmla="*/ 475 w 966"/>
                <a:gd name="T87" fmla="*/ 62 h 699"/>
                <a:gd name="T88" fmla="*/ 487 w 966"/>
                <a:gd name="T89" fmla="*/ 102 h 699"/>
                <a:gd name="T90" fmla="*/ 546 w 966"/>
                <a:gd name="T91" fmla="*/ 71 h 699"/>
                <a:gd name="T92" fmla="*/ 585 w 966"/>
                <a:gd name="T93" fmla="*/ 38 h 699"/>
                <a:gd name="T94" fmla="*/ 612 w 966"/>
                <a:gd name="T95" fmla="*/ 85 h 699"/>
                <a:gd name="T96" fmla="*/ 642 w 966"/>
                <a:gd name="T97" fmla="*/ 57 h 699"/>
                <a:gd name="T98" fmla="*/ 679 w 966"/>
                <a:gd name="T99" fmla="*/ 33 h 699"/>
                <a:gd name="T100" fmla="*/ 730 w 966"/>
                <a:gd name="T101" fmla="*/ 56 h 699"/>
                <a:gd name="T102" fmla="*/ 771 w 966"/>
                <a:gd name="T103" fmla="*/ 69 h 699"/>
                <a:gd name="T104" fmla="*/ 790 w 966"/>
                <a:gd name="T105" fmla="*/ 113 h 699"/>
                <a:gd name="T106" fmla="*/ 820 w 966"/>
                <a:gd name="T107" fmla="*/ 177 h 699"/>
                <a:gd name="T108" fmla="*/ 869 w 966"/>
                <a:gd name="T109" fmla="*/ 186 h 699"/>
                <a:gd name="T110" fmla="*/ 902 w 966"/>
                <a:gd name="T111" fmla="*/ 182 h 699"/>
                <a:gd name="T112" fmla="*/ 429 w 966"/>
                <a:gd name="T113" fmla="*/ 66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6" h="699">
                  <a:moveTo>
                    <a:pt x="52" y="438"/>
                  </a:moveTo>
                  <a:lnTo>
                    <a:pt x="45" y="436"/>
                  </a:lnTo>
                  <a:lnTo>
                    <a:pt x="44" y="431"/>
                  </a:lnTo>
                  <a:lnTo>
                    <a:pt x="50" y="431"/>
                  </a:lnTo>
                  <a:lnTo>
                    <a:pt x="46" y="424"/>
                  </a:lnTo>
                  <a:lnTo>
                    <a:pt x="49" y="420"/>
                  </a:lnTo>
                  <a:lnTo>
                    <a:pt x="54" y="427"/>
                  </a:lnTo>
                  <a:lnTo>
                    <a:pt x="52" y="438"/>
                  </a:lnTo>
                  <a:close/>
                  <a:moveTo>
                    <a:pt x="39" y="443"/>
                  </a:moveTo>
                  <a:lnTo>
                    <a:pt x="44" y="437"/>
                  </a:lnTo>
                  <a:lnTo>
                    <a:pt x="48" y="440"/>
                  </a:lnTo>
                  <a:lnTo>
                    <a:pt x="47" y="444"/>
                  </a:lnTo>
                  <a:lnTo>
                    <a:pt x="50" y="447"/>
                  </a:lnTo>
                  <a:lnTo>
                    <a:pt x="49" y="451"/>
                  </a:lnTo>
                  <a:lnTo>
                    <a:pt x="42" y="455"/>
                  </a:lnTo>
                  <a:lnTo>
                    <a:pt x="39" y="447"/>
                  </a:lnTo>
                  <a:lnTo>
                    <a:pt x="39" y="443"/>
                  </a:lnTo>
                  <a:close/>
                  <a:moveTo>
                    <a:pt x="929" y="198"/>
                  </a:moveTo>
                  <a:lnTo>
                    <a:pt x="934" y="206"/>
                  </a:lnTo>
                  <a:lnTo>
                    <a:pt x="935" y="214"/>
                  </a:lnTo>
                  <a:lnTo>
                    <a:pt x="940" y="213"/>
                  </a:lnTo>
                  <a:lnTo>
                    <a:pt x="940" y="219"/>
                  </a:lnTo>
                  <a:lnTo>
                    <a:pt x="943" y="220"/>
                  </a:lnTo>
                  <a:lnTo>
                    <a:pt x="943" y="231"/>
                  </a:lnTo>
                  <a:lnTo>
                    <a:pt x="941" y="241"/>
                  </a:lnTo>
                  <a:lnTo>
                    <a:pt x="945" y="248"/>
                  </a:lnTo>
                  <a:lnTo>
                    <a:pt x="951" y="248"/>
                  </a:lnTo>
                  <a:lnTo>
                    <a:pt x="957" y="251"/>
                  </a:lnTo>
                  <a:lnTo>
                    <a:pt x="957" y="254"/>
                  </a:lnTo>
                  <a:lnTo>
                    <a:pt x="962" y="259"/>
                  </a:lnTo>
                  <a:lnTo>
                    <a:pt x="963" y="263"/>
                  </a:lnTo>
                  <a:lnTo>
                    <a:pt x="966" y="265"/>
                  </a:lnTo>
                  <a:lnTo>
                    <a:pt x="966" y="271"/>
                  </a:lnTo>
                  <a:lnTo>
                    <a:pt x="962" y="271"/>
                  </a:lnTo>
                  <a:lnTo>
                    <a:pt x="962" y="276"/>
                  </a:lnTo>
                  <a:lnTo>
                    <a:pt x="956" y="283"/>
                  </a:lnTo>
                  <a:lnTo>
                    <a:pt x="950" y="285"/>
                  </a:lnTo>
                  <a:lnTo>
                    <a:pt x="948" y="288"/>
                  </a:lnTo>
                  <a:lnTo>
                    <a:pt x="940" y="298"/>
                  </a:lnTo>
                  <a:lnTo>
                    <a:pt x="930" y="302"/>
                  </a:lnTo>
                  <a:lnTo>
                    <a:pt x="934" y="306"/>
                  </a:lnTo>
                  <a:lnTo>
                    <a:pt x="930" y="312"/>
                  </a:lnTo>
                  <a:lnTo>
                    <a:pt x="933" y="318"/>
                  </a:lnTo>
                  <a:lnTo>
                    <a:pt x="932" y="324"/>
                  </a:lnTo>
                  <a:lnTo>
                    <a:pt x="928" y="329"/>
                  </a:lnTo>
                  <a:lnTo>
                    <a:pt x="926" y="337"/>
                  </a:lnTo>
                  <a:lnTo>
                    <a:pt x="928" y="346"/>
                  </a:lnTo>
                  <a:lnTo>
                    <a:pt x="924" y="349"/>
                  </a:lnTo>
                  <a:lnTo>
                    <a:pt x="920" y="346"/>
                  </a:lnTo>
                  <a:lnTo>
                    <a:pt x="912" y="344"/>
                  </a:lnTo>
                  <a:lnTo>
                    <a:pt x="902" y="346"/>
                  </a:lnTo>
                  <a:lnTo>
                    <a:pt x="900" y="353"/>
                  </a:lnTo>
                  <a:lnTo>
                    <a:pt x="896" y="355"/>
                  </a:lnTo>
                  <a:lnTo>
                    <a:pt x="891" y="367"/>
                  </a:lnTo>
                  <a:lnTo>
                    <a:pt x="893" y="369"/>
                  </a:lnTo>
                  <a:lnTo>
                    <a:pt x="899" y="368"/>
                  </a:lnTo>
                  <a:lnTo>
                    <a:pt x="898" y="374"/>
                  </a:lnTo>
                  <a:lnTo>
                    <a:pt x="891" y="375"/>
                  </a:lnTo>
                  <a:lnTo>
                    <a:pt x="888" y="382"/>
                  </a:lnTo>
                  <a:lnTo>
                    <a:pt x="875" y="388"/>
                  </a:lnTo>
                  <a:lnTo>
                    <a:pt x="868" y="394"/>
                  </a:lnTo>
                  <a:lnTo>
                    <a:pt x="857" y="398"/>
                  </a:lnTo>
                  <a:lnTo>
                    <a:pt x="855" y="408"/>
                  </a:lnTo>
                  <a:lnTo>
                    <a:pt x="841" y="404"/>
                  </a:lnTo>
                  <a:lnTo>
                    <a:pt x="834" y="396"/>
                  </a:lnTo>
                  <a:lnTo>
                    <a:pt x="837" y="395"/>
                  </a:lnTo>
                  <a:lnTo>
                    <a:pt x="839" y="390"/>
                  </a:lnTo>
                  <a:lnTo>
                    <a:pt x="832" y="384"/>
                  </a:lnTo>
                  <a:lnTo>
                    <a:pt x="821" y="384"/>
                  </a:lnTo>
                  <a:lnTo>
                    <a:pt x="815" y="385"/>
                  </a:lnTo>
                  <a:lnTo>
                    <a:pt x="806" y="389"/>
                  </a:lnTo>
                  <a:lnTo>
                    <a:pt x="795" y="395"/>
                  </a:lnTo>
                  <a:lnTo>
                    <a:pt x="785" y="402"/>
                  </a:lnTo>
                  <a:lnTo>
                    <a:pt x="775" y="415"/>
                  </a:lnTo>
                  <a:lnTo>
                    <a:pt x="762" y="420"/>
                  </a:lnTo>
                  <a:lnTo>
                    <a:pt x="756" y="427"/>
                  </a:lnTo>
                  <a:lnTo>
                    <a:pt x="750" y="426"/>
                  </a:lnTo>
                  <a:lnTo>
                    <a:pt x="739" y="436"/>
                  </a:lnTo>
                  <a:lnTo>
                    <a:pt x="727" y="451"/>
                  </a:lnTo>
                  <a:lnTo>
                    <a:pt x="724" y="457"/>
                  </a:lnTo>
                  <a:lnTo>
                    <a:pt x="714" y="458"/>
                  </a:lnTo>
                  <a:lnTo>
                    <a:pt x="707" y="454"/>
                  </a:lnTo>
                  <a:lnTo>
                    <a:pt x="699" y="455"/>
                  </a:lnTo>
                  <a:lnTo>
                    <a:pt x="691" y="459"/>
                  </a:lnTo>
                  <a:lnTo>
                    <a:pt x="680" y="466"/>
                  </a:lnTo>
                  <a:lnTo>
                    <a:pt x="670" y="474"/>
                  </a:lnTo>
                  <a:lnTo>
                    <a:pt x="656" y="490"/>
                  </a:lnTo>
                  <a:lnTo>
                    <a:pt x="649" y="502"/>
                  </a:lnTo>
                  <a:lnTo>
                    <a:pt x="643" y="512"/>
                  </a:lnTo>
                  <a:lnTo>
                    <a:pt x="638" y="523"/>
                  </a:lnTo>
                  <a:lnTo>
                    <a:pt x="634" y="542"/>
                  </a:lnTo>
                  <a:lnTo>
                    <a:pt x="634" y="547"/>
                  </a:lnTo>
                  <a:lnTo>
                    <a:pt x="638" y="550"/>
                  </a:lnTo>
                  <a:lnTo>
                    <a:pt x="636" y="558"/>
                  </a:lnTo>
                  <a:lnTo>
                    <a:pt x="634" y="578"/>
                  </a:lnTo>
                  <a:lnTo>
                    <a:pt x="633" y="615"/>
                  </a:lnTo>
                  <a:lnTo>
                    <a:pt x="633" y="624"/>
                  </a:lnTo>
                  <a:lnTo>
                    <a:pt x="636" y="647"/>
                  </a:lnTo>
                  <a:lnTo>
                    <a:pt x="645" y="651"/>
                  </a:lnTo>
                  <a:lnTo>
                    <a:pt x="651" y="653"/>
                  </a:lnTo>
                  <a:lnTo>
                    <a:pt x="651" y="661"/>
                  </a:lnTo>
                  <a:lnTo>
                    <a:pt x="655" y="662"/>
                  </a:lnTo>
                  <a:lnTo>
                    <a:pt x="659" y="674"/>
                  </a:lnTo>
                  <a:lnTo>
                    <a:pt x="647" y="674"/>
                  </a:lnTo>
                  <a:lnTo>
                    <a:pt x="643" y="676"/>
                  </a:lnTo>
                  <a:lnTo>
                    <a:pt x="635" y="668"/>
                  </a:lnTo>
                  <a:lnTo>
                    <a:pt x="634" y="664"/>
                  </a:lnTo>
                  <a:lnTo>
                    <a:pt x="629" y="665"/>
                  </a:lnTo>
                  <a:lnTo>
                    <a:pt x="624" y="663"/>
                  </a:lnTo>
                  <a:lnTo>
                    <a:pt x="620" y="666"/>
                  </a:lnTo>
                  <a:lnTo>
                    <a:pt x="615" y="662"/>
                  </a:lnTo>
                  <a:lnTo>
                    <a:pt x="611" y="668"/>
                  </a:lnTo>
                  <a:lnTo>
                    <a:pt x="602" y="665"/>
                  </a:lnTo>
                  <a:lnTo>
                    <a:pt x="596" y="667"/>
                  </a:lnTo>
                  <a:lnTo>
                    <a:pt x="594" y="672"/>
                  </a:lnTo>
                  <a:lnTo>
                    <a:pt x="582" y="680"/>
                  </a:lnTo>
                  <a:lnTo>
                    <a:pt x="580" y="676"/>
                  </a:lnTo>
                  <a:lnTo>
                    <a:pt x="573" y="677"/>
                  </a:lnTo>
                  <a:lnTo>
                    <a:pt x="565" y="681"/>
                  </a:lnTo>
                  <a:lnTo>
                    <a:pt x="562" y="692"/>
                  </a:lnTo>
                  <a:lnTo>
                    <a:pt x="565" y="698"/>
                  </a:lnTo>
                  <a:lnTo>
                    <a:pt x="552" y="697"/>
                  </a:lnTo>
                  <a:lnTo>
                    <a:pt x="546" y="694"/>
                  </a:lnTo>
                  <a:lnTo>
                    <a:pt x="541" y="695"/>
                  </a:lnTo>
                  <a:lnTo>
                    <a:pt x="539" y="699"/>
                  </a:lnTo>
                  <a:lnTo>
                    <a:pt x="532" y="697"/>
                  </a:lnTo>
                  <a:lnTo>
                    <a:pt x="528" y="698"/>
                  </a:lnTo>
                  <a:lnTo>
                    <a:pt x="525" y="693"/>
                  </a:lnTo>
                  <a:lnTo>
                    <a:pt x="515" y="685"/>
                  </a:lnTo>
                  <a:lnTo>
                    <a:pt x="502" y="681"/>
                  </a:lnTo>
                  <a:lnTo>
                    <a:pt x="494" y="675"/>
                  </a:lnTo>
                  <a:lnTo>
                    <a:pt x="492" y="676"/>
                  </a:lnTo>
                  <a:lnTo>
                    <a:pt x="485" y="672"/>
                  </a:lnTo>
                  <a:lnTo>
                    <a:pt x="483" y="675"/>
                  </a:lnTo>
                  <a:lnTo>
                    <a:pt x="476" y="678"/>
                  </a:lnTo>
                  <a:lnTo>
                    <a:pt x="464" y="676"/>
                  </a:lnTo>
                  <a:lnTo>
                    <a:pt x="461" y="679"/>
                  </a:lnTo>
                  <a:lnTo>
                    <a:pt x="458" y="686"/>
                  </a:lnTo>
                  <a:lnTo>
                    <a:pt x="448" y="693"/>
                  </a:lnTo>
                  <a:lnTo>
                    <a:pt x="443" y="693"/>
                  </a:lnTo>
                  <a:lnTo>
                    <a:pt x="439" y="696"/>
                  </a:lnTo>
                  <a:lnTo>
                    <a:pt x="434" y="692"/>
                  </a:lnTo>
                  <a:lnTo>
                    <a:pt x="429" y="684"/>
                  </a:lnTo>
                  <a:lnTo>
                    <a:pt x="428" y="675"/>
                  </a:lnTo>
                  <a:lnTo>
                    <a:pt x="426" y="674"/>
                  </a:lnTo>
                  <a:lnTo>
                    <a:pt x="423" y="667"/>
                  </a:lnTo>
                  <a:lnTo>
                    <a:pt x="420" y="669"/>
                  </a:lnTo>
                  <a:lnTo>
                    <a:pt x="400" y="657"/>
                  </a:lnTo>
                  <a:lnTo>
                    <a:pt x="397" y="659"/>
                  </a:lnTo>
                  <a:lnTo>
                    <a:pt x="385" y="657"/>
                  </a:lnTo>
                  <a:lnTo>
                    <a:pt x="384" y="651"/>
                  </a:lnTo>
                  <a:lnTo>
                    <a:pt x="386" y="643"/>
                  </a:lnTo>
                  <a:lnTo>
                    <a:pt x="394" y="635"/>
                  </a:lnTo>
                  <a:lnTo>
                    <a:pt x="385" y="632"/>
                  </a:lnTo>
                  <a:lnTo>
                    <a:pt x="383" y="625"/>
                  </a:lnTo>
                  <a:lnTo>
                    <a:pt x="377" y="623"/>
                  </a:lnTo>
                  <a:lnTo>
                    <a:pt x="373" y="624"/>
                  </a:lnTo>
                  <a:lnTo>
                    <a:pt x="369" y="621"/>
                  </a:lnTo>
                  <a:lnTo>
                    <a:pt x="362" y="622"/>
                  </a:lnTo>
                  <a:lnTo>
                    <a:pt x="357" y="616"/>
                  </a:lnTo>
                  <a:lnTo>
                    <a:pt x="352" y="614"/>
                  </a:lnTo>
                  <a:lnTo>
                    <a:pt x="346" y="617"/>
                  </a:lnTo>
                  <a:lnTo>
                    <a:pt x="338" y="615"/>
                  </a:lnTo>
                  <a:lnTo>
                    <a:pt x="336" y="619"/>
                  </a:lnTo>
                  <a:lnTo>
                    <a:pt x="338" y="625"/>
                  </a:lnTo>
                  <a:lnTo>
                    <a:pt x="331" y="628"/>
                  </a:lnTo>
                  <a:lnTo>
                    <a:pt x="328" y="622"/>
                  </a:lnTo>
                  <a:lnTo>
                    <a:pt x="327" y="614"/>
                  </a:lnTo>
                  <a:lnTo>
                    <a:pt x="320" y="604"/>
                  </a:lnTo>
                  <a:lnTo>
                    <a:pt x="310" y="596"/>
                  </a:lnTo>
                  <a:lnTo>
                    <a:pt x="307" y="598"/>
                  </a:lnTo>
                  <a:lnTo>
                    <a:pt x="296" y="597"/>
                  </a:lnTo>
                  <a:lnTo>
                    <a:pt x="292" y="595"/>
                  </a:lnTo>
                  <a:lnTo>
                    <a:pt x="280" y="600"/>
                  </a:lnTo>
                  <a:lnTo>
                    <a:pt x="274" y="594"/>
                  </a:lnTo>
                  <a:lnTo>
                    <a:pt x="274" y="588"/>
                  </a:lnTo>
                  <a:lnTo>
                    <a:pt x="269" y="583"/>
                  </a:lnTo>
                  <a:lnTo>
                    <a:pt x="257" y="578"/>
                  </a:lnTo>
                  <a:lnTo>
                    <a:pt x="246" y="578"/>
                  </a:lnTo>
                  <a:lnTo>
                    <a:pt x="243" y="574"/>
                  </a:lnTo>
                  <a:lnTo>
                    <a:pt x="236" y="577"/>
                  </a:lnTo>
                  <a:lnTo>
                    <a:pt x="222" y="567"/>
                  </a:lnTo>
                  <a:lnTo>
                    <a:pt x="212" y="563"/>
                  </a:lnTo>
                  <a:lnTo>
                    <a:pt x="207" y="564"/>
                  </a:lnTo>
                  <a:lnTo>
                    <a:pt x="194" y="558"/>
                  </a:lnTo>
                  <a:lnTo>
                    <a:pt x="185" y="563"/>
                  </a:lnTo>
                  <a:lnTo>
                    <a:pt x="187" y="572"/>
                  </a:lnTo>
                  <a:lnTo>
                    <a:pt x="181" y="577"/>
                  </a:lnTo>
                  <a:lnTo>
                    <a:pt x="188" y="597"/>
                  </a:lnTo>
                  <a:lnTo>
                    <a:pt x="187" y="602"/>
                  </a:lnTo>
                  <a:lnTo>
                    <a:pt x="174" y="599"/>
                  </a:lnTo>
                  <a:lnTo>
                    <a:pt x="171" y="600"/>
                  </a:lnTo>
                  <a:lnTo>
                    <a:pt x="160" y="598"/>
                  </a:lnTo>
                  <a:lnTo>
                    <a:pt x="157" y="601"/>
                  </a:lnTo>
                  <a:lnTo>
                    <a:pt x="150" y="598"/>
                  </a:lnTo>
                  <a:lnTo>
                    <a:pt x="139" y="600"/>
                  </a:lnTo>
                  <a:lnTo>
                    <a:pt x="136" y="599"/>
                  </a:lnTo>
                  <a:lnTo>
                    <a:pt x="134" y="594"/>
                  </a:lnTo>
                  <a:lnTo>
                    <a:pt x="128" y="591"/>
                  </a:lnTo>
                  <a:lnTo>
                    <a:pt x="121" y="596"/>
                  </a:lnTo>
                  <a:lnTo>
                    <a:pt x="119" y="601"/>
                  </a:lnTo>
                  <a:lnTo>
                    <a:pt x="115" y="604"/>
                  </a:lnTo>
                  <a:lnTo>
                    <a:pt x="110" y="599"/>
                  </a:lnTo>
                  <a:lnTo>
                    <a:pt x="107" y="592"/>
                  </a:lnTo>
                  <a:lnTo>
                    <a:pt x="102" y="592"/>
                  </a:lnTo>
                  <a:lnTo>
                    <a:pt x="94" y="587"/>
                  </a:lnTo>
                  <a:lnTo>
                    <a:pt x="80" y="593"/>
                  </a:lnTo>
                  <a:lnTo>
                    <a:pt x="77" y="591"/>
                  </a:lnTo>
                  <a:lnTo>
                    <a:pt x="68" y="596"/>
                  </a:lnTo>
                  <a:lnTo>
                    <a:pt x="64" y="594"/>
                  </a:lnTo>
                  <a:lnTo>
                    <a:pt x="61" y="598"/>
                  </a:lnTo>
                  <a:lnTo>
                    <a:pt x="57" y="599"/>
                  </a:lnTo>
                  <a:lnTo>
                    <a:pt x="48" y="596"/>
                  </a:lnTo>
                  <a:lnTo>
                    <a:pt x="47" y="590"/>
                  </a:lnTo>
                  <a:lnTo>
                    <a:pt x="39" y="589"/>
                  </a:lnTo>
                  <a:lnTo>
                    <a:pt x="39" y="585"/>
                  </a:lnTo>
                  <a:lnTo>
                    <a:pt x="31" y="573"/>
                  </a:lnTo>
                  <a:lnTo>
                    <a:pt x="26" y="571"/>
                  </a:lnTo>
                  <a:lnTo>
                    <a:pt x="16" y="565"/>
                  </a:lnTo>
                  <a:lnTo>
                    <a:pt x="9" y="558"/>
                  </a:lnTo>
                  <a:lnTo>
                    <a:pt x="2" y="554"/>
                  </a:lnTo>
                  <a:lnTo>
                    <a:pt x="3" y="549"/>
                  </a:lnTo>
                  <a:lnTo>
                    <a:pt x="0" y="540"/>
                  </a:lnTo>
                  <a:lnTo>
                    <a:pt x="6" y="533"/>
                  </a:lnTo>
                  <a:lnTo>
                    <a:pt x="9" y="531"/>
                  </a:lnTo>
                  <a:lnTo>
                    <a:pt x="7" y="517"/>
                  </a:lnTo>
                  <a:lnTo>
                    <a:pt x="13" y="513"/>
                  </a:lnTo>
                  <a:lnTo>
                    <a:pt x="15" y="506"/>
                  </a:lnTo>
                  <a:lnTo>
                    <a:pt x="21" y="508"/>
                  </a:lnTo>
                  <a:lnTo>
                    <a:pt x="28" y="502"/>
                  </a:lnTo>
                  <a:lnTo>
                    <a:pt x="25" y="499"/>
                  </a:lnTo>
                  <a:lnTo>
                    <a:pt x="28" y="495"/>
                  </a:lnTo>
                  <a:lnTo>
                    <a:pt x="26" y="490"/>
                  </a:lnTo>
                  <a:lnTo>
                    <a:pt x="36" y="484"/>
                  </a:lnTo>
                  <a:lnTo>
                    <a:pt x="42" y="470"/>
                  </a:lnTo>
                  <a:lnTo>
                    <a:pt x="52" y="471"/>
                  </a:lnTo>
                  <a:lnTo>
                    <a:pt x="51" y="460"/>
                  </a:lnTo>
                  <a:lnTo>
                    <a:pt x="56" y="458"/>
                  </a:lnTo>
                  <a:lnTo>
                    <a:pt x="61" y="448"/>
                  </a:lnTo>
                  <a:lnTo>
                    <a:pt x="58" y="444"/>
                  </a:lnTo>
                  <a:lnTo>
                    <a:pt x="57" y="440"/>
                  </a:lnTo>
                  <a:lnTo>
                    <a:pt x="61" y="432"/>
                  </a:lnTo>
                  <a:lnTo>
                    <a:pt x="67" y="434"/>
                  </a:lnTo>
                  <a:lnTo>
                    <a:pt x="71" y="429"/>
                  </a:lnTo>
                  <a:lnTo>
                    <a:pt x="65" y="421"/>
                  </a:lnTo>
                  <a:lnTo>
                    <a:pt x="68" y="409"/>
                  </a:lnTo>
                  <a:lnTo>
                    <a:pt x="63" y="404"/>
                  </a:lnTo>
                  <a:lnTo>
                    <a:pt x="58" y="412"/>
                  </a:lnTo>
                  <a:lnTo>
                    <a:pt x="54" y="406"/>
                  </a:lnTo>
                  <a:lnTo>
                    <a:pt x="56" y="398"/>
                  </a:lnTo>
                  <a:lnTo>
                    <a:pt x="61" y="396"/>
                  </a:lnTo>
                  <a:lnTo>
                    <a:pt x="58" y="391"/>
                  </a:lnTo>
                  <a:lnTo>
                    <a:pt x="60" y="382"/>
                  </a:lnTo>
                  <a:lnTo>
                    <a:pt x="56" y="376"/>
                  </a:lnTo>
                  <a:lnTo>
                    <a:pt x="52" y="373"/>
                  </a:lnTo>
                  <a:lnTo>
                    <a:pt x="50" y="368"/>
                  </a:lnTo>
                  <a:lnTo>
                    <a:pt x="38" y="368"/>
                  </a:lnTo>
                  <a:lnTo>
                    <a:pt x="35" y="363"/>
                  </a:lnTo>
                  <a:lnTo>
                    <a:pt x="22" y="364"/>
                  </a:lnTo>
                  <a:lnTo>
                    <a:pt x="22" y="358"/>
                  </a:lnTo>
                  <a:lnTo>
                    <a:pt x="17" y="357"/>
                  </a:lnTo>
                  <a:lnTo>
                    <a:pt x="17" y="350"/>
                  </a:lnTo>
                  <a:lnTo>
                    <a:pt x="20" y="350"/>
                  </a:lnTo>
                  <a:lnTo>
                    <a:pt x="24" y="344"/>
                  </a:lnTo>
                  <a:lnTo>
                    <a:pt x="24" y="338"/>
                  </a:lnTo>
                  <a:lnTo>
                    <a:pt x="22" y="334"/>
                  </a:lnTo>
                  <a:lnTo>
                    <a:pt x="31" y="328"/>
                  </a:lnTo>
                  <a:lnTo>
                    <a:pt x="33" y="325"/>
                  </a:lnTo>
                  <a:lnTo>
                    <a:pt x="30" y="322"/>
                  </a:lnTo>
                  <a:lnTo>
                    <a:pt x="30" y="311"/>
                  </a:lnTo>
                  <a:lnTo>
                    <a:pt x="34" y="309"/>
                  </a:lnTo>
                  <a:lnTo>
                    <a:pt x="34" y="299"/>
                  </a:lnTo>
                  <a:lnTo>
                    <a:pt x="32" y="296"/>
                  </a:lnTo>
                  <a:lnTo>
                    <a:pt x="35" y="290"/>
                  </a:lnTo>
                  <a:lnTo>
                    <a:pt x="27" y="286"/>
                  </a:lnTo>
                  <a:lnTo>
                    <a:pt x="29" y="281"/>
                  </a:lnTo>
                  <a:lnTo>
                    <a:pt x="34" y="281"/>
                  </a:lnTo>
                  <a:lnTo>
                    <a:pt x="49" y="275"/>
                  </a:lnTo>
                  <a:lnTo>
                    <a:pt x="57" y="275"/>
                  </a:lnTo>
                  <a:lnTo>
                    <a:pt x="65" y="265"/>
                  </a:lnTo>
                  <a:lnTo>
                    <a:pt x="72" y="272"/>
                  </a:lnTo>
                  <a:lnTo>
                    <a:pt x="72" y="276"/>
                  </a:lnTo>
                  <a:lnTo>
                    <a:pt x="67" y="279"/>
                  </a:lnTo>
                  <a:lnTo>
                    <a:pt x="77" y="286"/>
                  </a:lnTo>
                  <a:lnTo>
                    <a:pt x="82" y="287"/>
                  </a:lnTo>
                  <a:lnTo>
                    <a:pt x="85" y="282"/>
                  </a:lnTo>
                  <a:lnTo>
                    <a:pt x="82" y="273"/>
                  </a:lnTo>
                  <a:lnTo>
                    <a:pt x="84" y="268"/>
                  </a:lnTo>
                  <a:lnTo>
                    <a:pt x="92" y="266"/>
                  </a:lnTo>
                  <a:lnTo>
                    <a:pt x="97" y="261"/>
                  </a:lnTo>
                  <a:lnTo>
                    <a:pt x="98" y="268"/>
                  </a:lnTo>
                  <a:lnTo>
                    <a:pt x="100" y="269"/>
                  </a:lnTo>
                  <a:lnTo>
                    <a:pt x="102" y="263"/>
                  </a:lnTo>
                  <a:lnTo>
                    <a:pt x="112" y="256"/>
                  </a:lnTo>
                  <a:lnTo>
                    <a:pt x="114" y="259"/>
                  </a:lnTo>
                  <a:lnTo>
                    <a:pt x="119" y="260"/>
                  </a:lnTo>
                  <a:lnTo>
                    <a:pt x="128" y="265"/>
                  </a:lnTo>
                  <a:lnTo>
                    <a:pt x="133" y="261"/>
                  </a:lnTo>
                  <a:lnTo>
                    <a:pt x="139" y="259"/>
                  </a:lnTo>
                  <a:lnTo>
                    <a:pt x="142" y="262"/>
                  </a:lnTo>
                  <a:lnTo>
                    <a:pt x="145" y="258"/>
                  </a:lnTo>
                  <a:lnTo>
                    <a:pt x="154" y="256"/>
                  </a:lnTo>
                  <a:lnTo>
                    <a:pt x="157" y="249"/>
                  </a:lnTo>
                  <a:lnTo>
                    <a:pt x="175" y="250"/>
                  </a:lnTo>
                  <a:lnTo>
                    <a:pt x="179" y="245"/>
                  </a:lnTo>
                  <a:lnTo>
                    <a:pt x="188" y="249"/>
                  </a:lnTo>
                  <a:lnTo>
                    <a:pt x="197" y="258"/>
                  </a:lnTo>
                  <a:lnTo>
                    <a:pt x="201" y="253"/>
                  </a:lnTo>
                  <a:lnTo>
                    <a:pt x="210" y="248"/>
                  </a:lnTo>
                  <a:lnTo>
                    <a:pt x="209" y="246"/>
                  </a:lnTo>
                  <a:lnTo>
                    <a:pt x="213" y="238"/>
                  </a:lnTo>
                  <a:lnTo>
                    <a:pt x="220" y="236"/>
                  </a:lnTo>
                  <a:lnTo>
                    <a:pt x="218" y="229"/>
                  </a:lnTo>
                  <a:lnTo>
                    <a:pt x="224" y="229"/>
                  </a:lnTo>
                  <a:lnTo>
                    <a:pt x="233" y="233"/>
                  </a:lnTo>
                  <a:lnTo>
                    <a:pt x="238" y="230"/>
                  </a:lnTo>
                  <a:lnTo>
                    <a:pt x="237" y="225"/>
                  </a:lnTo>
                  <a:lnTo>
                    <a:pt x="231" y="221"/>
                  </a:lnTo>
                  <a:lnTo>
                    <a:pt x="232" y="217"/>
                  </a:lnTo>
                  <a:lnTo>
                    <a:pt x="241" y="216"/>
                  </a:lnTo>
                  <a:lnTo>
                    <a:pt x="245" y="207"/>
                  </a:lnTo>
                  <a:lnTo>
                    <a:pt x="244" y="205"/>
                  </a:lnTo>
                  <a:lnTo>
                    <a:pt x="250" y="195"/>
                  </a:lnTo>
                  <a:lnTo>
                    <a:pt x="245" y="192"/>
                  </a:lnTo>
                  <a:lnTo>
                    <a:pt x="243" y="188"/>
                  </a:lnTo>
                  <a:lnTo>
                    <a:pt x="239" y="189"/>
                  </a:lnTo>
                  <a:lnTo>
                    <a:pt x="236" y="183"/>
                  </a:lnTo>
                  <a:lnTo>
                    <a:pt x="240" y="177"/>
                  </a:lnTo>
                  <a:lnTo>
                    <a:pt x="238" y="172"/>
                  </a:lnTo>
                  <a:lnTo>
                    <a:pt x="241" y="168"/>
                  </a:lnTo>
                  <a:lnTo>
                    <a:pt x="245" y="168"/>
                  </a:lnTo>
                  <a:lnTo>
                    <a:pt x="250" y="175"/>
                  </a:lnTo>
                  <a:lnTo>
                    <a:pt x="255" y="175"/>
                  </a:lnTo>
                  <a:lnTo>
                    <a:pt x="258" y="172"/>
                  </a:lnTo>
                  <a:lnTo>
                    <a:pt x="268" y="174"/>
                  </a:lnTo>
                  <a:lnTo>
                    <a:pt x="271" y="169"/>
                  </a:lnTo>
                  <a:lnTo>
                    <a:pt x="269" y="166"/>
                  </a:lnTo>
                  <a:lnTo>
                    <a:pt x="271" y="160"/>
                  </a:lnTo>
                  <a:lnTo>
                    <a:pt x="269" y="157"/>
                  </a:lnTo>
                  <a:lnTo>
                    <a:pt x="263" y="152"/>
                  </a:lnTo>
                  <a:lnTo>
                    <a:pt x="264" y="146"/>
                  </a:lnTo>
                  <a:lnTo>
                    <a:pt x="261" y="143"/>
                  </a:lnTo>
                  <a:lnTo>
                    <a:pt x="263" y="137"/>
                  </a:lnTo>
                  <a:lnTo>
                    <a:pt x="258" y="127"/>
                  </a:lnTo>
                  <a:lnTo>
                    <a:pt x="264" y="127"/>
                  </a:lnTo>
                  <a:lnTo>
                    <a:pt x="268" y="123"/>
                  </a:lnTo>
                  <a:lnTo>
                    <a:pt x="279" y="120"/>
                  </a:lnTo>
                  <a:lnTo>
                    <a:pt x="278" y="115"/>
                  </a:lnTo>
                  <a:lnTo>
                    <a:pt x="289" y="103"/>
                  </a:lnTo>
                  <a:lnTo>
                    <a:pt x="288" y="95"/>
                  </a:lnTo>
                  <a:lnTo>
                    <a:pt x="292" y="92"/>
                  </a:lnTo>
                  <a:lnTo>
                    <a:pt x="302" y="92"/>
                  </a:lnTo>
                  <a:lnTo>
                    <a:pt x="306" y="86"/>
                  </a:lnTo>
                  <a:lnTo>
                    <a:pt x="314" y="85"/>
                  </a:lnTo>
                  <a:lnTo>
                    <a:pt x="319" y="78"/>
                  </a:lnTo>
                  <a:lnTo>
                    <a:pt x="321" y="72"/>
                  </a:lnTo>
                  <a:lnTo>
                    <a:pt x="316" y="69"/>
                  </a:lnTo>
                  <a:lnTo>
                    <a:pt x="317" y="63"/>
                  </a:lnTo>
                  <a:lnTo>
                    <a:pt x="329" y="59"/>
                  </a:lnTo>
                  <a:lnTo>
                    <a:pt x="328" y="52"/>
                  </a:lnTo>
                  <a:lnTo>
                    <a:pt x="343" y="43"/>
                  </a:lnTo>
                  <a:lnTo>
                    <a:pt x="337" y="34"/>
                  </a:lnTo>
                  <a:lnTo>
                    <a:pt x="343" y="33"/>
                  </a:lnTo>
                  <a:lnTo>
                    <a:pt x="342" y="27"/>
                  </a:lnTo>
                  <a:lnTo>
                    <a:pt x="339" y="23"/>
                  </a:lnTo>
                  <a:lnTo>
                    <a:pt x="338" y="11"/>
                  </a:lnTo>
                  <a:lnTo>
                    <a:pt x="344" y="6"/>
                  </a:lnTo>
                  <a:lnTo>
                    <a:pt x="347" y="8"/>
                  </a:lnTo>
                  <a:lnTo>
                    <a:pt x="351" y="4"/>
                  </a:lnTo>
                  <a:lnTo>
                    <a:pt x="359" y="0"/>
                  </a:lnTo>
                  <a:lnTo>
                    <a:pt x="362" y="4"/>
                  </a:lnTo>
                  <a:lnTo>
                    <a:pt x="367" y="1"/>
                  </a:lnTo>
                  <a:lnTo>
                    <a:pt x="381" y="5"/>
                  </a:lnTo>
                  <a:lnTo>
                    <a:pt x="382" y="8"/>
                  </a:lnTo>
                  <a:lnTo>
                    <a:pt x="391" y="15"/>
                  </a:lnTo>
                  <a:lnTo>
                    <a:pt x="392" y="21"/>
                  </a:lnTo>
                  <a:lnTo>
                    <a:pt x="399" y="24"/>
                  </a:lnTo>
                  <a:lnTo>
                    <a:pt x="400" y="29"/>
                  </a:lnTo>
                  <a:lnTo>
                    <a:pt x="404" y="32"/>
                  </a:lnTo>
                  <a:lnTo>
                    <a:pt x="407" y="30"/>
                  </a:lnTo>
                  <a:lnTo>
                    <a:pt x="413" y="32"/>
                  </a:lnTo>
                  <a:lnTo>
                    <a:pt x="417" y="27"/>
                  </a:lnTo>
                  <a:lnTo>
                    <a:pt x="422" y="24"/>
                  </a:lnTo>
                  <a:lnTo>
                    <a:pt x="428" y="19"/>
                  </a:lnTo>
                  <a:lnTo>
                    <a:pt x="434" y="20"/>
                  </a:lnTo>
                  <a:lnTo>
                    <a:pt x="434" y="24"/>
                  </a:lnTo>
                  <a:lnTo>
                    <a:pt x="442" y="20"/>
                  </a:lnTo>
                  <a:lnTo>
                    <a:pt x="453" y="17"/>
                  </a:lnTo>
                  <a:lnTo>
                    <a:pt x="456" y="19"/>
                  </a:lnTo>
                  <a:lnTo>
                    <a:pt x="459" y="25"/>
                  </a:lnTo>
                  <a:lnTo>
                    <a:pt x="458" y="30"/>
                  </a:lnTo>
                  <a:lnTo>
                    <a:pt x="464" y="37"/>
                  </a:lnTo>
                  <a:lnTo>
                    <a:pt x="460" y="39"/>
                  </a:lnTo>
                  <a:lnTo>
                    <a:pt x="459" y="43"/>
                  </a:lnTo>
                  <a:lnTo>
                    <a:pt x="469" y="58"/>
                  </a:lnTo>
                  <a:lnTo>
                    <a:pt x="475" y="62"/>
                  </a:lnTo>
                  <a:lnTo>
                    <a:pt x="475" y="71"/>
                  </a:lnTo>
                  <a:lnTo>
                    <a:pt x="471" y="75"/>
                  </a:lnTo>
                  <a:lnTo>
                    <a:pt x="472" y="78"/>
                  </a:lnTo>
                  <a:lnTo>
                    <a:pt x="472" y="91"/>
                  </a:lnTo>
                  <a:lnTo>
                    <a:pt x="476" y="97"/>
                  </a:lnTo>
                  <a:lnTo>
                    <a:pt x="474" y="106"/>
                  </a:lnTo>
                  <a:lnTo>
                    <a:pt x="481" y="111"/>
                  </a:lnTo>
                  <a:lnTo>
                    <a:pt x="482" y="105"/>
                  </a:lnTo>
                  <a:lnTo>
                    <a:pt x="487" y="102"/>
                  </a:lnTo>
                  <a:lnTo>
                    <a:pt x="503" y="98"/>
                  </a:lnTo>
                  <a:lnTo>
                    <a:pt x="504" y="104"/>
                  </a:lnTo>
                  <a:lnTo>
                    <a:pt x="510" y="106"/>
                  </a:lnTo>
                  <a:lnTo>
                    <a:pt x="513" y="103"/>
                  </a:lnTo>
                  <a:lnTo>
                    <a:pt x="521" y="105"/>
                  </a:lnTo>
                  <a:lnTo>
                    <a:pt x="532" y="104"/>
                  </a:lnTo>
                  <a:lnTo>
                    <a:pt x="535" y="93"/>
                  </a:lnTo>
                  <a:lnTo>
                    <a:pt x="544" y="87"/>
                  </a:lnTo>
                  <a:lnTo>
                    <a:pt x="546" y="71"/>
                  </a:lnTo>
                  <a:lnTo>
                    <a:pt x="554" y="67"/>
                  </a:lnTo>
                  <a:lnTo>
                    <a:pt x="553" y="60"/>
                  </a:lnTo>
                  <a:lnTo>
                    <a:pt x="559" y="46"/>
                  </a:lnTo>
                  <a:lnTo>
                    <a:pt x="563" y="47"/>
                  </a:lnTo>
                  <a:lnTo>
                    <a:pt x="568" y="39"/>
                  </a:lnTo>
                  <a:lnTo>
                    <a:pt x="572" y="39"/>
                  </a:lnTo>
                  <a:lnTo>
                    <a:pt x="577" y="31"/>
                  </a:lnTo>
                  <a:lnTo>
                    <a:pt x="582" y="32"/>
                  </a:lnTo>
                  <a:lnTo>
                    <a:pt x="585" y="38"/>
                  </a:lnTo>
                  <a:lnTo>
                    <a:pt x="584" y="48"/>
                  </a:lnTo>
                  <a:lnTo>
                    <a:pt x="599" y="47"/>
                  </a:lnTo>
                  <a:lnTo>
                    <a:pt x="601" y="56"/>
                  </a:lnTo>
                  <a:lnTo>
                    <a:pt x="605" y="66"/>
                  </a:lnTo>
                  <a:lnTo>
                    <a:pt x="609" y="70"/>
                  </a:lnTo>
                  <a:lnTo>
                    <a:pt x="612" y="67"/>
                  </a:lnTo>
                  <a:lnTo>
                    <a:pt x="614" y="72"/>
                  </a:lnTo>
                  <a:lnTo>
                    <a:pt x="613" y="82"/>
                  </a:lnTo>
                  <a:lnTo>
                    <a:pt x="612" y="85"/>
                  </a:lnTo>
                  <a:lnTo>
                    <a:pt x="618" y="101"/>
                  </a:lnTo>
                  <a:lnTo>
                    <a:pt x="622" y="105"/>
                  </a:lnTo>
                  <a:lnTo>
                    <a:pt x="626" y="97"/>
                  </a:lnTo>
                  <a:lnTo>
                    <a:pt x="629" y="88"/>
                  </a:lnTo>
                  <a:lnTo>
                    <a:pt x="633" y="88"/>
                  </a:lnTo>
                  <a:lnTo>
                    <a:pt x="632" y="79"/>
                  </a:lnTo>
                  <a:lnTo>
                    <a:pt x="635" y="75"/>
                  </a:lnTo>
                  <a:lnTo>
                    <a:pt x="635" y="66"/>
                  </a:lnTo>
                  <a:lnTo>
                    <a:pt x="642" y="57"/>
                  </a:lnTo>
                  <a:lnTo>
                    <a:pt x="646" y="48"/>
                  </a:lnTo>
                  <a:lnTo>
                    <a:pt x="645" y="44"/>
                  </a:lnTo>
                  <a:lnTo>
                    <a:pt x="652" y="40"/>
                  </a:lnTo>
                  <a:lnTo>
                    <a:pt x="660" y="50"/>
                  </a:lnTo>
                  <a:lnTo>
                    <a:pt x="669" y="43"/>
                  </a:lnTo>
                  <a:lnTo>
                    <a:pt x="667" y="38"/>
                  </a:lnTo>
                  <a:lnTo>
                    <a:pt x="672" y="36"/>
                  </a:lnTo>
                  <a:lnTo>
                    <a:pt x="671" y="32"/>
                  </a:lnTo>
                  <a:lnTo>
                    <a:pt x="679" y="33"/>
                  </a:lnTo>
                  <a:lnTo>
                    <a:pt x="688" y="26"/>
                  </a:lnTo>
                  <a:lnTo>
                    <a:pt x="693" y="24"/>
                  </a:lnTo>
                  <a:lnTo>
                    <a:pt x="702" y="29"/>
                  </a:lnTo>
                  <a:lnTo>
                    <a:pt x="702" y="40"/>
                  </a:lnTo>
                  <a:lnTo>
                    <a:pt x="705" y="45"/>
                  </a:lnTo>
                  <a:lnTo>
                    <a:pt x="707" y="51"/>
                  </a:lnTo>
                  <a:lnTo>
                    <a:pt x="714" y="63"/>
                  </a:lnTo>
                  <a:lnTo>
                    <a:pt x="719" y="59"/>
                  </a:lnTo>
                  <a:lnTo>
                    <a:pt x="730" y="56"/>
                  </a:lnTo>
                  <a:lnTo>
                    <a:pt x="735" y="50"/>
                  </a:lnTo>
                  <a:lnTo>
                    <a:pt x="734" y="45"/>
                  </a:lnTo>
                  <a:lnTo>
                    <a:pt x="742" y="45"/>
                  </a:lnTo>
                  <a:lnTo>
                    <a:pt x="749" y="50"/>
                  </a:lnTo>
                  <a:lnTo>
                    <a:pt x="747" y="57"/>
                  </a:lnTo>
                  <a:lnTo>
                    <a:pt x="757" y="57"/>
                  </a:lnTo>
                  <a:lnTo>
                    <a:pt x="762" y="55"/>
                  </a:lnTo>
                  <a:lnTo>
                    <a:pt x="766" y="62"/>
                  </a:lnTo>
                  <a:lnTo>
                    <a:pt x="771" y="69"/>
                  </a:lnTo>
                  <a:lnTo>
                    <a:pt x="774" y="74"/>
                  </a:lnTo>
                  <a:lnTo>
                    <a:pt x="780" y="73"/>
                  </a:lnTo>
                  <a:lnTo>
                    <a:pt x="778" y="78"/>
                  </a:lnTo>
                  <a:lnTo>
                    <a:pt x="786" y="81"/>
                  </a:lnTo>
                  <a:lnTo>
                    <a:pt x="783" y="88"/>
                  </a:lnTo>
                  <a:lnTo>
                    <a:pt x="787" y="92"/>
                  </a:lnTo>
                  <a:lnTo>
                    <a:pt x="786" y="97"/>
                  </a:lnTo>
                  <a:lnTo>
                    <a:pt x="790" y="105"/>
                  </a:lnTo>
                  <a:lnTo>
                    <a:pt x="790" y="113"/>
                  </a:lnTo>
                  <a:lnTo>
                    <a:pt x="796" y="124"/>
                  </a:lnTo>
                  <a:lnTo>
                    <a:pt x="800" y="123"/>
                  </a:lnTo>
                  <a:lnTo>
                    <a:pt x="808" y="140"/>
                  </a:lnTo>
                  <a:lnTo>
                    <a:pt x="808" y="148"/>
                  </a:lnTo>
                  <a:lnTo>
                    <a:pt x="818" y="160"/>
                  </a:lnTo>
                  <a:lnTo>
                    <a:pt x="816" y="162"/>
                  </a:lnTo>
                  <a:lnTo>
                    <a:pt x="822" y="166"/>
                  </a:lnTo>
                  <a:lnTo>
                    <a:pt x="817" y="170"/>
                  </a:lnTo>
                  <a:lnTo>
                    <a:pt x="820" y="177"/>
                  </a:lnTo>
                  <a:lnTo>
                    <a:pt x="819" y="188"/>
                  </a:lnTo>
                  <a:lnTo>
                    <a:pt x="827" y="184"/>
                  </a:lnTo>
                  <a:lnTo>
                    <a:pt x="842" y="188"/>
                  </a:lnTo>
                  <a:lnTo>
                    <a:pt x="845" y="193"/>
                  </a:lnTo>
                  <a:lnTo>
                    <a:pt x="849" y="195"/>
                  </a:lnTo>
                  <a:lnTo>
                    <a:pt x="857" y="201"/>
                  </a:lnTo>
                  <a:lnTo>
                    <a:pt x="861" y="198"/>
                  </a:lnTo>
                  <a:lnTo>
                    <a:pt x="863" y="190"/>
                  </a:lnTo>
                  <a:lnTo>
                    <a:pt x="869" y="186"/>
                  </a:lnTo>
                  <a:lnTo>
                    <a:pt x="870" y="183"/>
                  </a:lnTo>
                  <a:lnTo>
                    <a:pt x="878" y="182"/>
                  </a:lnTo>
                  <a:lnTo>
                    <a:pt x="882" y="180"/>
                  </a:lnTo>
                  <a:lnTo>
                    <a:pt x="884" y="184"/>
                  </a:lnTo>
                  <a:lnTo>
                    <a:pt x="882" y="191"/>
                  </a:lnTo>
                  <a:lnTo>
                    <a:pt x="884" y="194"/>
                  </a:lnTo>
                  <a:lnTo>
                    <a:pt x="892" y="194"/>
                  </a:lnTo>
                  <a:lnTo>
                    <a:pt x="892" y="183"/>
                  </a:lnTo>
                  <a:lnTo>
                    <a:pt x="902" y="182"/>
                  </a:lnTo>
                  <a:lnTo>
                    <a:pt x="910" y="186"/>
                  </a:lnTo>
                  <a:lnTo>
                    <a:pt x="913" y="190"/>
                  </a:lnTo>
                  <a:lnTo>
                    <a:pt x="927" y="195"/>
                  </a:lnTo>
                  <a:lnTo>
                    <a:pt x="929" y="198"/>
                  </a:lnTo>
                  <a:close/>
                  <a:moveTo>
                    <a:pt x="429" y="663"/>
                  </a:moveTo>
                  <a:lnTo>
                    <a:pt x="429" y="668"/>
                  </a:lnTo>
                  <a:lnTo>
                    <a:pt x="439" y="669"/>
                  </a:lnTo>
                  <a:lnTo>
                    <a:pt x="434" y="663"/>
                  </a:lnTo>
                  <a:lnTo>
                    <a:pt x="429" y="66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47FFEB7-D15A-3DBC-76D3-71B75B001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026" y="1033463"/>
              <a:ext cx="754063" cy="912812"/>
            </a:xfrm>
            <a:custGeom>
              <a:avLst/>
              <a:gdLst>
                <a:gd name="T0" fmla="*/ 66 w 475"/>
                <a:gd name="T1" fmla="*/ 466 h 575"/>
                <a:gd name="T2" fmla="*/ 53 w 475"/>
                <a:gd name="T3" fmla="*/ 431 h 575"/>
                <a:gd name="T4" fmla="*/ 54 w 475"/>
                <a:gd name="T5" fmla="*/ 406 h 575"/>
                <a:gd name="T6" fmla="*/ 55 w 475"/>
                <a:gd name="T7" fmla="*/ 376 h 575"/>
                <a:gd name="T8" fmla="*/ 52 w 475"/>
                <a:gd name="T9" fmla="*/ 361 h 575"/>
                <a:gd name="T10" fmla="*/ 65 w 475"/>
                <a:gd name="T11" fmla="*/ 341 h 575"/>
                <a:gd name="T12" fmla="*/ 51 w 475"/>
                <a:gd name="T13" fmla="*/ 305 h 575"/>
                <a:gd name="T14" fmla="*/ 22 w 475"/>
                <a:gd name="T15" fmla="*/ 275 h 575"/>
                <a:gd name="T16" fmla="*/ 0 w 475"/>
                <a:gd name="T17" fmla="*/ 260 h 575"/>
                <a:gd name="T18" fmla="*/ 36 w 475"/>
                <a:gd name="T19" fmla="*/ 231 h 575"/>
                <a:gd name="T20" fmla="*/ 41 w 475"/>
                <a:gd name="T21" fmla="*/ 223 h 575"/>
                <a:gd name="T22" fmla="*/ 40 w 475"/>
                <a:gd name="T23" fmla="*/ 186 h 575"/>
                <a:gd name="T24" fmla="*/ 42 w 475"/>
                <a:gd name="T25" fmla="*/ 141 h 575"/>
                <a:gd name="T26" fmla="*/ 38 w 475"/>
                <a:gd name="T27" fmla="*/ 90 h 575"/>
                <a:gd name="T28" fmla="*/ 47 w 475"/>
                <a:gd name="T29" fmla="*/ 53 h 575"/>
                <a:gd name="T30" fmla="*/ 87 w 475"/>
                <a:gd name="T31" fmla="*/ 28 h 575"/>
                <a:gd name="T32" fmla="*/ 133 w 475"/>
                <a:gd name="T33" fmla="*/ 10 h 575"/>
                <a:gd name="T34" fmla="*/ 174 w 475"/>
                <a:gd name="T35" fmla="*/ 8 h 575"/>
                <a:gd name="T36" fmla="*/ 208 w 475"/>
                <a:gd name="T37" fmla="*/ 37 h 575"/>
                <a:gd name="T38" fmla="*/ 208 w 475"/>
                <a:gd name="T39" fmla="*/ 71 h 575"/>
                <a:gd name="T40" fmla="*/ 238 w 475"/>
                <a:gd name="T41" fmla="*/ 96 h 575"/>
                <a:gd name="T42" fmla="*/ 257 w 475"/>
                <a:gd name="T43" fmla="*/ 88 h 575"/>
                <a:gd name="T44" fmla="*/ 292 w 475"/>
                <a:gd name="T45" fmla="*/ 77 h 575"/>
                <a:gd name="T46" fmla="*/ 310 w 475"/>
                <a:gd name="T47" fmla="*/ 100 h 575"/>
                <a:gd name="T48" fmla="*/ 313 w 475"/>
                <a:gd name="T49" fmla="*/ 132 h 575"/>
                <a:gd name="T50" fmla="*/ 340 w 475"/>
                <a:gd name="T51" fmla="*/ 149 h 575"/>
                <a:gd name="T52" fmla="*/ 372 w 475"/>
                <a:gd name="T53" fmla="*/ 160 h 575"/>
                <a:gd name="T54" fmla="*/ 384 w 475"/>
                <a:gd name="T55" fmla="*/ 201 h 575"/>
                <a:gd name="T56" fmla="*/ 416 w 475"/>
                <a:gd name="T57" fmla="*/ 195 h 575"/>
                <a:gd name="T58" fmla="*/ 451 w 475"/>
                <a:gd name="T59" fmla="*/ 202 h 575"/>
                <a:gd name="T60" fmla="*/ 458 w 475"/>
                <a:gd name="T61" fmla="*/ 227 h 575"/>
                <a:gd name="T62" fmla="*/ 471 w 475"/>
                <a:gd name="T63" fmla="*/ 260 h 575"/>
                <a:gd name="T64" fmla="*/ 471 w 475"/>
                <a:gd name="T65" fmla="*/ 289 h 575"/>
                <a:gd name="T66" fmla="*/ 469 w 475"/>
                <a:gd name="T67" fmla="*/ 329 h 575"/>
                <a:gd name="T68" fmla="*/ 471 w 475"/>
                <a:gd name="T69" fmla="*/ 349 h 575"/>
                <a:gd name="T70" fmla="*/ 450 w 475"/>
                <a:gd name="T71" fmla="*/ 375 h 575"/>
                <a:gd name="T72" fmla="*/ 443 w 475"/>
                <a:gd name="T73" fmla="*/ 396 h 575"/>
                <a:gd name="T74" fmla="*/ 441 w 475"/>
                <a:gd name="T75" fmla="*/ 424 h 575"/>
                <a:gd name="T76" fmla="*/ 434 w 475"/>
                <a:gd name="T77" fmla="*/ 439 h 575"/>
                <a:gd name="T78" fmla="*/ 408 w 475"/>
                <a:gd name="T79" fmla="*/ 433 h 575"/>
                <a:gd name="T80" fmla="*/ 392 w 475"/>
                <a:gd name="T81" fmla="*/ 450 h 575"/>
                <a:gd name="T82" fmla="*/ 381 w 475"/>
                <a:gd name="T83" fmla="*/ 476 h 575"/>
                <a:gd name="T84" fmla="*/ 386 w 475"/>
                <a:gd name="T85" fmla="*/ 500 h 575"/>
                <a:gd name="T86" fmla="*/ 367 w 475"/>
                <a:gd name="T87" fmla="*/ 522 h 575"/>
                <a:gd name="T88" fmla="*/ 381 w 475"/>
                <a:gd name="T89" fmla="*/ 534 h 575"/>
                <a:gd name="T90" fmla="*/ 365 w 475"/>
                <a:gd name="T91" fmla="*/ 557 h 575"/>
                <a:gd name="T92" fmla="*/ 330 w 475"/>
                <a:gd name="T93" fmla="*/ 565 h 575"/>
                <a:gd name="T94" fmla="*/ 312 w 475"/>
                <a:gd name="T95" fmla="*/ 553 h 575"/>
                <a:gd name="T96" fmla="*/ 299 w 475"/>
                <a:gd name="T97" fmla="*/ 525 h 575"/>
                <a:gd name="T98" fmla="*/ 279 w 475"/>
                <a:gd name="T99" fmla="*/ 508 h 575"/>
                <a:gd name="T100" fmla="*/ 246 w 475"/>
                <a:gd name="T101" fmla="*/ 520 h 575"/>
                <a:gd name="T102" fmla="*/ 217 w 475"/>
                <a:gd name="T103" fmla="*/ 521 h 575"/>
                <a:gd name="T104" fmla="*/ 193 w 475"/>
                <a:gd name="T105" fmla="*/ 507 h 575"/>
                <a:gd name="T106" fmla="*/ 157 w 475"/>
                <a:gd name="T107" fmla="*/ 495 h 575"/>
                <a:gd name="T108" fmla="*/ 127 w 475"/>
                <a:gd name="T109" fmla="*/ 494 h 575"/>
                <a:gd name="T110" fmla="*/ 103 w 475"/>
                <a:gd name="T111" fmla="*/ 488 h 575"/>
                <a:gd name="T112" fmla="*/ 73 w 475"/>
                <a:gd name="T113" fmla="*/ 492 h 575"/>
                <a:gd name="T114" fmla="*/ 50 w 475"/>
                <a:gd name="T115" fmla="*/ 476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575">
                  <a:moveTo>
                    <a:pt x="50" y="476"/>
                  </a:moveTo>
                  <a:lnTo>
                    <a:pt x="52" y="468"/>
                  </a:lnTo>
                  <a:lnTo>
                    <a:pt x="56" y="467"/>
                  </a:lnTo>
                  <a:lnTo>
                    <a:pt x="64" y="471"/>
                  </a:lnTo>
                  <a:lnTo>
                    <a:pt x="66" y="466"/>
                  </a:lnTo>
                  <a:lnTo>
                    <a:pt x="60" y="455"/>
                  </a:lnTo>
                  <a:lnTo>
                    <a:pt x="62" y="450"/>
                  </a:lnTo>
                  <a:lnTo>
                    <a:pt x="59" y="442"/>
                  </a:lnTo>
                  <a:lnTo>
                    <a:pt x="54" y="434"/>
                  </a:lnTo>
                  <a:lnTo>
                    <a:pt x="53" y="431"/>
                  </a:lnTo>
                  <a:lnTo>
                    <a:pt x="54" y="424"/>
                  </a:lnTo>
                  <a:lnTo>
                    <a:pt x="58" y="418"/>
                  </a:lnTo>
                  <a:lnTo>
                    <a:pt x="63" y="414"/>
                  </a:lnTo>
                  <a:lnTo>
                    <a:pt x="59" y="408"/>
                  </a:lnTo>
                  <a:lnTo>
                    <a:pt x="54" y="406"/>
                  </a:lnTo>
                  <a:lnTo>
                    <a:pt x="58" y="397"/>
                  </a:lnTo>
                  <a:lnTo>
                    <a:pt x="55" y="396"/>
                  </a:lnTo>
                  <a:lnTo>
                    <a:pt x="56" y="391"/>
                  </a:lnTo>
                  <a:lnTo>
                    <a:pt x="50" y="381"/>
                  </a:lnTo>
                  <a:lnTo>
                    <a:pt x="55" y="376"/>
                  </a:lnTo>
                  <a:lnTo>
                    <a:pt x="53" y="370"/>
                  </a:lnTo>
                  <a:lnTo>
                    <a:pt x="55" y="363"/>
                  </a:lnTo>
                  <a:lnTo>
                    <a:pt x="59" y="361"/>
                  </a:lnTo>
                  <a:lnTo>
                    <a:pt x="58" y="356"/>
                  </a:lnTo>
                  <a:lnTo>
                    <a:pt x="52" y="361"/>
                  </a:lnTo>
                  <a:lnTo>
                    <a:pt x="50" y="357"/>
                  </a:lnTo>
                  <a:lnTo>
                    <a:pt x="54" y="353"/>
                  </a:lnTo>
                  <a:lnTo>
                    <a:pt x="54" y="348"/>
                  </a:lnTo>
                  <a:lnTo>
                    <a:pt x="58" y="343"/>
                  </a:lnTo>
                  <a:lnTo>
                    <a:pt x="65" y="341"/>
                  </a:lnTo>
                  <a:lnTo>
                    <a:pt x="61" y="335"/>
                  </a:lnTo>
                  <a:lnTo>
                    <a:pt x="57" y="327"/>
                  </a:lnTo>
                  <a:lnTo>
                    <a:pt x="55" y="318"/>
                  </a:lnTo>
                  <a:lnTo>
                    <a:pt x="54" y="308"/>
                  </a:lnTo>
                  <a:lnTo>
                    <a:pt x="51" y="305"/>
                  </a:lnTo>
                  <a:lnTo>
                    <a:pt x="47" y="298"/>
                  </a:lnTo>
                  <a:lnTo>
                    <a:pt x="36" y="293"/>
                  </a:lnTo>
                  <a:lnTo>
                    <a:pt x="31" y="286"/>
                  </a:lnTo>
                  <a:lnTo>
                    <a:pt x="23" y="280"/>
                  </a:lnTo>
                  <a:lnTo>
                    <a:pt x="22" y="275"/>
                  </a:lnTo>
                  <a:lnTo>
                    <a:pt x="12" y="268"/>
                  </a:lnTo>
                  <a:lnTo>
                    <a:pt x="12" y="260"/>
                  </a:lnTo>
                  <a:lnTo>
                    <a:pt x="7" y="259"/>
                  </a:lnTo>
                  <a:lnTo>
                    <a:pt x="5" y="263"/>
                  </a:lnTo>
                  <a:lnTo>
                    <a:pt x="0" y="260"/>
                  </a:lnTo>
                  <a:lnTo>
                    <a:pt x="13" y="249"/>
                  </a:lnTo>
                  <a:lnTo>
                    <a:pt x="17" y="235"/>
                  </a:lnTo>
                  <a:lnTo>
                    <a:pt x="23" y="225"/>
                  </a:lnTo>
                  <a:lnTo>
                    <a:pt x="30" y="224"/>
                  </a:lnTo>
                  <a:lnTo>
                    <a:pt x="36" y="231"/>
                  </a:lnTo>
                  <a:lnTo>
                    <a:pt x="41" y="230"/>
                  </a:lnTo>
                  <a:lnTo>
                    <a:pt x="49" y="234"/>
                  </a:lnTo>
                  <a:lnTo>
                    <a:pt x="51" y="232"/>
                  </a:lnTo>
                  <a:lnTo>
                    <a:pt x="47" y="223"/>
                  </a:lnTo>
                  <a:lnTo>
                    <a:pt x="41" y="223"/>
                  </a:lnTo>
                  <a:lnTo>
                    <a:pt x="36" y="213"/>
                  </a:lnTo>
                  <a:lnTo>
                    <a:pt x="28" y="211"/>
                  </a:lnTo>
                  <a:lnTo>
                    <a:pt x="27" y="204"/>
                  </a:lnTo>
                  <a:lnTo>
                    <a:pt x="29" y="187"/>
                  </a:lnTo>
                  <a:lnTo>
                    <a:pt x="40" y="186"/>
                  </a:lnTo>
                  <a:lnTo>
                    <a:pt x="36" y="181"/>
                  </a:lnTo>
                  <a:lnTo>
                    <a:pt x="30" y="176"/>
                  </a:lnTo>
                  <a:lnTo>
                    <a:pt x="34" y="157"/>
                  </a:lnTo>
                  <a:lnTo>
                    <a:pt x="35" y="141"/>
                  </a:lnTo>
                  <a:lnTo>
                    <a:pt x="42" y="141"/>
                  </a:lnTo>
                  <a:lnTo>
                    <a:pt x="35" y="133"/>
                  </a:lnTo>
                  <a:lnTo>
                    <a:pt x="35" y="113"/>
                  </a:lnTo>
                  <a:lnTo>
                    <a:pt x="33" y="98"/>
                  </a:lnTo>
                  <a:lnTo>
                    <a:pt x="34" y="93"/>
                  </a:lnTo>
                  <a:lnTo>
                    <a:pt x="38" y="90"/>
                  </a:lnTo>
                  <a:lnTo>
                    <a:pt x="41" y="80"/>
                  </a:lnTo>
                  <a:lnTo>
                    <a:pt x="41" y="73"/>
                  </a:lnTo>
                  <a:lnTo>
                    <a:pt x="36" y="58"/>
                  </a:lnTo>
                  <a:lnTo>
                    <a:pt x="37" y="54"/>
                  </a:lnTo>
                  <a:lnTo>
                    <a:pt x="47" y="53"/>
                  </a:lnTo>
                  <a:lnTo>
                    <a:pt x="60" y="37"/>
                  </a:lnTo>
                  <a:lnTo>
                    <a:pt x="71" y="32"/>
                  </a:lnTo>
                  <a:lnTo>
                    <a:pt x="78" y="31"/>
                  </a:lnTo>
                  <a:lnTo>
                    <a:pt x="82" y="26"/>
                  </a:lnTo>
                  <a:lnTo>
                    <a:pt x="87" y="28"/>
                  </a:lnTo>
                  <a:lnTo>
                    <a:pt x="90" y="26"/>
                  </a:lnTo>
                  <a:lnTo>
                    <a:pt x="111" y="22"/>
                  </a:lnTo>
                  <a:lnTo>
                    <a:pt x="117" y="20"/>
                  </a:lnTo>
                  <a:lnTo>
                    <a:pt x="123" y="20"/>
                  </a:lnTo>
                  <a:lnTo>
                    <a:pt x="133" y="10"/>
                  </a:lnTo>
                  <a:lnTo>
                    <a:pt x="139" y="13"/>
                  </a:lnTo>
                  <a:lnTo>
                    <a:pt x="148" y="10"/>
                  </a:lnTo>
                  <a:lnTo>
                    <a:pt x="161" y="8"/>
                  </a:lnTo>
                  <a:lnTo>
                    <a:pt x="167" y="9"/>
                  </a:lnTo>
                  <a:lnTo>
                    <a:pt x="174" y="8"/>
                  </a:lnTo>
                  <a:lnTo>
                    <a:pt x="194" y="0"/>
                  </a:lnTo>
                  <a:lnTo>
                    <a:pt x="196" y="8"/>
                  </a:lnTo>
                  <a:lnTo>
                    <a:pt x="199" y="19"/>
                  </a:lnTo>
                  <a:lnTo>
                    <a:pt x="206" y="32"/>
                  </a:lnTo>
                  <a:lnTo>
                    <a:pt x="208" y="37"/>
                  </a:lnTo>
                  <a:lnTo>
                    <a:pt x="201" y="43"/>
                  </a:lnTo>
                  <a:lnTo>
                    <a:pt x="204" y="45"/>
                  </a:lnTo>
                  <a:lnTo>
                    <a:pt x="203" y="52"/>
                  </a:lnTo>
                  <a:lnTo>
                    <a:pt x="205" y="61"/>
                  </a:lnTo>
                  <a:lnTo>
                    <a:pt x="208" y="71"/>
                  </a:lnTo>
                  <a:lnTo>
                    <a:pt x="221" y="70"/>
                  </a:lnTo>
                  <a:lnTo>
                    <a:pt x="222" y="76"/>
                  </a:lnTo>
                  <a:lnTo>
                    <a:pt x="228" y="81"/>
                  </a:lnTo>
                  <a:lnTo>
                    <a:pt x="233" y="93"/>
                  </a:lnTo>
                  <a:lnTo>
                    <a:pt x="238" y="96"/>
                  </a:lnTo>
                  <a:lnTo>
                    <a:pt x="243" y="94"/>
                  </a:lnTo>
                  <a:lnTo>
                    <a:pt x="246" y="100"/>
                  </a:lnTo>
                  <a:lnTo>
                    <a:pt x="251" y="101"/>
                  </a:lnTo>
                  <a:lnTo>
                    <a:pt x="255" y="98"/>
                  </a:lnTo>
                  <a:lnTo>
                    <a:pt x="257" y="88"/>
                  </a:lnTo>
                  <a:lnTo>
                    <a:pt x="263" y="87"/>
                  </a:lnTo>
                  <a:lnTo>
                    <a:pt x="270" y="81"/>
                  </a:lnTo>
                  <a:lnTo>
                    <a:pt x="277" y="79"/>
                  </a:lnTo>
                  <a:lnTo>
                    <a:pt x="281" y="81"/>
                  </a:lnTo>
                  <a:lnTo>
                    <a:pt x="292" y="77"/>
                  </a:lnTo>
                  <a:lnTo>
                    <a:pt x="295" y="85"/>
                  </a:lnTo>
                  <a:lnTo>
                    <a:pt x="299" y="91"/>
                  </a:lnTo>
                  <a:lnTo>
                    <a:pt x="302" y="97"/>
                  </a:lnTo>
                  <a:lnTo>
                    <a:pt x="307" y="97"/>
                  </a:lnTo>
                  <a:lnTo>
                    <a:pt x="310" y="100"/>
                  </a:lnTo>
                  <a:lnTo>
                    <a:pt x="310" y="105"/>
                  </a:lnTo>
                  <a:lnTo>
                    <a:pt x="306" y="108"/>
                  </a:lnTo>
                  <a:lnTo>
                    <a:pt x="307" y="115"/>
                  </a:lnTo>
                  <a:lnTo>
                    <a:pt x="312" y="123"/>
                  </a:lnTo>
                  <a:lnTo>
                    <a:pt x="313" y="132"/>
                  </a:lnTo>
                  <a:lnTo>
                    <a:pt x="313" y="142"/>
                  </a:lnTo>
                  <a:lnTo>
                    <a:pt x="315" y="146"/>
                  </a:lnTo>
                  <a:lnTo>
                    <a:pt x="321" y="149"/>
                  </a:lnTo>
                  <a:lnTo>
                    <a:pt x="332" y="151"/>
                  </a:lnTo>
                  <a:lnTo>
                    <a:pt x="340" y="149"/>
                  </a:lnTo>
                  <a:lnTo>
                    <a:pt x="345" y="143"/>
                  </a:lnTo>
                  <a:lnTo>
                    <a:pt x="352" y="145"/>
                  </a:lnTo>
                  <a:lnTo>
                    <a:pt x="352" y="152"/>
                  </a:lnTo>
                  <a:lnTo>
                    <a:pt x="367" y="151"/>
                  </a:lnTo>
                  <a:lnTo>
                    <a:pt x="372" y="160"/>
                  </a:lnTo>
                  <a:lnTo>
                    <a:pt x="375" y="162"/>
                  </a:lnTo>
                  <a:lnTo>
                    <a:pt x="378" y="176"/>
                  </a:lnTo>
                  <a:lnTo>
                    <a:pt x="375" y="184"/>
                  </a:lnTo>
                  <a:lnTo>
                    <a:pt x="376" y="191"/>
                  </a:lnTo>
                  <a:lnTo>
                    <a:pt x="384" y="201"/>
                  </a:lnTo>
                  <a:lnTo>
                    <a:pt x="388" y="196"/>
                  </a:lnTo>
                  <a:lnTo>
                    <a:pt x="390" y="190"/>
                  </a:lnTo>
                  <a:lnTo>
                    <a:pt x="408" y="189"/>
                  </a:lnTo>
                  <a:lnTo>
                    <a:pt x="413" y="195"/>
                  </a:lnTo>
                  <a:lnTo>
                    <a:pt x="416" y="195"/>
                  </a:lnTo>
                  <a:lnTo>
                    <a:pt x="426" y="190"/>
                  </a:lnTo>
                  <a:lnTo>
                    <a:pt x="429" y="191"/>
                  </a:lnTo>
                  <a:lnTo>
                    <a:pt x="436" y="187"/>
                  </a:lnTo>
                  <a:lnTo>
                    <a:pt x="445" y="196"/>
                  </a:lnTo>
                  <a:lnTo>
                    <a:pt x="451" y="202"/>
                  </a:lnTo>
                  <a:lnTo>
                    <a:pt x="452" y="208"/>
                  </a:lnTo>
                  <a:lnTo>
                    <a:pt x="465" y="208"/>
                  </a:lnTo>
                  <a:lnTo>
                    <a:pt x="468" y="212"/>
                  </a:lnTo>
                  <a:lnTo>
                    <a:pt x="462" y="219"/>
                  </a:lnTo>
                  <a:lnTo>
                    <a:pt x="458" y="227"/>
                  </a:lnTo>
                  <a:lnTo>
                    <a:pt x="457" y="237"/>
                  </a:lnTo>
                  <a:lnTo>
                    <a:pt x="453" y="244"/>
                  </a:lnTo>
                  <a:lnTo>
                    <a:pt x="465" y="243"/>
                  </a:lnTo>
                  <a:lnTo>
                    <a:pt x="465" y="253"/>
                  </a:lnTo>
                  <a:lnTo>
                    <a:pt x="471" y="260"/>
                  </a:lnTo>
                  <a:lnTo>
                    <a:pt x="464" y="266"/>
                  </a:lnTo>
                  <a:lnTo>
                    <a:pt x="457" y="269"/>
                  </a:lnTo>
                  <a:lnTo>
                    <a:pt x="455" y="274"/>
                  </a:lnTo>
                  <a:lnTo>
                    <a:pt x="461" y="285"/>
                  </a:lnTo>
                  <a:lnTo>
                    <a:pt x="471" y="289"/>
                  </a:lnTo>
                  <a:lnTo>
                    <a:pt x="469" y="301"/>
                  </a:lnTo>
                  <a:lnTo>
                    <a:pt x="475" y="303"/>
                  </a:lnTo>
                  <a:lnTo>
                    <a:pt x="474" y="316"/>
                  </a:lnTo>
                  <a:lnTo>
                    <a:pt x="472" y="318"/>
                  </a:lnTo>
                  <a:lnTo>
                    <a:pt x="469" y="329"/>
                  </a:lnTo>
                  <a:lnTo>
                    <a:pt x="471" y="332"/>
                  </a:lnTo>
                  <a:lnTo>
                    <a:pt x="468" y="335"/>
                  </a:lnTo>
                  <a:lnTo>
                    <a:pt x="475" y="341"/>
                  </a:lnTo>
                  <a:lnTo>
                    <a:pt x="472" y="344"/>
                  </a:lnTo>
                  <a:lnTo>
                    <a:pt x="471" y="349"/>
                  </a:lnTo>
                  <a:lnTo>
                    <a:pt x="468" y="350"/>
                  </a:lnTo>
                  <a:lnTo>
                    <a:pt x="464" y="356"/>
                  </a:lnTo>
                  <a:lnTo>
                    <a:pt x="454" y="362"/>
                  </a:lnTo>
                  <a:lnTo>
                    <a:pt x="454" y="369"/>
                  </a:lnTo>
                  <a:lnTo>
                    <a:pt x="450" y="375"/>
                  </a:lnTo>
                  <a:lnTo>
                    <a:pt x="446" y="373"/>
                  </a:lnTo>
                  <a:lnTo>
                    <a:pt x="441" y="374"/>
                  </a:lnTo>
                  <a:lnTo>
                    <a:pt x="439" y="378"/>
                  </a:lnTo>
                  <a:lnTo>
                    <a:pt x="447" y="389"/>
                  </a:lnTo>
                  <a:lnTo>
                    <a:pt x="443" y="396"/>
                  </a:lnTo>
                  <a:lnTo>
                    <a:pt x="448" y="400"/>
                  </a:lnTo>
                  <a:lnTo>
                    <a:pt x="441" y="406"/>
                  </a:lnTo>
                  <a:lnTo>
                    <a:pt x="442" y="416"/>
                  </a:lnTo>
                  <a:lnTo>
                    <a:pt x="444" y="421"/>
                  </a:lnTo>
                  <a:lnTo>
                    <a:pt x="441" y="424"/>
                  </a:lnTo>
                  <a:lnTo>
                    <a:pt x="443" y="430"/>
                  </a:lnTo>
                  <a:lnTo>
                    <a:pt x="442" y="434"/>
                  </a:lnTo>
                  <a:lnTo>
                    <a:pt x="441" y="444"/>
                  </a:lnTo>
                  <a:lnTo>
                    <a:pt x="437" y="443"/>
                  </a:lnTo>
                  <a:lnTo>
                    <a:pt x="434" y="439"/>
                  </a:lnTo>
                  <a:lnTo>
                    <a:pt x="428" y="439"/>
                  </a:lnTo>
                  <a:lnTo>
                    <a:pt x="422" y="431"/>
                  </a:lnTo>
                  <a:lnTo>
                    <a:pt x="417" y="435"/>
                  </a:lnTo>
                  <a:lnTo>
                    <a:pt x="414" y="432"/>
                  </a:lnTo>
                  <a:lnTo>
                    <a:pt x="408" y="433"/>
                  </a:lnTo>
                  <a:lnTo>
                    <a:pt x="411" y="437"/>
                  </a:lnTo>
                  <a:lnTo>
                    <a:pt x="410" y="448"/>
                  </a:lnTo>
                  <a:lnTo>
                    <a:pt x="402" y="444"/>
                  </a:lnTo>
                  <a:lnTo>
                    <a:pt x="394" y="447"/>
                  </a:lnTo>
                  <a:lnTo>
                    <a:pt x="392" y="450"/>
                  </a:lnTo>
                  <a:lnTo>
                    <a:pt x="379" y="454"/>
                  </a:lnTo>
                  <a:lnTo>
                    <a:pt x="375" y="457"/>
                  </a:lnTo>
                  <a:lnTo>
                    <a:pt x="377" y="463"/>
                  </a:lnTo>
                  <a:lnTo>
                    <a:pt x="377" y="470"/>
                  </a:lnTo>
                  <a:lnTo>
                    <a:pt x="381" y="476"/>
                  </a:lnTo>
                  <a:lnTo>
                    <a:pt x="377" y="482"/>
                  </a:lnTo>
                  <a:lnTo>
                    <a:pt x="381" y="484"/>
                  </a:lnTo>
                  <a:lnTo>
                    <a:pt x="385" y="490"/>
                  </a:lnTo>
                  <a:lnTo>
                    <a:pt x="393" y="497"/>
                  </a:lnTo>
                  <a:lnTo>
                    <a:pt x="386" y="500"/>
                  </a:lnTo>
                  <a:lnTo>
                    <a:pt x="382" y="497"/>
                  </a:lnTo>
                  <a:lnTo>
                    <a:pt x="371" y="498"/>
                  </a:lnTo>
                  <a:lnTo>
                    <a:pt x="371" y="507"/>
                  </a:lnTo>
                  <a:lnTo>
                    <a:pt x="374" y="517"/>
                  </a:lnTo>
                  <a:lnTo>
                    <a:pt x="367" y="522"/>
                  </a:lnTo>
                  <a:lnTo>
                    <a:pt x="367" y="528"/>
                  </a:lnTo>
                  <a:lnTo>
                    <a:pt x="371" y="528"/>
                  </a:lnTo>
                  <a:lnTo>
                    <a:pt x="376" y="526"/>
                  </a:lnTo>
                  <a:lnTo>
                    <a:pt x="379" y="527"/>
                  </a:lnTo>
                  <a:lnTo>
                    <a:pt x="381" y="534"/>
                  </a:lnTo>
                  <a:lnTo>
                    <a:pt x="375" y="536"/>
                  </a:lnTo>
                  <a:lnTo>
                    <a:pt x="369" y="546"/>
                  </a:lnTo>
                  <a:lnTo>
                    <a:pt x="369" y="552"/>
                  </a:lnTo>
                  <a:lnTo>
                    <a:pt x="365" y="553"/>
                  </a:lnTo>
                  <a:lnTo>
                    <a:pt x="365" y="557"/>
                  </a:lnTo>
                  <a:lnTo>
                    <a:pt x="357" y="560"/>
                  </a:lnTo>
                  <a:lnTo>
                    <a:pt x="353" y="566"/>
                  </a:lnTo>
                  <a:lnTo>
                    <a:pt x="349" y="575"/>
                  </a:lnTo>
                  <a:lnTo>
                    <a:pt x="344" y="574"/>
                  </a:lnTo>
                  <a:lnTo>
                    <a:pt x="330" y="565"/>
                  </a:lnTo>
                  <a:lnTo>
                    <a:pt x="330" y="558"/>
                  </a:lnTo>
                  <a:lnTo>
                    <a:pt x="323" y="561"/>
                  </a:lnTo>
                  <a:lnTo>
                    <a:pt x="320" y="558"/>
                  </a:lnTo>
                  <a:lnTo>
                    <a:pt x="319" y="551"/>
                  </a:lnTo>
                  <a:lnTo>
                    <a:pt x="312" y="553"/>
                  </a:lnTo>
                  <a:lnTo>
                    <a:pt x="310" y="545"/>
                  </a:lnTo>
                  <a:lnTo>
                    <a:pt x="306" y="543"/>
                  </a:lnTo>
                  <a:lnTo>
                    <a:pt x="300" y="535"/>
                  </a:lnTo>
                  <a:lnTo>
                    <a:pt x="295" y="533"/>
                  </a:lnTo>
                  <a:lnTo>
                    <a:pt x="299" y="525"/>
                  </a:lnTo>
                  <a:lnTo>
                    <a:pt x="298" y="522"/>
                  </a:lnTo>
                  <a:lnTo>
                    <a:pt x="293" y="517"/>
                  </a:lnTo>
                  <a:lnTo>
                    <a:pt x="295" y="512"/>
                  </a:lnTo>
                  <a:lnTo>
                    <a:pt x="291" y="510"/>
                  </a:lnTo>
                  <a:lnTo>
                    <a:pt x="279" y="508"/>
                  </a:lnTo>
                  <a:lnTo>
                    <a:pt x="276" y="516"/>
                  </a:lnTo>
                  <a:lnTo>
                    <a:pt x="269" y="514"/>
                  </a:lnTo>
                  <a:lnTo>
                    <a:pt x="263" y="519"/>
                  </a:lnTo>
                  <a:lnTo>
                    <a:pt x="251" y="516"/>
                  </a:lnTo>
                  <a:lnTo>
                    <a:pt x="246" y="520"/>
                  </a:lnTo>
                  <a:lnTo>
                    <a:pt x="235" y="513"/>
                  </a:lnTo>
                  <a:lnTo>
                    <a:pt x="231" y="515"/>
                  </a:lnTo>
                  <a:lnTo>
                    <a:pt x="231" y="519"/>
                  </a:lnTo>
                  <a:lnTo>
                    <a:pt x="226" y="522"/>
                  </a:lnTo>
                  <a:lnTo>
                    <a:pt x="217" y="521"/>
                  </a:lnTo>
                  <a:lnTo>
                    <a:pt x="213" y="514"/>
                  </a:lnTo>
                  <a:lnTo>
                    <a:pt x="206" y="512"/>
                  </a:lnTo>
                  <a:lnTo>
                    <a:pt x="198" y="517"/>
                  </a:lnTo>
                  <a:lnTo>
                    <a:pt x="193" y="512"/>
                  </a:lnTo>
                  <a:lnTo>
                    <a:pt x="193" y="507"/>
                  </a:lnTo>
                  <a:lnTo>
                    <a:pt x="183" y="507"/>
                  </a:lnTo>
                  <a:lnTo>
                    <a:pt x="174" y="502"/>
                  </a:lnTo>
                  <a:lnTo>
                    <a:pt x="169" y="498"/>
                  </a:lnTo>
                  <a:lnTo>
                    <a:pt x="165" y="499"/>
                  </a:lnTo>
                  <a:lnTo>
                    <a:pt x="157" y="495"/>
                  </a:lnTo>
                  <a:lnTo>
                    <a:pt x="152" y="489"/>
                  </a:lnTo>
                  <a:lnTo>
                    <a:pt x="147" y="494"/>
                  </a:lnTo>
                  <a:lnTo>
                    <a:pt x="142" y="498"/>
                  </a:lnTo>
                  <a:lnTo>
                    <a:pt x="136" y="491"/>
                  </a:lnTo>
                  <a:lnTo>
                    <a:pt x="127" y="494"/>
                  </a:lnTo>
                  <a:lnTo>
                    <a:pt x="127" y="491"/>
                  </a:lnTo>
                  <a:lnTo>
                    <a:pt x="121" y="487"/>
                  </a:lnTo>
                  <a:lnTo>
                    <a:pt x="118" y="488"/>
                  </a:lnTo>
                  <a:lnTo>
                    <a:pt x="111" y="484"/>
                  </a:lnTo>
                  <a:lnTo>
                    <a:pt x="103" y="488"/>
                  </a:lnTo>
                  <a:lnTo>
                    <a:pt x="99" y="491"/>
                  </a:lnTo>
                  <a:lnTo>
                    <a:pt x="95" y="489"/>
                  </a:lnTo>
                  <a:lnTo>
                    <a:pt x="93" y="491"/>
                  </a:lnTo>
                  <a:lnTo>
                    <a:pt x="82" y="493"/>
                  </a:lnTo>
                  <a:lnTo>
                    <a:pt x="73" y="492"/>
                  </a:lnTo>
                  <a:lnTo>
                    <a:pt x="66" y="488"/>
                  </a:lnTo>
                  <a:lnTo>
                    <a:pt x="58" y="491"/>
                  </a:lnTo>
                  <a:lnTo>
                    <a:pt x="56" y="486"/>
                  </a:lnTo>
                  <a:lnTo>
                    <a:pt x="55" y="476"/>
                  </a:lnTo>
                  <a:lnTo>
                    <a:pt x="50" y="47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DB194EEA-08B6-C519-B155-AA44498EC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963" y="1444625"/>
              <a:ext cx="985838" cy="768350"/>
            </a:xfrm>
            <a:custGeom>
              <a:avLst/>
              <a:gdLst>
                <a:gd name="T0" fmla="*/ 567 w 621"/>
                <a:gd name="T1" fmla="*/ 9 h 484"/>
                <a:gd name="T2" fmla="*/ 602 w 621"/>
                <a:gd name="T3" fmla="*/ 39 h 484"/>
                <a:gd name="T4" fmla="*/ 616 w 621"/>
                <a:gd name="T5" fmla="*/ 76 h 484"/>
                <a:gd name="T6" fmla="*/ 605 w 621"/>
                <a:gd name="T7" fmla="*/ 98 h 484"/>
                <a:gd name="T8" fmla="*/ 608 w 621"/>
                <a:gd name="T9" fmla="*/ 111 h 484"/>
                <a:gd name="T10" fmla="*/ 613 w 621"/>
                <a:gd name="T11" fmla="*/ 138 h 484"/>
                <a:gd name="T12" fmla="*/ 609 w 621"/>
                <a:gd name="T13" fmla="*/ 165 h 484"/>
                <a:gd name="T14" fmla="*/ 615 w 621"/>
                <a:gd name="T15" fmla="*/ 196 h 484"/>
                <a:gd name="T16" fmla="*/ 605 w 621"/>
                <a:gd name="T17" fmla="*/ 217 h 484"/>
                <a:gd name="T18" fmla="*/ 573 w 621"/>
                <a:gd name="T19" fmla="*/ 259 h 484"/>
                <a:gd name="T20" fmla="*/ 569 w 621"/>
                <a:gd name="T21" fmla="*/ 284 h 484"/>
                <a:gd name="T22" fmla="*/ 562 w 621"/>
                <a:gd name="T23" fmla="*/ 309 h 484"/>
                <a:gd name="T24" fmla="*/ 539 w 621"/>
                <a:gd name="T25" fmla="*/ 337 h 484"/>
                <a:gd name="T26" fmla="*/ 511 w 621"/>
                <a:gd name="T27" fmla="*/ 334 h 484"/>
                <a:gd name="T28" fmla="*/ 494 w 621"/>
                <a:gd name="T29" fmla="*/ 337 h 484"/>
                <a:gd name="T30" fmla="*/ 461 w 621"/>
                <a:gd name="T31" fmla="*/ 348 h 484"/>
                <a:gd name="T32" fmla="*/ 452 w 621"/>
                <a:gd name="T33" fmla="*/ 372 h 484"/>
                <a:gd name="T34" fmla="*/ 469 w 621"/>
                <a:gd name="T35" fmla="*/ 393 h 484"/>
                <a:gd name="T36" fmla="*/ 476 w 621"/>
                <a:gd name="T37" fmla="*/ 420 h 484"/>
                <a:gd name="T38" fmla="*/ 452 w 621"/>
                <a:gd name="T39" fmla="*/ 443 h 484"/>
                <a:gd name="T40" fmla="*/ 451 w 621"/>
                <a:gd name="T41" fmla="*/ 476 h 484"/>
                <a:gd name="T42" fmla="*/ 421 w 621"/>
                <a:gd name="T43" fmla="*/ 462 h 484"/>
                <a:gd name="T44" fmla="*/ 394 w 621"/>
                <a:gd name="T45" fmla="*/ 450 h 484"/>
                <a:gd name="T46" fmla="*/ 375 w 621"/>
                <a:gd name="T47" fmla="*/ 423 h 484"/>
                <a:gd name="T48" fmla="*/ 348 w 621"/>
                <a:gd name="T49" fmla="*/ 405 h 484"/>
                <a:gd name="T50" fmla="*/ 320 w 621"/>
                <a:gd name="T51" fmla="*/ 426 h 484"/>
                <a:gd name="T52" fmla="*/ 302 w 621"/>
                <a:gd name="T53" fmla="*/ 409 h 484"/>
                <a:gd name="T54" fmla="*/ 288 w 621"/>
                <a:gd name="T55" fmla="*/ 390 h 484"/>
                <a:gd name="T56" fmla="*/ 271 w 621"/>
                <a:gd name="T57" fmla="*/ 387 h 484"/>
                <a:gd name="T58" fmla="*/ 249 w 621"/>
                <a:gd name="T59" fmla="*/ 396 h 484"/>
                <a:gd name="T60" fmla="*/ 201 w 621"/>
                <a:gd name="T61" fmla="*/ 407 h 484"/>
                <a:gd name="T62" fmla="*/ 173 w 621"/>
                <a:gd name="T63" fmla="*/ 399 h 484"/>
                <a:gd name="T64" fmla="*/ 139 w 621"/>
                <a:gd name="T65" fmla="*/ 392 h 484"/>
                <a:gd name="T66" fmla="*/ 113 w 621"/>
                <a:gd name="T67" fmla="*/ 380 h 484"/>
                <a:gd name="T68" fmla="*/ 83 w 621"/>
                <a:gd name="T69" fmla="*/ 394 h 484"/>
                <a:gd name="T70" fmla="*/ 54 w 621"/>
                <a:gd name="T71" fmla="*/ 374 h 484"/>
                <a:gd name="T72" fmla="*/ 52 w 621"/>
                <a:gd name="T73" fmla="*/ 352 h 484"/>
                <a:gd name="T74" fmla="*/ 76 w 621"/>
                <a:gd name="T75" fmla="*/ 342 h 484"/>
                <a:gd name="T76" fmla="*/ 49 w 621"/>
                <a:gd name="T77" fmla="*/ 322 h 484"/>
                <a:gd name="T78" fmla="*/ 54 w 621"/>
                <a:gd name="T79" fmla="*/ 257 h 484"/>
                <a:gd name="T80" fmla="*/ 51 w 621"/>
                <a:gd name="T81" fmla="*/ 221 h 484"/>
                <a:gd name="T82" fmla="*/ 41 w 621"/>
                <a:gd name="T83" fmla="*/ 187 h 484"/>
                <a:gd name="T84" fmla="*/ 17 w 621"/>
                <a:gd name="T85" fmla="*/ 141 h 484"/>
                <a:gd name="T86" fmla="*/ 13 w 621"/>
                <a:gd name="T87" fmla="*/ 112 h 484"/>
                <a:gd name="T88" fmla="*/ 0 w 621"/>
                <a:gd name="T89" fmla="*/ 78 h 484"/>
                <a:gd name="T90" fmla="*/ 20 w 621"/>
                <a:gd name="T91" fmla="*/ 76 h 484"/>
                <a:gd name="T92" fmla="*/ 57 w 621"/>
                <a:gd name="T93" fmla="*/ 86 h 484"/>
                <a:gd name="T94" fmla="*/ 85 w 621"/>
                <a:gd name="T95" fmla="*/ 77 h 484"/>
                <a:gd name="T96" fmla="*/ 118 w 621"/>
                <a:gd name="T97" fmla="*/ 99 h 484"/>
                <a:gd name="T98" fmla="*/ 111 w 621"/>
                <a:gd name="T99" fmla="*/ 134 h 484"/>
                <a:gd name="T100" fmla="*/ 133 w 621"/>
                <a:gd name="T101" fmla="*/ 168 h 484"/>
                <a:gd name="T102" fmla="*/ 179 w 621"/>
                <a:gd name="T103" fmla="*/ 170 h 484"/>
                <a:gd name="T104" fmla="*/ 233 w 621"/>
                <a:gd name="T105" fmla="*/ 176 h 484"/>
                <a:gd name="T106" fmla="*/ 278 w 621"/>
                <a:gd name="T107" fmla="*/ 192 h 484"/>
                <a:gd name="T108" fmla="*/ 301 w 621"/>
                <a:gd name="T109" fmla="*/ 192 h 484"/>
                <a:gd name="T110" fmla="*/ 377 w 621"/>
                <a:gd name="T111" fmla="*/ 160 h 484"/>
                <a:gd name="T112" fmla="*/ 333 w 621"/>
                <a:gd name="T113" fmla="*/ 136 h 484"/>
                <a:gd name="T114" fmla="*/ 363 w 621"/>
                <a:gd name="T115" fmla="*/ 85 h 484"/>
                <a:gd name="T116" fmla="*/ 410 w 621"/>
                <a:gd name="T117" fmla="*/ 61 h 484"/>
                <a:gd name="T118" fmla="*/ 456 w 621"/>
                <a:gd name="T119" fmla="*/ 48 h 484"/>
                <a:gd name="T120" fmla="*/ 509 w 621"/>
                <a:gd name="T121" fmla="*/ 3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1" h="484">
                  <a:moveTo>
                    <a:pt x="555" y="1"/>
                  </a:moveTo>
                  <a:lnTo>
                    <a:pt x="560" y="4"/>
                  </a:lnTo>
                  <a:lnTo>
                    <a:pt x="562" y="0"/>
                  </a:lnTo>
                  <a:lnTo>
                    <a:pt x="567" y="1"/>
                  </a:lnTo>
                  <a:lnTo>
                    <a:pt x="567" y="9"/>
                  </a:lnTo>
                  <a:lnTo>
                    <a:pt x="577" y="16"/>
                  </a:lnTo>
                  <a:lnTo>
                    <a:pt x="578" y="21"/>
                  </a:lnTo>
                  <a:lnTo>
                    <a:pt x="586" y="27"/>
                  </a:lnTo>
                  <a:lnTo>
                    <a:pt x="591" y="34"/>
                  </a:lnTo>
                  <a:lnTo>
                    <a:pt x="602" y="39"/>
                  </a:lnTo>
                  <a:lnTo>
                    <a:pt x="606" y="46"/>
                  </a:lnTo>
                  <a:lnTo>
                    <a:pt x="609" y="49"/>
                  </a:lnTo>
                  <a:lnTo>
                    <a:pt x="610" y="59"/>
                  </a:lnTo>
                  <a:lnTo>
                    <a:pt x="612" y="68"/>
                  </a:lnTo>
                  <a:lnTo>
                    <a:pt x="616" y="76"/>
                  </a:lnTo>
                  <a:lnTo>
                    <a:pt x="620" y="82"/>
                  </a:lnTo>
                  <a:lnTo>
                    <a:pt x="613" y="84"/>
                  </a:lnTo>
                  <a:lnTo>
                    <a:pt x="609" y="89"/>
                  </a:lnTo>
                  <a:lnTo>
                    <a:pt x="609" y="94"/>
                  </a:lnTo>
                  <a:lnTo>
                    <a:pt x="605" y="98"/>
                  </a:lnTo>
                  <a:lnTo>
                    <a:pt x="607" y="102"/>
                  </a:lnTo>
                  <a:lnTo>
                    <a:pt x="613" y="97"/>
                  </a:lnTo>
                  <a:lnTo>
                    <a:pt x="614" y="102"/>
                  </a:lnTo>
                  <a:lnTo>
                    <a:pt x="610" y="104"/>
                  </a:lnTo>
                  <a:lnTo>
                    <a:pt x="608" y="111"/>
                  </a:lnTo>
                  <a:lnTo>
                    <a:pt x="610" y="117"/>
                  </a:lnTo>
                  <a:lnTo>
                    <a:pt x="605" y="122"/>
                  </a:lnTo>
                  <a:lnTo>
                    <a:pt x="611" y="132"/>
                  </a:lnTo>
                  <a:lnTo>
                    <a:pt x="610" y="137"/>
                  </a:lnTo>
                  <a:lnTo>
                    <a:pt x="613" y="138"/>
                  </a:lnTo>
                  <a:lnTo>
                    <a:pt x="609" y="147"/>
                  </a:lnTo>
                  <a:lnTo>
                    <a:pt x="614" y="149"/>
                  </a:lnTo>
                  <a:lnTo>
                    <a:pt x="618" y="155"/>
                  </a:lnTo>
                  <a:lnTo>
                    <a:pt x="613" y="159"/>
                  </a:lnTo>
                  <a:lnTo>
                    <a:pt x="609" y="165"/>
                  </a:lnTo>
                  <a:lnTo>
                    <a:pt x="608" y="172"/>
                  </a:lnTo>
                  <a:lnTo>
                    <a:pt x="609" y="175"/>
                  </a:lnTo>
                  <a:lnTo>
                    <a:pt x="614" y="183"/>
                  </a:lnTo>
                  <a:lnTo>
                    <a:pt x="617" y="191"/>
                  </a:lnTo>
                  <a:lnTo>
                    <a:pt x="615" y="196"/>
                  </a:lnTo>
                  <a:lnTo>
                    <a:pt x="621" y="207"/>
                  </a:lnTo>
                  <a:lnTo>
                    <a:pt x="619" y="212"/>
                  </a:lnTo>
                  <a:lnTo>
                    <a:pt x="611" y="208"/>
                  </a:lnTo>
                  <a:lnTo>
                    <a:pt x="607" y="209"/>
                  </a:lnTo>
                  <a:lnTo>
                    <a:pt x="605" y="217"/>
                  </a:lnTo>
                  <a:lnTo>
                    <a:pt x="600" y="222"/>
                  </a:lnTo>
                  <a:lnTo>
                    <a:pt x="596" y="243"/>
                  </a:lnTo>
                  <a:lnTo>
                    <a:pt x="590" y="252"/>
                  </a:lnTo>
                  <a:lnTo>
                    <a:pt x="586" y="255"/>
                  </a:lnTo>
                  <a:lnTo>
                    <a:pt x="573" y="259"/>
                  </a:lnTo>
                  <a:lnTo>
                    <a:pt x="567" y="263"/>
                  </a:lnTo>
                  <a:lnTo>
                    <a:pt x="561" y="264"/>
                  </a:lnTo>
                  <a:lnTo>
                    <a:pt x="567" y="276"/>
                  </a:lnTo>
                  <a:lnTo>
                    <a:pt x="563" y="279"/>
                  </a:lnTo>
                  <a:lnTo>
                    <a:pt x="569" y="284"/>
                  </a:lnTo>
                  <a:lnTo>
                    <a:pt x="570" y="291"/>
                  </a:lnTo>
                  <a:lnTo>
                    <a:pt x="563" y="292"/>
                  </a:lnTo>
                  <a:lnTo>
                    <a:pt x="561" y="297"/>
                  </a:lnTo>
                  <a:lnTo>
                    <a:pt x="564" y="303"/>
                  </a:lnTo>
                  <a:lnTo>
                    <a:pt x="562" y="309"/>
                  </a:lnTo>
                  <a:lnTo>
                    <a:pt x="553" y="311"/>
                  </a:lnTo>
                  <a:lnTo>
                    <a:pt x="545" y="318"/>
                  </a:lnTo>
                  <a:lnTo>
                    <a:pt x="544" y="323"/>
                  </a:lnTo>
                  <a:lnTo>
                    <a:pt x="547" y="328"/>
                  </a:lnTo>
                  <a:lnTo>
                    <a:pt x="539" y="337"/>
                  </a:lnTo>
                  <a:lnTo>
                    <a:pt x="534" y="335"/>
                  </a:lnTo>
                  <a:lnTo>
                    <a:pt x="530" y="338"/>
                  </a:lnTo>
                  <a:lnTo>
                    <a:pt x="525" y="335"/>
                  </a:lnTo>
                  <a:lnTo>
                    <a:pt x="515" y="333"/>
                  </a:lnTo>
                  <a:lnTo>
                    <a:pt x="511" y="334"/>
                  </a:lnTo>
                  <a:lnTo>
                    <a:pt x="509" y="330"/>
                  </a:lnTo>
                  <a:lnTo>
                    <a:pt x="503" y="330"/>
                  </a:lnTo>
                  <a:lnTo>
                    <a:pt x="504" y="334"/>
                  </a:lnTo>
                  <a:lnTo>
                    <a:pt x="501" y="340"/>
                  </a:lnTo>
                  <a:lnTo>
                    <a:pt x="494" y="337"/>
                  </a:lnTo>
                  <a:lnTo>
                    <a:pt x="490" y="342"/>
                  </a:lnTo>
                  <a:lnTo>
                    <a:pt x="490" y="344"/>
                  </a:lnTo>
                  <a:lnTo>
                    <a:pt x="477" y="345"/>
                  </a:lnTo>
                  <a:lnTo>
                    <a:pt x="470" y="349"/>
                  </a:lnTo>
                  <a:lnTo>
                    <a:pt x="461" y="348"/>
                  </a:lnTo>
                  <a:lnTo>
                    <a:pt x="461" y="352"/>
                  </a:lnTo>
                  <a:lnTo>
                    <a:pt x="456" y="356"/>
                  </a:lnTo>
                  <a:lnTo>
                    <a:pt x="451" y="359"/>
                  </a:lnTo>
                  <a:lnTo>
                    <a:pt x="454" y="364"/>
                  </a:lnTo>
                  <a:lnTo>
                    <a:pt x="452" y="372"/>
                  </a:lnTo>
                  <a:lnTo>
                    <a:pt x="456" y="374"/>
                  </a:lnTo>
                  <a:lnTo>
                    <a:pt x="457" y="381"/>
                  </a:lnTo>
                  <a:lnTo>
                    <a:pt x="464" y="384"/>
                  </a:lnTo>
                  <a:lnTo>
                    <a:pt x="470" y="388"/>
                  </a:lnTo>
                  <a:lnTo>
                    <a:pt x="469" y="393"/>
                  </a:lnTo>
                  <a:lnTo>
                    <a:pt x="477" y="397"/>
                  </a:lnTo>
                  <a:lnTo>
                    <a:pt x="474" y="402"/>
                  </a:lnTo>
                  <a:lnTo>
                    <a:pt x="474" y="407"/>
                  </a:lnTo>
                  <a:lnTo>
                    <a:pt x="471" y="412"/>
                  </a:lnTo>
                  <a:lnTo>
                    <a:pt x="476" y="420"/>
                  </a:lnTo>
                  <a:lnTo>
                    <a:pt x="472" y="424"/>
                  </a:lnTo>
                  <a:lnTo>
                    <a:pt x="471" y="429"/>
                  </a:lnTo>
                  <a:lnTo>
                    <a:pt x="464" y="435"/>
                  </a:lnTo>
                  <a:lnTo>
                    <a:pt x="461" y="439"/>
                  </a:lnTo>
                  <a:lnTo>
                    <a:pt x="452" y="443"/>
                  </a:lnTo>
                  <a:lnTo>
                    <a:pt x="445" y="443"/>
                  </a:lnTo>
                  <a:lnTo>
                    <a:pt x="440" y="451"/>
                  </a:lnTo>
                  <a:lnTo>
                    <a:pt x="446" y="456"/>
                  </a:lnTo>
                  <a:lnTo>
                    <a:pt x="444" y="460"/>
                  </a:lnTo>
                  <a:lnTo>
                    <a:pt x="451" y="476"/>
                  </a:lnTo>
                  <a:lnTo>
                    <a:pt x="446" y="481"/>
                  </a:lnTo>
                  <a:lnTo>
                    <a:pt x="438" y="484"/>
                  </a:lnTo>
                  <a:lnTo>
                    <a:pt x="433" y="479"/>
                  </a:lnTo>
                  <a:lnTo>
                    <a:pt x="426" y="464"/>
                  </a:lnTo>
                  <a:lnTo>
                    <a:pt x="421" y="462"/>
                  </a:lnTo>
                  <a:lnTo>
                    <a:pt x="414" y="466"/>
                  </a:lnTo>
                  <a:lnTo>
                    <a:pt x="405" y="466"/>
                  </a:lnTo>
                  <a:lnTo>
                    <a:pt x="394" y="455"/>
                  </a:lnTo>
                  <a:lnTo>
                    <a:pt x="397" y="453"/>
                  </a:lnTo>
                  <a:lnTo>
                    <a:pt x="394" y="450"/>
                  </a:lnTo>
                  <a:lnTo>
                    <a:pt x="383" y="450"/>
                  </a:lnTo>
                  <a:lnTo>
                    <a:pt x="379" y="448"/>
                  </a:lnTo>
                  <a:lnTo>
                    <a:pt x="375" y="443"/>
                  </a:lnTo>
                  <a:lnTo>
                    <a:pt x="375" y="438"/>
                  </a:lnTo>
                  <a:lnTo>
                    <a:pt x="375" y="423"/>
                  </a:lnTo>
                  <a:lnTo>
                    <a:pt x="375" y="421"/>
                  </a:lnTo>
                  <a:lnTo>
                    <a:pt x="374" y="412"/>
                  </a:lnTo>
                  <a:lnTo>
                    <a:pt x="365" y="406"/>
                  </a:lnTo>
                  <a:lnTo>
                    <a:pt x="363" y="404"/>
                  </a:lnTo>
                  <a:lnTo>
                    <a:pt x="348" y="405"/>
                  </a:lnTo>
                  <a:lnTo>
                    <a:pt x="336" y="414"/>
                  </a:lnTo>
                  <a:lnTo>
                    <a:pt x="332" y="414"/>
                  </a:lnTo>
                  <a:lnTo>
                    <a:pt x="328" y="421"/>
                  </a:lnTo>
                  <a:lnTo>
                    <a:pt x="322" y="422"/>
                  </a:lnTo>
                  <a:lnTo>
                    <a:pt x="320" y="426"/>
                  </a:lnTo>
                  <a:lnTo>
                    <a:pt x="314" y="428"/>
                  </a:lnTo>
                  <a:lnTo>
                    <a:pt x="310" y="424"/>
                  </a:lnTo>
                  <a:lnTo>
                    <a:pt x="304" y="428"/>
                  </a:lnTo>
                  <a:lnTo>
                    <a:pt x="301" y="426"/>
                  </a:lnTo>
                  <a:lnTo>
                    <a:pt x="302" y="409"/>
                  </a:lnTo>
                  <a:lnTo>
                    <a:pt x="292" y="410"/>
                  </a:lnTo>
                  <a:lnTo>
                    <a:pt x="286" y="407"/>
                  </a:lnTo>
                  <a:lnTo>
                    <a:pt x="285" y="398"/>
                  </a:lnTo>
                  <a:lnTo>
                    <a:pt x="283" y="394"/>
                  </a:lnTo>
                  <a:lnTo>
                    <a:pt x="288" y="390"/>
                  </a:lnTo>
                  <a:lnTo>
                    <a:pt x="283" y="387"/>
                  </a:lnTo>
                  <a:lnTo>
                    <a:pt x="277" y="380"/>
                  </a:lnTo>
                  <a:lnTo>
                    <a:pt x="273" y="380"/>
                  </a:lnTo>
                  <a:lnTo>
                    <a:pt x="267" y="383"/>
                  </a:lnTo>
                  <a:lnTo>
                    <a:pt x="271" y="387"/>
                  </a:lnTo>
                  <a:lnTo>
                    <a:pt x="266" y="390"/>
                  </a:lnTo>
                  <a:lnTo>
                    <a:pt x="265" y="394"/>
                  </a:lnTo>
                  <a:lnTo>
                    <a:pt x="257" y="390"/>
                  </a:lnTo>
                  <a:lnTo>
                    <a:pt x="253" y="395"/>
                  </a:lnTo>
                  <a:lnTo>
                    <a:pt x="249" y="396"/>
                  </a:lnTo>
                  <a:lnTo>
                    <a:pt x="237" y="392"/>
                  </a:lnTo>
                  <a:lnTo>
                    <a:pt x="225" y="392"/>
                  </a:lnTo>
                  <a:lnTo>
                    <a:pt x="217" y="401"/>
                  </a:lnTo>
                  <a:lnTo>
                    <a:pt x="211" y="401"/>
                  </a:lnTo>
                  <a:lnTo>
                    <a:pt x="201" y="407"/>
                  </a:lnTo>
                  <a:lnTo>
                    <a:pt x="199" y="397"/>
                  </a:lnTo>
                  <a:lnTo>
                    <a:pt x="182" y="408"/>
                  </a:lnTo>
                  <a:lnTo>
                    <a:pt x="178" y="405"/>
                  </a:lnTo>
                  <a:lnTo>
                    <a:pt x="179" y="401"/>
                  </a:lnTo>
                  <a:lnTo>
                    <a:pt x="173" y="399"/>
                  </a:lnTo>
                  <a:lnTo>
                    <a:pt x="166" y="391"/>
                  </a:lnTo>
                  <a:lnTo>
                    <a:pt x="159" y="392"/>
                  </a:lnTo>
                  <a:lnTo>
                    <a:pt x="149" y="386"/>
                  </a:lnTo>
                  <a:lnTo>
                    <a:pt x="145" y="392"/>
                  </a:lnTo>
                  <a:lnTo>
                    <a:pt x="139" y="392"/>
                  </a:lnTo>
                  <a:lnTo>
                    <a:pt x="133" y="386"/>
                  </a:lnTo>
                  <a:lnTo>
                    <a:pt x="130" y="387"/>
                  </a:lnTo>
                  <a:lnTo>
                    <a:pt x="122" y="383"/>
                  </a:lnTo>
                  <a:lnTo>
                    <a:pt x="115" y="384"/>
                  </a:lnTo>
                  <a:lnTo>
                    <a:pt x="113" y="380"/>
                  </a:lnTo>
                  <a:lnTo>
                    <a:pt x="101" y="378"/>
                  </a:lnTo>
                  <a:lnTo>
                    <a:pt x="96" y="379"/>
                  </a:lnTo>
                  <a:lnTo>
                    <a:pt x="95" y="385"/>
                  </a:lnTo>
                  <a:lnTo>
                    <a:pt x="87" y="387"/>
                  </a:lnTo>
                  <a:lnTo>
                    <a:pt x="83" y="394"/>
                  </a:lnTo>
                  <a:lnTo>
                    <a:pt x="76" y="398"/>
                  </a:lnTo>
                  <a:lnTo>
                    <a:pt x="69" y="397"/>
                  </a:lnTo>
                  <a:lnTo>
                    <a:pt x="65" y="389"/>
                  </a:lnTo>
                  <a:lnTo>
                    <a:pt x="59" y="387"/>
                  </a:lnTo>
                  <a:lnTo>
                    <a:pt x="54" y="374"/>
                  </a:lnTo>
                  <a:lnTo>
                    <a:pt x="55" y="368"/>
                  </a:lnTo>
                  <a:lnTo>
                    <a:pt x="51" y="362"/>
                  </a:lnTo>
                  <a:lnTo>
                    <a:pt x="52" y="359"/>
                  </a:lnTo>
                  <a:lnTo>
                    <a:pt x="47" y="353"/>
                  </a:lnTo>
                  <a:lnTo>
                    <a:pt x="52" y="352"/>
                  </a:lnTo>
                  <a:lnTo>
                    <a:pt x="56" y="355"/>
                  </a:lnTo>
                  <a:lnTo>
                    <a:pt x="62" y="356"/>
                  </a:lnTo>
                  <a:lnTo>
                    <a:pt x="68" y="354"/>
                  </a:lnTo>
                  <a:lnTo>
                    <a:pt x="76" y="347"/>
                  </a:lnTo>
                  <a:lnTo>
                    <a:pt x="76" y="342"/>
                  </a:lnTo>
                  <a:lnTo>
                    <a:pt x="70" y="343"/>
                  </a:lnTo>
                  <a:lnTo>
                    <a:pt x="60" y="338"/>
                  </a:lnTo>
                  <a:lnTo>
                    <a:pt x="58" y="334"/>
                  </a:lnTo>
                  <a:lnTo>
                    <a:pt x="56" y="326"/>
                  </a:lnTo>
                  <a:lnTo>
                    <a:pt x="49" y="322"/>
                  </a:lnTo>
                  <a:lnTo>
                    <a:pt x="49" y="302"/>
                  </a:lnTo>
                  <a:lnTo>
                    <a:pt x="45" y="297"/>
                  </a:lnTo>
                  <a:lnTo>
                    <a:pt x="48" y="295"/>
                  </a:lnTo>
                  <a:lnTo>
                    <a:pt x="53" y="279"/>
                  </a:lnTo>
                  <a:lnTo>
                    <a:pt x="54" y="257"/>
                  </a:lnTo>
                  <a:lnTo>
                    <a:pt x="49" y="250"/>
                  </a:lnTo>
                  <a:lnTo>
                    <a:pt x="48" y="242"/>
                  </a:lnTo>
                  <a:lnTo>
                    <a:pt x="49" y="239"/>
                  </a:lnTo>
                  <a:lnTo>
                    <a:pt x="47" y="230"/>
                  </a:lnTo>
                  <a:lnTo>
                    <a:pt x="51" y="221"/>
                  </a:lnTo>
                  <a:lnTo>
                    <a:pt x="49" y="206"/>
                  </a:lnTo>
                  <a:lnTo>
                    <a:pt x="51" y="200"/>
                  </a:lnTo>
                  <a:lnTo>
                    <a:pt x="49" y="196"/>
                  </a:lnTo>
                  <a:lnTo>
                    <a:pt x="44" y="199"/>
                  </a:lnTo>
                  <a:lnTo>
                    <a:pt x="41" y="187"/>
                  </a:lnTo>
                  <a:lnTo>
                    <a:pt x="34" y="173"/>
                  </a:lnTo>
                  <a:lnTo>
                    <a:pt x="23" y="159"/>
                  </a:lnTo>
                  <a:lnTo>
                    <a:pt x="18" y="159"/>
                  </a:lnTo>
                  <a:lnTo>
                    <a:pt x="16" y="152"/>
                  </a:lnTo>
                  <a:lnTo>
                    <a:pt x="17" y="141"/>
                  </a:lnTo>
                  <a:lnTo>
                    <a:pt x="14" y="132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8" y="114"/>
                  </a:lnTo>
                  <a:lnTo>
                    <a:pt x="13" y="112"/>
                  </a:lnTo>
                  <a:lnTo>
                    <a:pt x="16" y="105"/>
                  </a:lnTo>
                  <a:lnTo>
                    <a:pt x="16" y="97"/>
                  </a:lnTo>
                  <a:lnTo>
                    <a:pt x="14" y="86"/>
                  </a:lnTo>
                  <a:lnTo>
                    <a:pt x="9" y="82"/>
                  </a:lnTo>
                  <a:lnTo>
                    <a:pt x="0" y="78"/>
                  </a:lnTo>
                  <a:lnTo>
                    <a:pt x="1" y="66"/>
                  </a:lnTo>
                  <a:lnTo>
                    <a:pt x="7" y="68"/>
                  </a:lnTo>
                  <a:lnTo>
                    <a:pt x="11" y="72"/>
                  </a:lnTo>
                  <a:lnTo>
                    <a:pt x="19" y="71"/>
                  </a:lnTo>
                  <a:lnTo>
                    <a:pt x="20" y="76"/>
                  </a:lnTo>
                  <a:lnTo>
                    <a:pt x="31" y="80"/>
                  </a:lnTo>
                  <a:lnTo>
                    <a:pt x="39" y="80"/>
                  </a:lnTo>
                  <a:lnTo>
                    <a:pt x="44" y="82"/>
                  </a:lnTo>
                  <a:lnTo>
                    <a:pt x="45" y="86"/>
                  </a:lnTo>
                  <a:lnTo>
                    <a:pt x="57" y="86"/>
                  </a:lnTo>
                  <a:lnTo>
                    <a:pt x="60" y="89"/>
                  </a:lnTo>
                  <a:lnTo>
                    <a:pt x="70" y="88"/>
                  </a:lnTo>
                  <a:lnTo>
                    <a:pt x="76" y="85"/>
                  </a:lnTo>
                  <a:lnTo>
                    <a:pt x="78" y="82"/>
                  </a:lnTo>
                  <a:lnTo>
                    <a:pt x="85" y="77"/>
                  </a:lnTo>
                  <a:lnTo>
                    <a:pt x="93" y="76"/>
                  </a:lnTo>
                  <a:lnTo>
                    <a:pt x="99" y="77"/>
                  </a:lnTo>
                  <a:lnTo>
                    <a:pt x="109" y="81"/>
                  </a:lnTo>
                  <a:lnTo>
                    <a:pt x="117" y="91"/>
                  </a:lnTo>
                  <a:lnTo>
                    <a:pt x="118" y="99"/>
                  </a:lnTo>
                  <a:lnTo>
                    <a:pt x="114" y="102"/>
                  </a:lnTo>
                  <a:lnTo>
                    <a:pt x="111" y="107"/>
                  </a:lnTo>
                  <a:lnTo>
                    <a:pt x="105" y="112"/>
                  </a:lnTo>
                  <a:lnTo>
                    <a:pt x="104" y="121"/>
                  </a:lnTo>
                  <a:lnTo>
                    <a:pt x="111" y="134"/>
                  </a:lnTo>
                  <a:lnTo>
                    <a:pt x="122" y="150"/>
                  </a:lnTo>
                  <a:lnTo>
                    <a:pt x="126" y="160"/>
                  </a:lnTo>
                  <a:lnTo>
                    <a:pt x="123" y="163"/>
                  </a:lnTo>
                  <a:lnTo>
                    <a:pt x="127" y="167"/>
                  </a:lnTo>
                  <a:lnTo>
                    <a:pt x="133" y="168"/>
                  </a:lnTo>
                  <a:lnTo>
                    <a:pt x="141" y="161"/>
                  </a:lnTo>
                  <a:lnTo>
                    <a:pt x="153" y="160"/>
                  </a:lnTo>
                  <a:lnTo>
                    <a:pt x="166" y="162"/>
                  </a:lnTo>
                  <a:lnTo>
                    <a:pt x="171" y="166"/>
                  </a:lnTo>
                  <a:lnTo>
                    <a:pt x="179" y="170"/>
                  </a:lnTo>
                  <a:lnTo>
                    <a:pt x="198" y="174"/>
                  </a:lnTo>
                  <a:lnTo>
                    <a:pt x="213" y="175"/>
                  </a:lnTo>
                  <a:lnTo>
                    <a:pt x="219" y="177"/>
                  </a:lnTo>
                  <a:lnTo>
                    <a:pt x="227" y="176"/>
                  </a:lnTo>
                  <a:lnTo>
                    <a:pt x="233" y="176"/>
                  </a:lnTo>
                  <a:lnTo>
                    <a:pt x="244" y="179"/>
                  </a:lnTo>
                  <a:lnTo>
                    <a:pt x="251" y="180"/>
                  </a:lnTo>
                  <a:lnTo>
                    <a:pt x="258" y="183"/>
                  </a:lnTo>
                  <a:lnTo>
                    <a:pt x="268" y="190"/>
                  </a:lnTo>
                  <a:lnTo>
                    <a:pt x="278" y="192"/>
                  </a:lnTo>
                  <a:lnTo>
                    <a:pt x="277" y="198"/>
                  </a:lnTo>
                  <a:lnTo>
                    <a:pt x="282" y="199"/>
                  </a:lnTo>
                  <a:lnTo>
                    <a:pt x="283" y="194"/>
                  </a:lnTo>
                  <a:lnTo>
                    <a:pt x="295" y="194"/>
                  </a:lnTo>
                  <a:lnTo>
                    <a:pt x="301" y="192"/>
                  </a:lnTo>
                  <a:lnTo>
                    <a:pt x="320" y="185"/>
                  </a:lnTo>
                  <a:lnTo>
                    <a:pt x="328" y="180"/>
                  </a:lnTo>
                  <a:lnTo>
                    <a:pt x="339" y="169"/>
                  </a:lnTo>
                  <a:lnTo>
                    <a:pt x="358" y="161"/>
                  </a:lnTo>
                  <a:lnTo>
                    <a:pt x="377" y="160"/>
                  </a:lnTo>
                  <a:lnTo>
                    <a:pt x="377" y="155"/>
                  </a:lnTo>
                  <a:lnTo>
                    <a:pt x="358" y="153"/>
                  </a:lnTo>
                  <a:lnTo>
                    <a:pt x="353" y="154"/>
                  </a:lnTo>
                  <a:lnTo>
                    <a:pt x="341" y="151"/>
                  </a:lnTo>
                  <a:lnTo>
                    <a:pt x="333" y="136"/>
                  </a:lnTo>
                  <a:lnTo>
                    <a:pt x="340" y="120"/>
                  </a:lnTo>
                  <a:lnTo>
                    <a:pt x="348" y="104"/>
                  </a:lnTo>
                  <a:lnTo>
                    <a:pt x="350" y="94"/>
                  </a:lnTo>
                  <a:lnTo>
                    <a:pt x="358" y="86"/>
                  </a:lnTo>
                  <a:lnTo>
                    <a:pt x="363" y="85"/>
                  </a:lnTo>
                  <a:lnTo>
                    <a:pt x="372" y="80"/>
                  </a:lnTo>
                  <a:lnTo>
                    <a:pt x="377" y="80"/>
                  </a:lnTo>
                  <a:lnTo>
                    <a:pt x="385" y="74"/>
                  </a:lnTo>
                  <a:lnTo>
                    <a:pt x="396" y="69"/>
                  </a:lnTo>
                  <a:lnTo>
                    <a:pt x="410" y="61"/>
                  </a:lnTo>
                  <a:lnTo>
                    <a:pt x="419" y="54"/>
                  </a:lnTo>
                  <a:lnTo>
                    <a:pt x="431" y="50"/>
                  </a:lnTo>
                  <a:lnTo>
                    <a:pt x="443" y="48"/>
                  </a:lnTo>
                  <a:lnTo>
                    <a:pt x="445" y="49"/>
                  </a:lnTo>
                  <a:lnTo>
                    <a:pt x="456" y="48"/>
                  </a:lnTo>
                  <a:lnTo>
                    <a:pt x="463" y="45"/>
                  </a:lnTo>
                  <a:lnTo>
                    <a:pt x="478" y="41"/>
                  </a:lnTo>
                  <a:lnTo>
                    <a:pt x="485" y="37"/>
                  </a:lnTo>
                  <a:lnTo>
                    <a:pt x="494" y="38"/>
                  </a:lnTo>
                  <a:lnTo>
                    <a:pt x="509" y="33"/>
                  </a:lnTo>
                  <a:lnTo>
                    <a:pt x="525" y="26"/>
                  </a:lnTo>
                  <a:lnTo>
                    <a:pt x="533" y="19"/>
                  </a:lnTo>
                  <a:lnTo>
                    <a:pt x="546" y="6"/>
                  </a:lnTo>
                  <a:lnTo>
                    <a:pt x="555" y="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000FCE1-7B84-3032-A346-5223F4DDE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5663" y="2614613"/>
              <a:ext cx="1308100" cy="1784350"/>
            </a:xfrm>
            <a:custGeom>
              <a:avLst/>
              <a:gdLst>
                <a:gd name="T0" fmla="*/ 103 w 824"/>
                <a:gd name="T1" fmla="*/ 231 h 1124"/>
                <a:gd name="T2" fmla="*/ 116 w 824"/>
                <a:gd name="T3" fmla="*/ 280 h 1124"/>
                <a:gd name="T4" fmla="*/ 142 w 824"/>
                <a:gd name="T5" fmla="*/ 331 h 1124"/>
                <a:gd name="T6" fmla="*/ 768 w 824"/>
                <a:gd name="T7" fmla="*/ 214 h 1124"/>
                <a:gd name="T8" fmla="*/ 816 w 824"/>
                <a:gd name="T9" fmla="*/ 278 h 1124"/>
                <a:gd name="T10" fmla="*/ 803 w 824"/>
                <a:gd name="T11" fmla="*/ 346 h 1124"/>
                <a:gd name="T12" fmla="*/ 809 w 824"/>
                <a:gd name="T13" fmla="*/ 391 h 1124"/>
                <a:gd name="T14" fmla="*/ 804 w 824"/>
                <a:gd name="T15" fmla="*/ 454 h 1124"/>
                <a:gd name="T16" fmla="*/ 777 w 824"/>
                <a:gd name="T17" fmla="*/ 485 h 1124"/>
                <a:gd name="T18" fmla="*/ 747 w 824"/>
                <a:gd name="T19" fmla="*/ 539 h 1124"/>
                <a:gd name="T20" fmla="*/ 702 w 824"/>
                <a:gd name="T21" fmla="*/ 579 h 1124"/>
                <a:gd name="T22" fmla="*/ 659 w 824"/>
                <a:gd name="T23" fmla="*/ 570 h 1124"/>
                <a:gd name="T24" fmla="*/ 610 w 824"/>
                <a:gd name="T25" fmla="*/ 582 h 1124"/>
                <a:gd name="T26" fmla="*/ 574 w 824"/>
                <a:gd name="T27" fmla="*/ 641 h 1124"/>
                <a:gd name="T28" fmla="*/ 529 w 824"/>
                <a:gd name="T29" fmla="*/ 698 h 1124"/>
                <a:gd name="T30" fmla="*/ 513 w 824"/>
                <a:gd name="T31" fmla="*/ 723 h 1124"/>
                <a:gd name="T32" fmla="*/ 509 w 824"/>
                <a:gd name="T33" fmla="*/ 771 h 1124"/>
                <a:gd name="T34" fmla="*/ 478 w 824"/>
                <a:gd name="T35" fmla="*/ 803 h 1124"/>
                <a:gd name="T36" fmla="*/ 401 w 824"/>
                <a:gd name="T37" fmla="*/ 816 h 1124"/>
                <a:gd name="T38" fmla="*/ 350 w 824"/>
                <a:gd name="T39" fmla="*/ 828 h 1124"/>
                <a:gd name="T40" fmla="*/ 297 w 824"/>
                <a:gd name="T41" fmla="*/ 836 h 1124"/>
                <a:gd name="T42" fmla="*/ 292 w 824"/>
                <a:gd name="T43" fmla="*/ 893 h 1124"/>
                <a:gd name="T44" fmla="*/ 324 w 824"/>
                <a:gd name="T45" fmla="*/ 931 h 1124"/>
                <a:gd name="T46" fmla="*/ 335 w 824"/>
                <a:gd name="T47" fmla="*/ 989 h 1124"/>
                <a:gd name="T48" fmla="*/ 296 w 824"/>
                <a:gd name="T49" fmla="*/ 1050 h 1124"/>
                <a:gd name="T50" fmla="*/ 270 w 824"/>
                <a:gd name="T51" fmla="*/ 1109 h 1124"/>
                <a:gd name="T52" fmla="*/ 215 w 824"/>
                <a:gd name="T53" fmla="*/ 1118 h 1124"/>
                <a:gd name="T54" fmla="*/ 168 w 824"/>
                <a:gd name="T55" fmla="*/ 1078 h 1124"/>
                <a:gd name="T56" fmla="*/ 100 w 824"/>
                <a:gd name="T57" fmla="*/ 1048 h 1124"/>
                <a:gd name="T58" fmla="*/ 66 w 824"/>
                <a:gd name="T59" fmla="*/ 1027 h 1124"/>
                <a:gd name="T60" fmla="*/ 38 w 824"/>
                <a:gd name="T61" fmla="*/ 994 h 1124"/>
                <a:gd name="T62" fmla="*/ 23 w 824"/>
                <a:gd name="T63" fmla="*/ 958 h 1124"/>
                <a:gd name="T64" fmla="*/ 116 w 824"/>
                <a:gd name="T65" fmla="*/ 680 h 1124"/>
                <a:gd name="T66" fmla="*/ 159 w 824"/>
                <a:gd name="T67" fmla="*/ 633 h 1124"/>
                <a:gd name="T68" fmla="*/ 119 w 824"/>
                <a:gd name="T69" fmla="*/ 622 h 1124"/>
                <a:gd name="T70" fmla="*/ 165 w 824"/>
                <a:gd name="T71" fmla="*/ 407 h 1124"/>
                <a:gd name="T72" fmla="*/ 217 w 824"/>
                <a:gd name="T73" fmla="*/ 505 h 1124"/>
                <a:gd name="T74" fmla="*/ 217 w 824"/>
                <a:gd name="T75" fmla="*/ 449 h 1124"/>
                <a:gd name="T76" fmla="*/ 150 w 824"/>
                <a:gd name="T77" fmla="*/ 377 h 1124"/>
                <a:gd name="T78" fmla="*/ 167 w 824"/>
                <a:gd name="T79" fmla="*/ 299 h 1124"/>
                <a:gd name="T80" fmla="*/ 149 w 824"/>
                <a:gd name="T81" fmla="*/ 238 h 1124"/>
                <a:gd name="T82" fmla="*/ 196 w 824"/>
                <a:gd name="T83" fmla="*/ 209 h 1124"/>
                <a:gd name="T84" fmla="*/ 255 w 824"/>
                <a:gd name="T85" fmla="*/ 209 h 1124"/>
                <a:gd name="T86" fmla="*/ 255 w 824"/>
                <a:gd name="T87" fmla="*/ 162 h 1124"/>
                <a:gd name="T88" fmla="*/ 249 w 824"/>
                <a:gd name="T89" fmla="*/ 113 h 1124"/>
                <a:gd name="T90" fmla="*/ 236 w 824"/>
                <a:gd name="T91" fmla="*/ 41 h 1124"/>
                <a:gd name="T92" fmla="*/ 312 w 824"/>
                <a:gd name="T93" fmla="*/ 21 h 1124"/>
                <a:gd name="T94" fmla="*/ 359 w 824"/>
                <a:gd name="T95" fmla="*/ 20 h 1124"/>
                <a:gd name="T96" fmla="*/ 401 w 824"/>
                <a:gd name="T97" fmla="*/ 18 h 1124"/>
                <a:gd name="T98" fmla="*/ 421 w 824"/>
                <a:gd name="T99" fmla="*/ 51 h 1124"/>
                <a:gd name="T100" fmla="*/ 470 w 824"/>
                <a:gd name="T101" fmla="*/ 48 h 1124"/>
                <a:gd name="T102" fmla="*/ 520 w 824"/>
                <a:gd name="T103" fmla="*/ 116 h 1124"/>
                <a:gd name="T104" fmla="*/ 550 w 824"/>
                <a:gd name="T105" fmla="*/ 171 h 1124"/>
                <a:gd name="T106" fmla="*/ 594 w 824"/>
                <a:gd name="T107" fmla="*/ 214 h 1124"/>
                <a:gd name="T108" fmla="*/ 637 w 824"/>
                <a:gd name="T109" fmla="*/ 202 h 1124"/>
                <a:gd name="T110" fmla="*/ 685 w 824"/>
                <a:gd name="T111" fmla="*/ 200 h 1124"/>
                <a:gd name="T112" fmla="*/ 317 w 824"/>
                <a:gd name="T113" fmla="*/ 975 h 1124"/>
                <a:gd name="T114" fmla="*/ 315 w 824"/>
                <a:gd name="T115" fmla="*/ 999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4" h="1124">
                  <a:moveTo>
                    <a:pt x="111" y="243"/>
                  </a:moveTo>
                  <a:lnTo>
                    <a:pt x="102" y="238"/>
                  </a:lnTo>
                  <a:lnTo>
                    <a:pt x="94" y="240"/>
                  </a:lnTo>
                  <a:lnTo>
                    <a:pt x="90" y="237"/>
                  </a:lnTo>
                  <a:lnTo>
                    <a:pt x="85" y="227"/>
                  </a:lnTo>
                  <a:lnTo>
                    <a:pt x="93" y="224"/>
                  </a:lnTo>
                  <a:lnTo>
                    <a:pt x="99" y="226"/>
                  </a:lnTo>
                  <a:lnTo>
                    <a:pt x="100" y="230"/>
                  </a:lnTo>
                  <a:lnTo>
                    <a:pt x="94" y="231"/>
                  </a:lnTo>
                  <a:lnTo>
                    <a:pt x="98" y="236"/>
                  </a:lnTo>
                  <a:lnTo>
                    <a:pt x="103" y="231"/>
                  </a:lnTo>
                  <a:lnTo>
                    <a:pt x="111" y="231"/>
                  </a:lnTo>
                  <a:lnTo>
                    <a:pt x="108" y="238"/>
                  </a:lnTo>
                  <a:lnTo>
                    <a:pt x="121" y="238"/>
                  </a:lnTo>
                  <a:lnTo>
                    <a:pt x="128" y="243"/>
                  </a:lnTo>
                  <a:lnTo>
                    <a:pt x="132" y="243"/>
                  </a:lnTo>
                  <a:lnTo>
                    <a:pt x="133" y="255"/>
                  </a:lnTo>
                  <a:lnTo>
                    <a:pt x="126" y="254"/>
                  </a:lnTo>
                  <a:lnTo>
                    <a:pt x="111" y="243"/>
                  </a:lnTo>
                  <a:close/>
                  <a:moveTo>
                    <a:pt x="112" y="291"/>
                  </a:moveTo>
                  <a:lnTo>
                    <a:pt x="109" y="280"/>
                  </a:lnTo>
                  <a:lnTo>
                    <a:pt x="116" y="280"/>
                  </a:lnTo>
                  <a:lnTo>
                    <a:pt x="116" y="283"/>
                  </a:lnTo>
                  <a:lnTo>
                    <a:pt x="122" y="288"/>
                  </a:lnTo>
                  <a:lnTo>
                    <a:pt x="125" y="292"/>
                  </a:lnTo>
                  <a:lnTo>
                    <a:pt x="130" y="295"/>
                  </a:lnTo>
                  <a:lnTo>
                    <a:pt x="137" y="294"/>
                  </a:lnTo>
                  <a:lnTo>
                    <a:pt x="139" y="297"/>
                  </a:lnTo>
                  <a:lnTo>
                    <a:pt x="137" y="304"/>
                  </a:lnTo>
                  <a:lnTo>
                    <a:pt x="140" y="307"/>
                  </a:lnTo>
                  <a:lnTo>
                    <a:pt x="140" y="315"/>
                  </a:lnTo>
                  <a:lnTo>
                    <a:pt x="146" y="321"/>
                  </a:lnTo>
                  <a:lnTo>
                    <a:pt x="142" y="331"/>
                  </a:lnTo>
                  <a:lnTo>
                    <a:pt x="144" y="336"/>
                  </a:lnTo>
                  <a:lnTo>
                    <a:pt x="136" y="342"/>
                  </a:lnTo>
                  <a:lnTo>
                    <a:pt x="134" y="330"/>
                  </a:lnTo>
                  <a:lnTo>
                    <a:pt x="132" y="322"/>
                  </a:lnTo>
                  <a:lnTo>
                    <a:pt x="128" y="318"/>
                  </a:lnTo>
                  <a:lnTo>
                    <a:pt x="119" y="312"/>
                  </a:lnTo>
                  <a:lnTo>
                    <a:pt x="112" y="303"/>
                  </a:lnTo>
                  <a:lnTo>
                    <a:pt x="111" y="296"/>
                  </a:lnTo>
                  <a:lnTo>
                    <a:pt x="112" y="291"/>
                  </a:lnTo>
                  <a:close/>
                  <a:moveTo>
                    <a:pt x="767" y="204"/>
                  </a:moveTo>
                  <a:lnTo>
                    <a:pt x="768" y="214"/>
                  </a:lnTo>
                  <a:lnTo>
                    <a:pt x="776" y="215"/>
                  </a:lnTo>
                  <a:lnTo>
                    <a:pt x="772" y="223"/>
                  </a:lnTo>
                  <a:lnTo>
                    <a:pt x="776" y="229"/>
                  </a:lnTo>
                  <a:lnTo>
                    <a:pt x="787" y="227"/>
                  </a:lnTo>
                  <a:lnTo>
                    <a:pt x="796" y="236"/>
                  </a:lnTo>
                  <a:lnTo>
                    <a:pt x="801" y="240"/>
                  </a:lnTo>
                  <a:lnTo>
                    <a:pt x="804" y="248"/>
                  </a:lnTo>
                  <a:lnTo>
                    <a:pt x="808" y="251"/>
                  </a:lnTo>
                  <a:lnTo>
                    <a:pt x="810" y="264"/>
                  </a:lnTo>
                  <a:lnTo>
                    <a:pt x="816" y="268"/>
                  </a:lnTo>
                  <a:lnTo>
                    <a:pt x="816" y="278"/>
                  </a:lnTo>
                  <a:lnTo>
                    <a:pt x="814" y="284"/>
                  </a:lnTo>
                  <a:lnTo>
                    <a:pt x="815" y="295"/>
                  </a:lnTo>
                  <a:lnTo>
                    <a:pt x="819" y="301"/>
                  </a:lnTo>
                  <a:lnTo>
                    <a:pt x="824" y="304"/>
                  </a:lnTo>
                  <a:lnTo>
                    <a:pt x="822" y="315"/>
                  </a:lnTo>
                  <a:lnTo>
                    <a:pt x="824" y="320"/>
                  </a:lnTo>
                  <a:lnTo>
                    <a:pt x="817" y="322"/>
                  </a:lnTo>
                  <a:lnTo>
                    <a:pt x="813" y="329"/>
                  </a:lnTo>
                  <a:lnTo>
                    <a:pt x="813" y="336"/>
                  </a:lnTo>
                  <a:lnTo>
                    <a:pt x="807" y="340"/>
                  </a:lnTo>
                  <a:lnTo>
                    <a:pt x="803" y="346"/>
                  </a:lnTo>
                  <a:lnTo>
                    <a:pt x="800" y="345"/>
                  </a:lnTo>
                  <a:lnTo>
                    <a:pt x="795" y="347"/>
                  </a:lnTo>
                  <a:lnTo>
                    <a:pt x="796" y="352"/>
                  </a:lnTo>
                  <a:lnTo>
                    <a:pt x="793" y="355"/>
                  </a:lnTo>
                  <a:lnTo>
                    <a:pt x="788" y="354"/>
                  </a:lnTo>
                  <a:lnTo>
                    <a:pt x="785" y="358"/>
                  </a:lnTo>
                  <a:lnTo>
                    <a:pt x="793" y="367"/>
                  </a:lnTo>
                  <a:lnTo>
                    <a:pt x="793" y="372"/>
                  </a:lnTo>
                  <a:lnTo>
                    <a:pt x="801" y="377"/>
                  </a:lnTo>
                  <a:lnTo>
                    <a:pt x="807" y="384"/>
                  </a:lnTo>
                  <a:lnTo>
                    <a:pt x="809" y="391"/>
                  </a:lnTo>
                  <a:lnTo>
                    <a:pt x="807" y="397"/>
                  </a:lnTo>
                  <a:lnTo>
                    <a:pt x="809" y="401"/>
                  </a:lnTo>
                  <a:lnTo>
                    <a:pt x="807" y="405"/>
                  </a:lnTo>
                  <a:lnTo>
                    <a:pt x="801" y="405"/>
                  </a:lnTo>
                  <a:lnTo>
                    <a:pt x="801" y="412"/>
                  </a:lnTo>
                  <a:lnTo>
                    <a:pt x="799" y="416"/>
                  </a:lnTo>
                  <a:lnTo>
                    <a:pt x="804" y="427"/>
                  </a:lnTo>
                  <a:lnTo>
                    <a:pt x="807" y="426"/>
                  </a:lnTo>
                  <a:lnTo>
                    <a:pt x="808" y="435"/>
                  </a:lnTo>
                  <a:lnTo>
                    <a:pt x="805" y="440"/>
                  </a:lnTo>
                  <a:lnTo>
                    <a:pt x="804" y="454"/>
                  </a:lnTo>
                  <a:lnTo>
                    <a:pt x="802" y="461"/>
                  </a:lnTo>
                  <a:lnTo>
                    <a:pt x="809" y="468"/>
                  </a:lnTo>
                  <a:lnTo>
                    <a:pt x="801" y="471"/>
                  </a:lnTo>
                  <a:lnTo>
                    <a:pt x="795" y="470"/>
                  </a:lnTo>
                  <a:lnTo>
                    <a:pt x="786" y="466"/>
                  </a:lnTo>
                  <a:lnTo>
                    <a:pt x="781" y="462"/>
                  </a:lnTo>
                  <a:lnTo>
                    <a:pt x="777" y="463"/>
                  </a:lnTo>
                  <a:lnTo>
                    <a:pt x="781" y="469"/>
                  </a:lnTo>
                  <a:lnTo>
                    <a:pt x="780" y="475"/>
                  </a:lnTo>
                  <a:lnTo>
                    <a:pt x="777" y="480"/>
                  </a:lnTo>
                  <a:lnTo>
                    <a:pt x="777" y="485"/>
                  </a:lnTo>
                  <a:lnTo>
                    <a:pt x="771" y="486"/>
                  </a:lnTo>
                  <a:lnTo>
                    <a:pt x="765" y="495"/>
                  </a:lnTo>
                  <a:lnTo>
                    <a:pt x="762" y="494"/>
                  </a:lnTo>
                  <a:lnTo>
                    <a:pt x="758" y="500"/>
                  </a:lnTo>
                  <a:lnTo>
                    <a:pt x="754" y="507"/>
                  </a:lnTo>
                  <a:lnTo>
                    <a:pt x="749" y="512"/>
                  </a:lnTo>
                  <a:lnTo>
                    <a:pt x="750" y="522"/>
                  </a:lnTo>
                  <a:lnTo>
                    <a:pt x="756" y="525"/>
                  </a:lnTo>
                  <a:lnTo>
                    <a:pt x="750" y="533"/>
                  </a:lnTo>
                  <a:lnTo>
                    <a:pt x="746" y="535"/>
                  </a:lnTo>
                  <a:lnTo>
                    <a:pt x="747" y="539"/>
                  </a:lnTo>
                  <a:lnTo>
                    <a:pt x="745" y="548"/>
                  </a:lnTo>
                  <a:lnTo>
                    <a:pt x="738" y="547"/>
                  </a:lnTo>
                  <a:lnTo>
                    <a:pt x="730" y="554"/>
                  </a:lnTo>
                  <a:lnTo>
                    <a:pt x="734" y="563"/>
                  </a:lnTo>
                  <a:lnTo>
                    <a:pt x="738" y="566"/>
                  </a:lnTo>
                  <a:lnTo>
                    <a:pt x="736" y="572"/>
                  </a:lnTo>
                  <a:lnTo>
                    <a:pt x="728" y="572"/>
                  </a:lnTo>
                  <a:lnTo>
                    <a:pt x="724" y="574"/>
                  </a:lnTo>
                  <a:lnTo>
                    <a:pt x="721" y="572"/>
                  </a:lnTo>
                  <a:lnTo>
                    <a:pt x="710" y="575"/>
                  </a:lnTo>
                  <a:lnTo>
                    <a:pt x="702" y="579"/>
                  </a:lnTo>
                  <a:lnTo>
                    <a:pt x="702" y="575"/>
                  </a:lnTo>
                  <a:lnTo>
                    <a:pt x="696" y="574"/>
                  </a:lnTo>
                  <a:lnTo>
                    <a:pt x="690" y="579"/>
                  </a:lnTo>
                  <a:lnTo>
                    <a:pt x="685" y="582"/>
                  </a:lnTo>
                  <a:lnTo>
                    <a:pt x="681" y="587"/>
                  </a:lnTo>
                  <a:lnTo>
                    <a:pt x="675" y="585"/>
                  </a:lnTo>
                  <a:lnTo>
                    <a:pt x="672" y="587"/>
                  </a:lnTo>
                  <a:lnTo>
                    <a:pt x="668" y="584"/>
                  </a:lnTo>
                  <a:lnTo>
                    <a:pt x="667" y="579"/>
                  </a:lnTo>
                  <a:lnTo>
                    <a:pt x="660" y="576"/>
                  </a:lnTo>
                  <a:lnTo>
                    <a:pt x="659" y="570"/>
                  </a:lnTo>
                  <a:lnTo>
                    <a:pt x="650" y="563"/>
                  </a:lnTo>
                  <a:lnTo>
                    <a:pt x="649" y="560"/>
                  </a:lnTo>
                  <a:lnTo>
                    <a:pt x="635" y="556"/>
                  </a:lnTo>
                  <a:lnTo>
                    <a:pt x="630" y="559"/>
                  </a:lnTo>
                  <a:lnTo>
                    <a:pt x="627" y="555"/>
                  </a:lnTo>
                  <a:lnTo>
                    <a:pt x="619" y="559"/>
                  </a:lnTo>
                  <a:lnTo>
                    <a:pt x="615" y="563"/>
                  </a:lnTo>
                  <a:lnTo>
                    <a:pt x="612" y="561"/>
                  </a:lnTo>
                  <a:lnTo>
                    <a:pt x="606" y="566"/>
                  </a:lnTo>
                  <a:lnTo>
                    <a:pt x="607" y="578"/>
                  </a:lnTo>
                  <a:lnTo>
                    <a:pt x="610" y="582"/>
                  </a:lnTo>
                  <a:lnTo>
                    <a:pt x="611" y="588"/>
                  </a:lnTo>
                  <a:lnTo>
                    <a:pt x="605" y="589"/>
                  </a:lnTo>
                  <a:lnTo>
                    <a:pt x="611" y="598"/>
                  </a:lnTo>
                  <a:lnTo>
                    <a:pt x="596" y="607"/>
                  </a:lnTo>
                  <a:lnTo>
                    <a:pt x="597" y="614"/>
                  </a:lnTo>
                  <a:lnTo>
                    <a:pt x="585" y="618"/>
                  </a:lnTo>
                  <a:lnTo>
                    <a:pt x="584" y="624"/>
                  </a:lnTo>
                  <a:lnTo>
                    <a:pt x="589" y="627"/>
                  </a:lnTo>
                  <a:lnTo>
                    <a:pt x="587" y="633"/>
                  </a:lnTo>
                  <a:lnTo>
                    <a:pt x="582" y="640"/>
                  </a:lnTo>
                  <a:lnTo>
                    <a:pt x="574" y="641"/>
                  </a:lnTo>
                  <a:lnTo>
                    <a:pt x="570" y="647"/>
                  </a:lnTo>
                  <a:lnTo>
                    <a:pt x="560" y="647"/>
                  </a:lnTo>
                  <a:lnTo>
                    <a:pt x="556" y="650"/>
                  </a:lnTo>
                  <a:lnTo>
                    <a:pt x="557" y="658"/>
                  </a:lnTo>
                  <a:lnTo>
                    <a:pt x="546" y="670"/>
                  </a:lnTo>
                  <a:lnTo>
                    <a:pt x="547" y="675"/>
                  </a:lnTo>
                  <a:lnTo>
                    <a:pt x="536" y="678"/>
                  </a:lnTo>
                  <a:lnTo>
                    <a:pt x="532" y="682"/>
                  </a:lnTo>
                  <a:lnTo>
                    <a:pt x="526" y="682"/>
                  </a:lnTo>
                  <a:lnTo>
                    <a:pt x="531" y="692"/>
                  </a:lnTo>
                  <a:lnTo>
                    <a:pt x="529" y="698"/>
                  </a:lnTo>
                  <a:lnTo>
                    <a:pt x="532" y="701"/>
                  </a:lnTo>
                  <a:lnTo>
                    <a:pt x="531" y="707"/>
                  </a:lnTo>
                  <a:lnTo>
                    <a:pt x="537" y="712"/>
                  </a:lnTo>
                  <a:lnTo>
                    <a:pt x="539" y="715"/>
                  </a:lnTo>
                  <a:lnTo>
                    <a:pt x="537" y="721"/>
                  </a:lnTo>
                  <a:lnTo>
                    <a:pt x="539" y="724"/>
                  </a:lnTo>
                  <a:lnTo>
                    <a:pt x="536" y="729"/>
                  </a:lnTo>
                  <a:lnTo>
                    <a:pt x="526" y="727"/>
                  </a:lnTo>
                  <a:lnTo>
                    <a:pt x="523" y="730"/>
                  </a:lnTo>
                  <a:lnTo>
                    <a:pt x="518" y="730"/>
                  </a:lnTo>
                  <a:lnTo>
                    <a:pt x="513" y="723"/>
                  </a:lnTo>
                  <a:lnTo>
                    <a:pt x="509" y="723"/>
                  </a:lnTo>
                  <a:lnTo>
                    <a:pt x="506" y="727"/>
                  </a:lnTo>
                  <a:lnTo>
                    <a:pt x="508" y="732"/>
                  </a:lnTo>
                  <a:lnTo>
                    <a:pt x="504" y="738"/>
                  </a:lnTo>
                  <a:lnTo>
                    <a:pt x="507" y="744"/>
                  </a:lnTo>
                  <a:lnTo>
                    <a:pt x="511" y="743"/>
                  </a:lnTo>
                  <a:lnTo>
                    <a:pt x="513" y="747"/>
                  </a:lnTo>
                  <a:lnTo>
                    <a:pt x="518" y="750"/>
                  </a:lnTo>
                  <a:lnTo>
                    <a:pt x="512" y="760"/>
                  </a:lnTo>
                  <a:lnTo>
                    <a:pt x="513" y="762"/>
                  </a:lnTo>
                  <a:lnTo>
                    <a:pt x="509" y="771"/>
                  </a:lnTo>
                  <a:lnTo>
                    <a:pt x="500" y="772"/>
                  </a:lnTo>
                  <a:lnTo>
                    <a:pt x="499" y="776"/>
                  </a:lnTo>
                  <a:lnTo>
                    <a:pt x="505" y="780"/>
                  </a:lnTo>
                  <a:lnTo>
                    <a:pt x="506" y="785"/>
                  </a:lnTo>
                  <a:lnTo>
                    <a:pt x="501" y="788"/>
                  </a:lnTo>
                  <a:lnTo>
                    <a:pt x="492" y="784"/>
                  </a:lnTo>
                  <a:lnTo>
                    <a:pt x="486" y="784"/>
                  </a:lnTo>
                  <a:lnTo>
                    <a:pt x="488" y="791"/>
                  </a:lnTo>
                  <a:lnTo>
                    <a:pt x="481" y="793"/>
                  </a:lnTo>
                  <a:lnTo>
                    <a:pt x="477" y="801"/>
                  </a:lnTo>
                  <a:lnTo>
                    <a:pt x="478" y="803"/>
                  </a:lnTo>
                  <a:lnTo>
                    <a:pt x="469" y="808"/>
                  </a:lnTo>
                  <a:lnTo>
                    <a:pt x="465" y="813"/>
                  </a:lnTo>
                  <a:lnTo>
                    <a:pt x="456" y="804"/>
                  </a:lnTo>
                  <a:lnTo>
                    <a:pt x="447" y="800"/>
                  </a:lnTo>
                  <a:lnTo>
                    <a:pt x="443" y="805"/>
                  </a:lnTo>
                  <a:lnTo>
                    <a:pt x="425" y="804"/>
                  </a:lnTo>
                  <a:lnTo>
                    <a:pt x="422" y="811"/>
                  </a:lnTo>
                  <a:lnTo>
                    <a:pt x="413" y="813"/>
                  </a:lnTo>
                  <a:lnTo>
                    <a:pt x="410" y="817"/>
                  </a:lnTo>
                  <a:lnTo>
                    <a:pt x="407" y="814"/>
                  </a:lnTo>
                  <a:lnTo>
                    <a:pt x="401" y="816"/>
                  </a:lnTo>
                  <a:lnTo>
                    <a:pt x="396" y="820"/>
                  </a:lnTo>
                  <a:lnTo>
                    <a:pt x="387" y="815"/>
                  </a:lnTo>
                  <a:lnTo>
                    <a:pt x="382" y="814"/>
                  </a:lnTo>
                  <a:lnTo>
                    <a:pt x="380" y="811"/>
                  </a:lnTo>
                  <a:lnTo>
                    <a:pt x="370" y="818"/>
                  </a:lnTo>
                  <a:lnTo>
                    <a:pt x="368" y="824"/>
                  </a:lnTo>
                  <a:lnTo>
                    <a:pt x="366" y="823"/>
                  </a:lnTo>
                  <a:lnTo>
                    <a:pt x="365" y="816"/>
                  </a:lnTo>
                  <a:lnTo>
                    <a:pt x="360" y="821"/>
                  </a:lnTo>
                  <a:lnTo>
                    <a:pt x="352" y="823"/>
                  </a:lnTo>
                  <a:lnTo>
                    <a:pt x="350" y="828"/>
                  </a:lnTo>
                  <a:lnTo>
                    <a:pt x="353" y="837"/>
                  </a:lnTo>
                  <a:lnTo>
                    <a:pt x="350" y="842"/>
                  </a:lnTo>
                  <a:lnTo>
                    <a:pt x="345" y="841"/>
                  </a:lnTo>
                  <a:lnTo>
                    <a:pt x="335" y="834"/>
                  </a:lnTo>
                  <a:lnTo>
                    <a:pt x="340" y="831"/>
                  </a:lnTo>
                  <a:lnTo>
                    <a:pt x="340" y="827"/>
                  </a:lnTo>
                  <a:lnTo>
                    <a:pt x="333" y="820"/>
                  </a:lnTo>
                  <a:lnTo>
                    <a:pt x="325" y="830"/>
                  </a:lnTo>
                  <a:lnTo>
                    <a:pt x="317" y="830"/>
                  </a:lnTo>
                  <a:lnTo>
                    <a:pt x="302" y="836"/>
                  </a:lnTo>
                  <a:lnTo>
                    <a:pt x="297" y="836"/>
                  </a:lnTo>
                  <a:lnTo>
                    <a:pt x="295" y="841"/>
                  </a:lnTo>
                  <a:lnTo>
                    <a:pt x="303" y="845"/>
                  </a:lnTo>
                  <a:lnTo>
                    <a:pt x="300" y="851"/>
                  </a:lnTo>
                  <a:lnTo>
                    <a:pt x="302" y="854"/>
                  </a:lnTo>
                  <a:lnTo>
                    <a:pt x="302" y="864"/>
                  </a:lnTo>
                  <a:lnTo>
                    <a:pt x="298" y="866"/>
                  </a:lnTo>
                  <a:lnTo>
                    <a:pt x="298" y="877"/>
                  </a:lnTo>
                  <a:lnTo>
                    <a:pt x="301" y="880"/>
                  </a:lnTo>
                  <a:lnTo>
                    <a:pt x="299" y="883"/>
                  </a:lnTo>
                  <a:lnTo>
                    <a:pt x="290" y="889"/>
                  </a:lnTo>
                  <a:lnTo>
                    <a:pt x="292" y="893"/>
                  </a:lnTo>
                  <a:lnTo>
                    <a:pt x="292" y="899"/>
                  </a:lnTo>
                  <a:lnTo>
                    <a:pt x="288" y="905"/>
                  </a:lnTo>
                  <a:lnTo>
                    <a:pt x="285" y="905"/>
                  </a:lnTo>
                  <a:lnTo>
                    <a:pt x="285" y="912"/>
                  </a:lnTo>
                  <a:lnTo>
                    <a:pt x="290" y="913"/>
                  </a:lnTo>
                  <a:lnTo>
                    <a:pt x="290" y="919"/>
                  </a:lnTo>
                  <a:lnTo>
                    <a:pt x="303" y="918"/>
                  </a:lnTo>
                  <a:lnTo>
                    <a:pt x="306" y="923"/>
                  </a:lnTo>
                  <a:lnTo>
                    <a:pt x="318" y="923"/>
                  </a:lnTo>
                  <a:lnTo>
                    <a:pt x="320" y="928"/>
                  </a:lnTo>
                  <a:lnTo>
                    <a:pt x="324" y="931"/>
                  </a:lnTo>
                  <a:lnTo>
                    <a:pt x="328" y="937"/>
                  </a:lnTo>
                  <a:lnTo>
                    <a:pt x="326" y="946"/>
                  </a:lnTo>
                  <a:lnTo>
                    <a:pt x="329" y="951"/>
                  </a:lnTo>
                  <a:lnTo>
                    <a:pt x="324" y="953"/>
                  </a:lnTo>
                  <a:lnTo>
                    <a:pt x="322" y="961"/>
                  </a:lnTo>
                  <a:lnTo>
                    <a:pt x="326" y="967"/>
                  </a:lnTo>
                  <a:lnTo>
                    <a:pt x="331" y="959"/>
                  </a:lnTo>
                  <a:lnTo>
                    <a:pt x="336" y="964"/>
                  </a:lnTo>
                  <a:lnTo>
                    <a:pt x="333" y="976"/>
                  </a:lnTo>
                  <a:lnTo>
                    <a:pt x="339" y="984"/>
                  </a:lnTo>
                  <a:lnTo>
                    <a:pt x="335" y="989"/>
                  </a:lnTo>
                  <a:lnTo>
                    <a:pt x="329" y="987"/>
                  </a:lnTo>
                  <a:lnTo>
                    <a:pt x="325" y="995"/>
                  </a:lnTo>
                  <a:lnTo>
                    <a:pt x="326" y="999"/>
                  </a:lnTo>
                  <a:lnTo>
                    <a:pt x="329" y="1003"/>
                  </a:lnTo>
                  <a:lnTo>
                    <a:pt x="324" y="1013"/>
                  </a:lnTo>
                  <a:lnTo>
                    <a:pt x="319" y="1015"/>
                  </a:lnTo>
                  <a:lnTo>
                    <a:pt x="320" y="1026"/>
                  </a:lnTo>
                  <a:lnTo>
                    <a:pt x="310" y="1025"/>
                  </a:lnTo>
                  <a:lnTo>
                    <a:pt x="304" y="1039"/>
                  </a:lnTo>
                  <a:lnTo>
                    <a:pt x="294" y="1045"/>
                  </a:lnTo>
                  <a:lnTo>
                    <a:pt x="296" y="1050"/>
                  </a:lnTo>
                  <a:lnTo>
                    <a:pt x="293" y="1054"/>
                  </a:lnTo>
                  <a:lnTo>
                    <a:pt x="296" y="1057"/>
                  </a:lnTo>
                  <a:lnTo>
                    <a:pt x="289" y="1063"/>
                  </a:lnTo>
                  <a:lnTo>
                    <a:pt x="283" y="1061"/>
                  </a:lnTo>
                  <a:lnTo>
                    <a:pt x="281" y="1068"/>
                  </a:lnTo>
                  <a:lnTo>
                    <a:pt x="275" y="1072"/>
                  </a:lnTo>
                  <a:lnTo>
                    <a:pt x="277" y="1086"/>
                  </a:lnTo>
                  <a:lnTo>
                    <a:pt x="274" y="1088"/>
                  </a:lnTo>
                  <a:lnTo>
                    <a:pt x="268" y="1095"/>
                  </a:lnTo>
                  <a:lnTo>
                    <a:pt x="271" y="1104"/>
                  </a:lnTo>
                  <a:lnTo>
                    <a:pt x="270" y="1109"/>
                  </a:lnTo>
                  <a:lnTo>
                    <a:pt x="261" y="1114"/>
                  </a:lnTo>
                  <a:lnTo>
                    <a:pt x="254" y="1121"/>
                  </a:lnTo>
                  <a:lnTo>
                    <a:pt x="251" y="1118"/>
                  </a:lnTo>
                  <a:lnTo>
                    <a:pt x="245" y="1121"/>
                  </a:lnTo>
                  <a:lnTo>
                    <a:pt x="239" y="1117"/>
                  </a:lnTo>
                  <a:lnTo>
                    <a:pt x="234" y="1113"/>
                  </a:lnTo>
                  <a:lnTo>
                    <a:pt x="230" y="1116"/>
                  </a:lnTo>
                  <a:lnTo>
                    <a:pt x="230" y="1120"/>
                  </a:lnTo>
                  <a:lnTo>
                    <a:pt x="221" y="1124"/>
                  </a:lnTo>
                  <a:lnTo>
                    <a:pt x="221" y="1117"/>
                  </a:lnTo>
                  <a:lnTo>
                    <a:pt x="215" y="1118"/>
                  </a:lnTo>
                  <a:lnTo>
                    <a:pt x="215" y="1112"/>
                  </a:lnTo>
                  <a:lnTo>
                    <a:pt x="205" y="1103"/>
                  </a:lnTo>
                  <a:lnTo>
                    <a:pt x="202" y="1097"/>
                  </a:lnTo>
                  <a:lnTo>
                    <a:pt x="198" y="1098"/>
                  </a:lnTo>
                  <a:lnTo>
                    <a:pt x="192" y="1093"/>
                  </a:lnTo>
                  <a:lnTo>
                    <a:pt x="193" y="1087"/>
                  </a:lnTo>
                  <a:lnTo>
                    <a:pt x="193" y="1081"/>
                  </a:lnTo>
                  <a:lnTo>
                    <a:pt x="189" y="1075"/>
                  </a:lnTo>
                  <a:lnTo>
                    <a:pt x="182" y="1075"/>
                  </a:lnTo>
                  <a:lnTo>
                    <a:pt x="177" y="1078"/>
                  </a:lnTo>
                  <a:lnTo>
                    <a:pt x="168" y="1078"/>
                  </a:lnTo>
                  <a:lnTo>
                    <a:pt x="161" y="1076"/>
                  </a:lnTo>
                  <a:lnTo>
                    <a:pt x="152" y="1076"/>
                  </a:lnTo>
                  <a:lnTo>
                    <a:pt x="147" y="1074"/>
                  </a:lnTo>
                  <a:lnTo>
                    <a:pt x="138" y="1066"/>
                  </a:lnTo>
                  <a:lnTo>
                    <a:pt x="129" y="1065"/>
                  </a:lnTo>
                  <a:lnTo>
                    <a:pt x="127" y="1061"/>
                  </a:lnTo>
                  <a:lnTo>
                    <a:pt x="121" y="1057"/>
                  </a:lnTo>
                  <a:lnTo>
                    <a:pt x="118" y="1060"/>
                  </a:lnTo>
                  <a:lnTo>
                    <a:pt x="112" y="1054"/>
                  </a:lnTo>
                  <a:lnTo>
                    <a:pt x="109" y="1054"/>
                  </a:lnTo>
                  <a:lnTo>
                    <a:pt x="100" y="1048"/>
                  </a:lnTo>
                  <a:lnTo>
                    <a:pt x="96" y="1051"/>
                  </a:lnTo>
                  <a:lnTo>
                    <a:pt x="86" y="1043"/>
                  </a:lnTo>
                  <a:lnTo>
                    <a:pt x="90" y="1031"/>
                  </a:lnTo>
                  <a:lnTo>
                    <a:pt x="82" y="1033"/>
                  </a:lnTo>
                  <a:lnTo>
                    <a:pt x="79" y="1037"/>
                  </a:lnTo>
                  <a:lnTo>
                    <a:pt x="79" y="1047"/>
                  </a:lnTo>
                  <a:lnTo>
                    <a:pt x="77" y="1054"/>
                  </a:lnTo>
                  <a:lnTo>
                    <a:pt x="60" y="1048"/>
                  </a:lnTo>
                  <a:lnTo>
                    <a:pt x="55" y="1039"/>
                  </a:lnTo>
                  <a:lnTo>
                    <a:pt x="57" y="1034"/>
                  </a:lnTo>
                  <a:lnTo>
                    <a:pt x="66" y="1027"/>
                  </a:lnTo>
                  <a:lnTo>
                    <a:pt x="69" y="1015"/>
                  </a:lnTo>
                  <a:lnTo>
                    <a:pt x="73" y="1009"/>
                  </a:lnTo>
                  <a:lnTo>
                    <a:pt x="75" y="1002"/>
                  </a:lnTo>
                  <a:lnTo>
                    <a:pt x="74" y="995"/>
                  </a:lnTo>
                  <a:lnTo>
                    <a:pt x="70" y="990"/>
                  </a:lnTo>
                  <a:lnTo>
                    <a:pt x="64" y="991"/>
                  </a:lnTo>
                  <a:lnTo>
                    <a:pt x="54" y="987"/>
                  </a:lnTo>
                  <a:lnTo>
                    <a:pt x="52" y="983"/>
                  </a:lnTo>
                  <a:lnTo>
                    <a:pt x="47" y="983"/>
                  </a:lnTo>
                  <a:lnTo>
                    <a:pt x="42" y="987"/>
                  </a:lnTo>
                  <a:lnTo>
                    <a:pt x="38" y="994"/>
                  </a:lnTo>
                  <a:lnTo>
                    <a:pt x="32" y="993"/>
                  </a:lnTo>
                  <a:lnTo>
                    <a:pt x="28" y="984"/>
                  </a:lnTo>
                  <a:lnTo>
                    <a:pt x="30" y="979"/>
                  </a:lnTo>
                  <a:lnTo>
                    <a:pt x="21" y="976"/>
                  </a:lnTo>
                  <a:lnTo>
                    <a:pt x="16" y="976"/>
                  </a:lnTo>
                  <a:lnTo>
                    <a:pt x="10" y="980"/>
                  </a:lnTo>
                  <a:lnTo>
                    <a:pt x="7" y="969"/>
                  </a:lnTo>
                  <a:lnTo>
                    <a:pt x="1" y="967"/>
                  </a:lnTo>
                  <a:lnTo>
                    <a:pt x="0" y="962"/>
                  </a:lnTo>
                  <a:lnTo>
                    <a:pt x="19" y="956"/>
                  </a:lnTo>
                  <a:lnTo>
                    <a:pt x="23" y="958"/>
                  </a:lnTo>
                  <a:lnTo>
                    <a:pt x="36" y="947"/>
                  </a:lnTo>
                  <a:lnTo>
                    <a:pt x="45" y="934"/>
                  </a:lnTo>
                  <a:lnTo>
                    <a:pt x="47" y="931"/>
                  </a:lnTo>
                  <a:lnTo>
                    <a:pt x="61" y="907"/>
                  </a:lnTo>
                  <a:lnTo>
                    <a:pt x="68" y="894"/>
                  </a:lnTo>
                  <a:lnTo>
                    <a:pt x="70" y="879"/>
                  </a:lnTo>
                  <a:lnTo>
                    <a:pt x="77" y="854"/>
                  </a:lnTo>
                  <a:lnTo>
                    <a:pt x="84" y="830"/>
                  </a:lnTo>
                  <a:lnTo>
                    <a:pt x="100" y="764"/>
                  </a:lnTo>
                  <a:lnTo>
                    <a:pt x="111" y="709"/>
                  </a:lnTo>
                  <a:lnTo>
                    <a:pt x="116" y="680"/>
                  </a:lnTo>
                  <a:lnTo>
                    <a:pt x="116" y="668"/>
                  </a:lnTo>
                  <a:lnTo>
                    <a:pt x="123" y="656"/>
                  </a:lnTo>
                  <a:lnTo>
                    <a:pt x="126" y="648"/>
                  </a:lnTo>
                  <a:lnTo>
                    <a:pt x="127" y="642"/>
                  </a:lnTo>
                  <a:lnTo>
                    <a:pt x="129" y="637"/>
                  </a:lnTo>
                  <a:lnTo>
                    <a:pt x="135" y="636"/>
                  </a:lnTo>
                  <a:lnTo>
                    <a:pt x="138" y="639"/>
                  </a:lnTo>
                  <a:lnTo>
                    <a:pt x="149" y="643"/>
                  </a:lnTo>
                  <a:lnTo>
                    <a:pt x="155" y="641"/>
                  </a:lnTo>
                  <a:lnTo>
                    <a:pt x="163" y="641"/>
                  </a:lnTo>
                  <a:lnTo>
                    <a:pt x="159" y="633"/>
                  </a:lnTo>
                  <a:lnTo>
                    <a:pt x="155" y="632"/>
                  </a:lnTo>
                  <a:lnTo>
                    <a:pt x="155" y="626"/>
                  </a:lnTo>
                  <a:lnTo>
                    <a:pt x="143" y="615"/>
                  </a:lnTo>
                  <a:lnTo>
                    <a:pt x="136" y="608"/>
                  </a:lnTo>
                  <a:lnTo>
                    <a:pt x="132" y="611"/>
                  </a:lnTo>
                  <a:lnTo>
                    <a:pt x="128" y="621"/>
                  </a:lnTo>
                  <a:lnTo>
                    <a:pt x="124" y="624"/>
                  </a:lnTo>
                  <a:lnTo>
                    <a:pt x="121" y="630"/>
                  </a:lnTo>
                  <a:lnTo>
                    <a:pt x="119" y="639"/>
                  </a:lnTo>
                  <a:lnTo>
                    <a:pt x="116" y="641"/>
                  </a:lnTo>
                  <a:lnTo>
                    <a:pt x="119" y="622"/>
                  </a:lnTo>
                  <a:lnTo>
                    <a:pt x="126" y="588"/>
                  </a:lnTo>
                  <a:lnTo>
                    <a:pt x="131" y="554"/>
                  </a:lnTo>
                  <a:lnTo>
                    <a:pt x="136" y="518"/>
                  </a:lnTo>
                  <a:lnTo>
                    <a:pt x="143" y="471"/>
                  </a:lnTo>
                  <a:lnTo>
                    <a:pt x="145" y="443"/>
                  </a:lnTo>
                  <a:lnTo>
                    <a:pt x="147" y="436"/>
                  </a:lnTo>
                  <a:lnTo>
                    <a:pt x="147" y="429"/>
                  </a:lnTo>
                  <a:lnTo>
                    <a:pt x="151" y="418"/>
                  </a:lnTo>
                  <a:lnTo>
                    <a:pt x="157" y="412"/>
                  </a:lnTo>
                  <a:lnTo>
                    <a:pt x="159" y="405"/>
                  </a:lnTo>
                  <a:lnTo>
                    <a:pt x="165" y="407"/>
                  </a:lnTo>
                  <a:lnTo>
                    <a:pt x="169" y="413"/>
                  </a:lnTo>
                  <a:lnTo>
                    <a:pt x="168" y="419"/>
                  </a:lnTo>
                  <a:lnTo>
                    <a:pt x="173" y="424"/>
                  </a:lnTo>
                  <a:lnTo>
                    <a:pt x="179" y="432"/>
                  </a:lnTo>
                  <a:lnTo>
                    <a:pt x="186" y="438"/>
                  </a:lnTo>
                  <a:lnTo>
                    <a:pt x="192" y="446"/>
                  </a:lnTo>
                  <a:lnTo>
                    <a:pt x="203" y="456"/>
                  </a:lnTo>
                  <a:lnTo>
                    <a:pt x="209" y="463"/>
                  </a:lnTo>
                  <a:lnTo>
                    <a:pt x="214" y="479"/>
                  </a:lnTo>
                  <a:lnTo>
                    <a:pt x="217" y="494"/>
                  </a:lnTo>
                  <a:lnTo>
                    <a:pt x="217" y="505"/>
                  </a:lnTo>
                  <a:lnTo>
                    <a:pt x="227" y="534"/>
                  </a:lnTo>
                  <a:lnTo>
                    <a:pt x="232" y="541"/>
                  </a:lnTo>
                  <a:lnTo>
                    <a:pt x="240" y="551"/>
                  </a:lnTo>
                  <a:lnTo>
                    <a:pt x="243" y="544"/>
                  </a:lnTo>
                  <a:lnTo>
                    <a:pt x="235" y="535"/>
                  </a:lnTo>
                  <a:lnTo>
                    <a:pt x="230" y="521"/>
                  </a:lnTo>
                  <a:lnTo>
                    <a:pt x="230" y="510"/>
                  </a:lnTo>
                  <a:lnTo>
                    <a:pt x="228" y="498"/>
                  </a:lnTo>
                  <a:lnTo>
                    <a:pt x="225" y="481"/>
                  </a:lnTo>
                  <a:lnTo>
                    <a:pt x="221" y="459"/>
                  </a:lnTo>
                  <a:lnTo>
                    <a:pt x="217" y="449"/>
                  </a:lnTo>
                  <a:lnTo>
                    <a:pt x="211" y="435"/>
                  </a:lnTo>
                  <a:lnTo>
                    <a:pt x="203" y="424"/>
                  </a:lnTo>
                  <a:lnTo>
                    <a:pt x="188" y="411"/>
                  </a:lnTo>
                  <a:lnTo>
                    <a:pt x="182" y="409"/>
                  </a:lnTo>
                  <a:lnTo>
                    <a:pt x="177" y="403"/>
                  </a:lnTo>
                  <a:lnTo>
                    <a:pt x="177" y="398"/>
                  </a:lnTo>
                  <a:lnTo>
                    <a:pt x="172" y="391"/>
                  </a:lnTo>
                  <a:lnTo>
                    <a:pt x="169" y="392"/>
                  </a:lnTo>
                  <a:lnTo>
                    <a:pt x="164" y="388"/>
                  </a:lnTo>
                  <a:lnTo>
                    <a:pt x="156" y="383"/>
                  </a:lnTo>
                  <a:lnTo>
                    <a:pt x="150" y="377"/>
                  </a:lnTo>
                  <a:lnTo>
                    <a:pt x="141" y="370"/>
                  </a:lnTo>
                  <a:lnTo>
                    <a:pt x="136" y="370"/>
                  </a:lnTo>
                  <a:lnTo>
                    <a:pt x="135" y="367"/>
                  </a:lnTo>
                  <a:lnTo>
                    <a:pt x="135" y="349"/>
                  </a:lnTo>
                  <a:lnTo>
                    <a:pt x="142" y="345"/>
                  </a:lnTo>
                  <a:lnTo>
                    <a:pt x="155" y="344"/>
                  </a:lnTo>
                  <a:lnTo>
                    <a:pt x="151" y="330"/>
                  </a:lnTo>
                  <a:lnTo>
                    <a:pt x="158" y="329"/>
                  </a:lnTo>
                  <a:lnTo>
                    <a:pt x="166" y="320"/>
                  </a:lnTo>
                  <a:lnTo>
                    <a:pt x="169" y="307"/>
                  </a:lnTo>
                  <a:lnTo>
                    <a:pt x="167" y="299"/>
                  </a:lnTo>
                  <a:lnTo>
                    <a:pt x="171" y="295"/>
                  </a:lnTo>
                  <a:lnTo>
                    <a:pt x="172" y="290"/>
                  </a:lnTo>
                  <a:lnTo>
                    <a:pt x="171" y="282"/>
                  </a:lnTo>
                  <a:lnTo>
                    <a:pt x="167" y="279"/>
                  </a:lnTo>
                  <a:lnTo>
                    <a:pt x="165" y="270"/>
                  </a:lnTo>
                  <a:lnTo>
                    <a:pt x="154" y="257"/>
                  </a:lnTo>
                  <a:lnTo>
                    <a:pt x="154" y="253"/>
                  </a:lnTo>
                  <a:lnTo>
                    <a:pt x="144" y="255"/>
                  </a:lnTo>
                  <a:lnTo>
                    <a:pt x="142" y="250"/>
                  </a:lnTo>
                  <a:lnTo>
                    <a:pt x="148" y="243"/>
                  </a:lnTo>
                  <a:lnTo>
                    <a:pt x="149" y="238"/>
                  </a:lnTo>
                  <a:lnTo>
                    <a:pt x="154" y="235"/>
                  </a:lnTo>
                  <a:lnTo>
                    <a:pt x="160" y="228"/>
                  </a:lnTo>
                  <a:lnTo>
                    <a:pt x="165" y="226"/>
                  </a:lnTo>
                  <a:lnTo>
                    <a:pt x="163" y="215"/>
                  </a:lnTo>
                  <a:lnTo>
                    <a:pt x="167" y="213"/>
                  </a:lnTo>
                  <a:lnTo>
                    <a:pt x="170" y="212"/>
                  </a:lnTo>
                  <a:lnTo>
                    <a:pt x="176" y="206"/>
                  </a:lnTo>
                  <a:lnTo>
                    <a:pt x="183" y="203"/>
                  </a:lnTo>
                  <a:lnTo>
                    <a:pt x="190" y="205"/>
                  </a:lnTo>
                  <a:lnTo>
                    <a:pt x="195" y="202"/>
                  </a:lnTo>
                  <a:lnTo>
                    <a:pt x="196" y="209"/>
                  </a:lnTo>
                  <a:lnTo>
                    <a:pt x="192" y="212"/>
                  </a:lnTo>
                  <a:lnTo>
                    <a:pt x="197" y="216"/>
                  </a:lnTo>
                  <a:lnTo>
                    <a:pt x="208" y="212"/>
                  </a:lnTo>
                  <a:lnTo>
                    <a:pt x="212" y="214"/>
                  </a:lnTo>
                  <a:lnTo>
                    <a:pt x="214" y="209"/>
                  </a:lnTo>
                  <a:lnTo>
                    <a:pt x="219" y="209"/>
                  </a:lnTo>
                  <a:lnTo>
                    <a:pt x="220" y="213"/>
                  </a:lnTo>
                  <a:lnTo>
                    <a:pt x="232" y="219"/>
                  </a:lnTo>
                  <a:lnTo>
                    <a:pt x="239" y="214"/>
                  </a:lnTo>
                  <a:lnTo>
                    <a:pt x="247" y="217"/>
                  </a:lnTo>
                  <a:lnTo>
                    <a:pt x="255" y="209"/>
                  </a:lnTo>
                  <a:lnTo>
                    <a:pt x="256" y="205"/>
                  </a:lnTo>
                  <a:lnTo>
                    <a:pt x="263" y="206"/>
                  </a:lnTo>
                  <a:lnTo>
                    <a:pt x="268" y="199"/>
                  </a:lnTo>
                  <a:lnTo>
                    <a:pt x="255" y="191"/>
                  </a:lnTo>
                  <a:lnTo>
                    <a:pt x="250" y="192"/>
                  </a:lnTo>
                  <a:lnTo>
                    <a:pt x="251" y="186"/>
                  </a:lnTo>
                  <a:lnTo>
                    <a:pt x="254" y="185"/>
                  </a:lnTo>
                  <a:lnTo>
                    <a:pt x="255" y="180"/>
                  </a:lnTo>
                  <a:lnTo>
                    <a:pt x="254" y="170"/>
                  </a:lnTo>
                  <a:lnTo>
                    <a:pt x="250" y="167"/>
                  </a:lnTo>
                  <a:lnTo>
                    <a:pt x="255" y="162"/>
                  </a:lnTo>
                  <a:lnTo>
                    <a:pt x="258" y="161"/>
                  </a:lnTo>
                  <a:lnTo>
                    <a:pt x="258" y="153"/>
                  </a:lnTo>
                  <a:lnTo>
                    <a:pt x="255" y="150"/>
                  </a:lnTo>
                  <a:lnTo>
                    <a:pt x="257" y="147"/>
                  </a:lnTo>
                  <a:lnTo>
                    <a:pt x="255" y="141"/>
                  </a:lnTo>
                  <a:lnTo>
                    <a:pt x="257" y="137"/>
                  </a:lnTo>
                  <a:lnTo>
                    <a:pt x="252" y="133"/>
                  </a:lnTo>
                  <a:lnTo>
                    <a:pt x="253" y="128"/>
                  </a:lnTo>
                  <a:lnTo>
                    <a:pt x="247" y="121"/>
                  </a:lnTo>
                  <a:lnTo>
                    <a:pt x="250" y="118"/>
                  </a:lnTo>
                  <a:lnTo>
                    <a:pt x="249" y="113"/>
                  </a:lnTo>
                  <a:lnTo>
                    <a:pt x="240" y="100"/>
                  </a:lnTo>
                  <a:lnTo>
                    <a:pt x="243" y="86"/>
                  </a:lnTo>
                  <a:lnTo>
                    <a:pt x="233" y="83"/>
                  </a:lnTo>
                  <a:lnTo>
                    <a:pt x="222" y="69"/>
                  </a:lnTo>
                  <a:lnTo>
                    <a:pt x="225" y="64"/>
                  </a:lnTo>
                  <a:lnTo>
                    <a:pt x="223" y="56"/>
                  </a:lnTo>
                  <a:lnTo>
                    <a:pt x="215" y="50"/>
                  </a:lnTo>
                  <a:lnTo>
                    <a:pt x="218" y="46"/>
                  </a:lnTo>
                  <a:lnTo>
                    <a:pt x="224" y="41"/>
                  </a:lnTo>
                  <a:lnTo>
                    <a:pt x="235" y="40"/>
                  </a:lnTo>
                  <a:lnTo>
                    <a:pt x="236" y="41"/>
                  </a:lnTo>
                  <a:lnTo>
                    <a:pt x="253" y="41"/>
                  </a:lnTo>
                  <a:lnTo>
                    <a:pt x="261" y="43"/>
                  </a:lnTo>
                  <a:lnTo>
                    <a:pt x="266" y="40"/>
                  </a:lnTo>
                  <a:lnTo>
                    <a:pt x="271" y="34"/>
                  </a:lnTo>
                  <a:lnTo>
                    <a:pt x="273" y="25"/>
                  </a:lnTo>
                  <a:lnTo>
                    <a:pt x="285" y="21"/>
                  </a:lnTo>
                  <a:lnTo>
                    <a:pt x="285" y="26"/>
                  </a:lnTo>
                  <a:lnTo>
                    <a:pt x="300" y="25"/>
                  </a:lnTo>
                  <a:lnTo>
                    <a:pt x="301" y="19"/>
                  </a:lnTo>
                  <a:lnTo>
                    <a:pt x="308" y="19"/>
                  </a:lnTo>
                  <a:lnTo>
                    <a:pt x="312" y="21"/>
                  </a:lnTo>
                  <a:lnTo>
                    <a:pt x="321" y="17"/>
                  </a:lnTo>
                  <a:lnTo>
                    <a:pt x="328" y="17"/>
                  </a:lnTo>
                  <a:lnTo>
                    <a:pt x="333" y="19"/>
                  </a:lnTo>
                  <a:lnTo>
                    <a:pt x="338" y="17"/>
                  </a:lnTo>
                  <a:lnTo>
                    <a:pt x="346" y="20"/>
                  </a:lnTo>
                  <a:lnTo>
                    <a:pt x="338" y="27"/>
                  </a:lnTo>
                  <a:lnTo>
                    <a:pt x="346" y="28"/>
                  </a:lnTo>
                  <a:lnTo>
                    <a:pt x="347" y="31"/>
                  </a:lnTo>
                  <a:lnTo>
                    <a:pt x="352" y="28"/>
                  </a:lnTo>
                  <a:lnTo>
                    <a:pt x="354" y="21"/>
                  </a:lnTo>
                  <a:lnTo>
                    <a:pt x="359" y="20"/>
                  </a:lnTo>
                  <a:lnTo>
                    <a:pt x="363" y="22"/>
                  </a:lnTo>
                  <a:lnTo>
                    <a:pt x="365" y="13"/>
                  </a:lnTo>
                  <a:lnTo>
                    <a:pt x="368" y="5"/>
                  </a:lnTo>
                  <a:lnTo>
                    <a:pt x="374" y="0"/>
                  </a:lnTo>
                  <a:lnTo>
                    <a:pt x="377" y="5"/>
                  </a:lnTo>
                  <a:lnTo>
                    <a:pt x="380" y="4"/>
                  </a:lnTo>
                  <a:lnTo>
                    <a:pt x="384" y="14"/>
                  </a:lnTo>
                  <a:lnTo>
                    <a:pt x="389" y="15"/>
                  </a:lnTo>
                  <a:lnTo>
                    <a:pt x="392" y="13"/>
                  </a:lnTo>
                  <a:lnTo>
                    <a:pt x="394" y="19"/>
                  </a:lnTo>
                  <a:lnTo>
                    <a:pt x="401" y="18"/>
                  </a:lnTo>
                  <a:lnTo>
                    <a:pt x="406" y="24"/>
                  </a:lnTo>
                  <a:lnTo>
                    <a:pt x="401" y="28"/>
                  </a:lnTo>
                  <a:lnTo>
                    <a:pt x="407" y="34"/>
                  </a:lnTo>
                  <a:lnTo>
                    <a:pt x="412" y="29"/>
                  </a:lnTo>
                  <a:lnTo>
                    <a:pt x="416" y="30"/>
                  </a:lnTo>
                  <a:lnTo>
                    <a:pt x="416" y="36"/>
                  </a:lnTo>
                  <a:lnTo>
                    <a:pt x="422" y="34"/>
                  </a:lnTo>
                  <a:lnTo>
                    <a:pt x="424" y="41"/>
                  </a:lnTo>
                  <a:lnTo>
                    <a:pt x="421" y="42"/>
                  </a:lnTo>
                  <a:lnTo>
                    <a:pt x="424" y="48"/>
                  </a:lnTo>
                  <a:lnTo>
                    <a:pt x="421" y="51"/>
                  </a:lnTo>
                  <a:lnTo>
                    <a:pt x="423" y="64"/>
                  </a:lnTo>
                  <a:lnTo>
                    <a:pt x="425" y="66"/>
                  </a:lnTo>
                  <a:lnTo>
                    <a:pt x="433" y="61"/>
                  </a:lnTo>
                  <a:lnTo>
                    <a:pt x="446" y="67"/>
                  </a:lnTo>
                  <a:lnTo>
                    <a:pt x="447" y="63"/>
                  </a:lnTo>
                  <a:lnTo>
                    <a:pt x="456" y="60"/>
                  </a:lnTo>
                  <a:lnTo>
                    <a:pt x="463" y="59"/>
                  </a:lnTo>
                  <a:lnTo>
                    <a:pt x="474" y="60"/>
                  </a:lnTo>
                  <a:lnTo>
                    <a:pt x="474" y="56"/>
                  </a:lnTo>
                  <a:lnTo>
                    <a:pt x="470" y="54"/>
                  </a:lnTo>
                  <a:lnTo>
                    <a:pt x="470" y="48"/>
                  </a:lnTo>
                  <a:lnTo>
                    <a:pt x="478" y="47"/>
                  </a:lnTo>
                  <a:lnTo>
                    <a:pt x="481" y="53"/>
                  </a:lnTo>
                  <a:lnTo>
                    <a:pt x="490" y="56"/>
                  </a:lnTo>
                  <a:lnTo>
                    <a:pt x="492" y="66"/>
                  </a:lnTo>
                  <a:lnTo>
                    <a:pt x="492" y="75"/>
                  </a:lnTo>
                  <a:lnTo>
                    <a:pt x="496" y="82"/>
                  </a:lnTo>
                  <a:lnTo>
                    <a:pt x="502" y="85"/>
                  </a:lnTo>
                  <a:lnTo>
                    <a:pt x="502" y="88"/>
                  </a:lnTo>
                  <a:lnTo>
                    <a:pt x="510" y="95"/>
                  </a:lnTo>
                  <a:lnTo>
                    <a:pt x="510" y="103"/>
                  </a:lnTo>
                  <a:lnTo>
                    <a:pt x="520" y="116"/>
                  </a:lnTo>
                  <a:lnTo>
                    <a:pt x="526" y="119"/>
                  </a:lnTo>
                  <a:lnTo>
                    <a:pt x="529" y="129"/>
                  </a:lnTo>
                  <a:lnTo>
                    <a:pt x="526" y="133"/>
                  </a:lnTo>
                  <a:lnTo>
                    <a:pt x="527" y="140"/>
                  </a:lnTo>
                  <a:lnTo>
                    <a:pt x="524" y="146"/>
                  </a:lnTo>
                  <a:lnTo>
                    <a:pt x="526" y="154"/>
                  </a:lnTo>
                  <a:lnTo>
                    <a:pt x="531" y="159"/>
                  </a:lnTo>
                  <a:lnTo>
                    <a:pt x="539" y="163"/>
                  </a:lnTo>
                  <a:lnTo>
                    <a:pt x="544" y="162"/>
                  </a:lnTo>
                  <a:lnTo>
                    <a:pt x="546" y="167"/>
                  </a:lnTo>
                  <a:lnTo>
                    <a:pt x="550" y="171"/>
                  </a:lnTo>
                  <a:lnTo>
                    <a:pt x="557" y="170"/>
                  </a:lnTo>
                  <a:lnTo>
                    <a:pt x="561" y="172"/>
                  </a:lnTo>
                  <a:lnTo>
                    <a:pt x="566" y="179"/>
                  </a:lnTo>
                  <a:lnTo>
                    <a:pt x="565" y="187"/>
                  </a:lnTo>
                  <a:lnTo>
                    <a:pt x="567" y="193"/>
                  </a:lnTo>
                  <a:lnTo>
                    <a:pt x="573" y="195"/>
                  </a:lnTo>
                  <a:lnTo>
                    <a:pt x="577" y="200"/>
                  </a:lnTo>
                  <a:lnTo>
                    <a:pt x="575" y="206"/>
                  </a:lnTo>
                  <a:lnTo>
                    <a:pt x="578" y="214"/>
                  </a:lnTo>
                  <a:lnTo>
                    <a:pt x="585" y="212"/>
                  </a:lnTo>
                  <a:lnTo>
                    <a:pt x="594" y="214"/>
                  </a:lnTo>
                  <a:lnTo>
                    <a:pt x="598" y="208"/>
                  </a:lnTo>
                  <a:lnTo>
                    <a:pt x="604" y="207"/>
                  </a:lnTo>
                  <a:lnTo>
                    <a:pt x="608" y="214"/>
                  </a:lnTo>
                  <a:lnTo>
                    <a:pt x="612" y="217"/>
                  </a:lnTo>
                  <a:lnTo>
                    <a:pt x="618" y="219"/>
                  </a:lnTo>
                  <a:lnTo>
                    <a:pt x="619" y="214"/>
                  </a:lnTo>
                  <a:lnTo>
                    <a:pt x="623" y="214"/>
                  </a:lnTo>
                  <a:lnTo>
                    <a:pt x="625" y="209"/>
                  </a:lnTo>
                  <a:lnTo>
                    <a:pt x="629" y="208"/>
                  </a:lnTo>
                  <a:lnTo>
                    <a:pt x="631" y="202"/>
                  </a:lnTo>
                  <a:lnTo>
                    <a:pt x="637" y="202"/>
                  </a:lnTo>
                  <a:lnTo>
                    <a:pt x="637" y="209"/>
                  </a:lnTo>
                  <a:lnTo>
                    <a:pt x="642" y="206"/>
                  </a:lnTo>
                  <a:lnTo>
                    <a:pt x="649" y="206"/>
                  </a:lnTo>
                  <a:lnTo>
                    <a:pt x="653" y="212"/>
                  </a:lnTo>
                  <a:lnTo>
                    <a:pt x="661" y="203"/>
                  </a:lnTo>
                  <a:lnTo>
                    <a:pt x="666" y="210"/>
                  </a:lnTo>
                  <a:lnTo>
                    <a:pt x="669" y="211"/>
                  </a:lnTo>
                  <a:lnTo>
                    <a:pt x="675" y="201"/>
                  </a:lnTo>
                  <a:lnTo>
                    <a:pt x="673" y="195"/>
                  </a:lnTo>
                  <a:lnTo>
                    <a:pt x="682" y="194"/>
                  </a:lnTo>
                  <a:lnTo>
                    <a:pt x="685" y="200"/>
                  </a:lnTo>
                  <a:lnTo>
                    <a:pt x="704" y="200"/>
                  </a:lnTo>
                  <a:lnTo>
                    <a:pt x="714" y="198"/>
                  </a:lnTo>
                  <a:lnTo>
                    <a:pt x="716" y="201"/>
                  </a:lnTo>
                  <a:lnTo>
                    <a:pt x="730" y="204"/>
                  </a:lnTo>
                  <a:lnTo>
                    <a:pt x="735" y="206"/>
                  </a:lnTo>
                  <a:lnTo>
                    <a:pt x="740" y="204"/>
                  </a:lnTo>
                  <a:lnTo>
                    <a:pt x="753" y="202"/>
                  </a:lnTo>
                  <a:lnTo>
                    <a:pt x="767" y="204"/>
                  </a:lnTo>
                  <a:close/>
                  <a:moveTo>
                    <a:pt x="320" y="993"/>
                  </a:moveTo>
                  <a:lnTo>
                    <a:pt x="322" y="982"/>
                  </a:lnTo>
                  <a:lnTo>
                    <a:pt x="317" y="975"/>
                  </a:lnTo>
                  <a:lnTo>
                    <a:pt x="314" y="979"/>
                  </a:lnTo>
                  <a:lnTo>
                    <a:pt x="318" y="986"/>
                  </a:lnTo>
                  <a:lnTo>
                    <a:pt x="312" y="986"/>
                  </a:lnTo>
                  <a:lnTo>
                    <a:pt x="313" y="991"/>
                  </a:lnTo>
                  <a:lnTo>
                    <a:pt x="320" y="993"/>
                  </a:lnTo>
                  <a:close/>
                  <a:moveTo>
                    <a:pt x="307" y="998"/>
                  </a:moveTo>
                  <a:lnTo>
                    <a:pt x="307" y="1002"/>
                  </a:lnTo>
                  <a:lnTo>
                    <a:pt x="310" y="1010"/>
                  </a:lnTo>
                  <a:lnTo>
                    <a:pt x="317" y="1006"/>
                  </a:lnTo>
                  <a:lnTo>
                    <a:pt x="318" y="1002"/>
                  </a:lnTo>
                  <a:lnTo>
                    <a:pt x="315" y="999"/>
                  </a:lnTo>
                  <a:lnTo>
                    <a:pt x="316" y="995"/>
                  </a:lnTo>
                  <a:lnTo>
                    <a:pt x="312" y="992"/>
                  </a:lnTo>
                  <a:lnTo>
                    <a:pt x="307" y="99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F2317EA-9A8F-3E03-90AC-BF3D30FDC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132013"/>
              <a:ext cx="1181100" cy="908050"/>
            </a:xfrm>
            <a:custGeom>
              <a:avLst/>
              <a:gdLst>
                <a:gd name="T0" fmla="*/ 721 w 744"/>
                <a:gd name="T1" fmla="*/ 225 h 572"/>
                <a:gd name="T2" fmla="*/ 721 w 744"/>
                <a:gd name="T3" fmla="*/ 249 h 572"/>
                <a:gd name="T4" fmla="*/ 716 w 744"/>
                <a:gd name="T5" fmla="*/ 280 h 572"/>
                <a:gd name="T6" fmla="*/ 681 w 744"/>
                <a:gd name="T7" fmla="*/ 316 h 572"/>
                <a:gd name="T8" fmla="*/ 633 w 744"/>
                <a:gd name="T9" fmla="*/ 361 h 572"/>
                <a:gd name="T10" fmla="*/ 631 w 744"/>
                <a:gd name="T11" fmla="*/ 408 h 572"/>
                <a:gd name="T12" fmla="*/ 575 w 744"/>
                <a:gd name="T13" fmla="*/ 458 h 572"/>
                <a:gd name="T14" fmla="*/ 560 w 744"/>
                <a:gd name="T15" fmla="*/ 509 h 572"/>
                <a:gd name="T16" fmla="*/ 510 w 744"/>
                <a:gd name="T17" fmla="*/ 541 h 572"/>
                <a:gd name="T18" fmla="*/ 478 w 744"/>
                <a:gd name="T19" fmla="*/ 540 h 572"/>
                <a:gd name="T20" fmla="*/ 447 w 744"/>
                <a:gd name="T21" fmla="*/ 521 h 572"/>
                <a:gd name="T22" fmla="*/ 413 w 744"/>
                <a:gd name="T23" fmla="*/ 481 h 572"/>
                <a:gd name="T24" fmla="*/ 365 w 744"/>
                <a:gd name="T25" fmla="*/ 487 h 572"/>
                <a:gd name="T26" fmla="*/ 347 w 744"/>
                <a:gd name="T27" fmla="*/ 552 h 572"/>
                <a:gd name="T28" fmla="*/ 325 w 744"/>
                <a:gd name="T29" fmla="*/ 547 h 572"/>
                <a:gd name="T30" fmla="*/ 293 w 744"/>
                <a:gd name="T31" fmla="*/ 545 h 572"/>
                <a:gd name="T32" fmla="*/ 260 w 744"/>
                <a:gd name="T33" fmla="*/ 571 h 572"/>
                <a:gd name="T34" fmla="*/ 209 w 744"/>
                <a:gd name="T35" fmla="*/ 572 h 572"/>
                <a:gd name="T36" fmla="*/ 194 w 744"/>
                <a:gd name="T37" fmla="*/ 538 h 572"/>
                <a:gd name="T38" fmla="*/ 196 w 744"/>
                <a:gd name="T39" fmla="*/ 489 h 572"/>
                <a:gd name="T40" fmla="*/ 162 w 744"/>
                <a:gd name="T41" fmla="*/ 478 h 572"/>
                <a:gd name="T42" fmla="*/ 136 w 744"/>
                <a:gd name="T43" fmla="*/ 427 h 572"/>
                <a:gd name="T44" fmla="*/ 117 w 744"/>
                <a:gd name="T45" fmla="*/ 442 h 572"/>
                <a:gd name="T46" fmla="*/ 91 w 744"/>
                <a:gd name="T47" fmla="*/ 439 h 572"/>
                <a:gd name="T48" fmla="*/ 41 w 744"/>
                <a:gd name="T49" fmla="*/ 427 h 572"/>
                <a:gd name="T50" fmla="*/ 40 w 744"/>
                <a:gd name="T51" fmla="*/ 371 h 572"/>
                <a:gd name="T52" fmla="*/ 31 w 744"/>
                <a:gd name="T53" fmla="*/ 327 h 572"/>
                <a:gd name="T54" fmla="*/ 4 w 744"/>
                <a:gd name="T55" fmla="*/ 272 h 572"/>
                <a:gd name="T56" fmla="*/ 12 w 744"/>
                <a:gd name="T57" fmla="*/ 214 h 572"/>
                <a:gd name="T58" fmla="*/ 13 w 744"/>
                <a:gd name="T59" fmla="*/ 185 h 572"/>
                <a:gd name="T60" fmla="*/ 30 w 744"/>
                <a:gd name="T61" fmla="*/ 157 h 572"/>
                <a:gd name="T62" fmla="*/ 35 w 744"/>
                <a:gd name="T63" fmla="*/ 122 h 572"/>
                <a:gd name="T64" fmla="*/ 35 w 744"/>
                <a:gd name="T65" fmla="*/ 79 h 572"/>
                <a:gd name="T66" fmla="*/ 21 w 744"/>
                <a:gd name="T67" fmla="*/ 53 h 572"/>
                <a:gd name="T68" fmla="*/ 40 w 744"/>
                <a:gd name="T69" fmla="*/ 10 h 572"/>
                <a:gd name="T70" fmla="*/ 89 w 744"/>
                <a:gd name="T71" fmla="*/ 7 h 572"/>
                <a:gd name="T72" fmla="*/ 127 w 744"/>
                <a:gd name="T73" fmla="*/ 25 h 572"/>
                <a:gd name="T74" fmla="*/ 136 w 744"/>
                <a:gd name="T75" fmla="*/ 55 h 572"/>
                <a:gd name="T76" fmla="*/ 169 w 744"/>
                <a:gd name="T77" fmla="*/ 86 h 572"/>
                <a:gd name="T78" fmla="*/ 183 w 744"/>
                <a:gd name="T79" fmla="*/ 108 h 572"/>
                <a:gd name="T80" fmla="*/ 217 w 744"/>
                <a:gd name="T81" fmla="*/ 120 h 572"/>
                <a:gd name="T82" fmla="*/ 248 w 744"/>
                <a:gd name="T83" fmla="*/ 120 h 572"/>
                <a:gd name="T84" fmla="*/ 292 w 744"/>
                <a:gd name="T85" fmla="*/ 99 h 572"/>
                <a:gd name="T86" fmla="*/ 333 w 744"/>
                <a:gd name="T87" fmla="*/ 98 h 572"/>
                <a:gd name="T88" fmla="*/ 354 w 744"/>
                <a:gd name="T89" fmla="*/ 119 h 572"/>
                <a:gd name="T90" fmla="*/ 357 w 744"/>
                <a:gd name="T91" fmla="*/ 156 h 572"/>
                <a:gd name="T92" fmla="*/ 381 w 744"/>
                <a:gd name="T93" fmla="*/ 183 h 572"/>
                <a:gd name="T94" fmla="*/ 413 w 744"/>
                <a:gd name="T95" fmla="*/ 201 h 572"/>
                <a:gd name="T96" fmla="*/ 448 w 744"/>
                <a:gd name="T97" fmla="*/ 181 h 572"/>
                <a:gd name="T98" fmla="*/ 492 w 744"/>
                <a:gd name="T99" fmla="*/ 174 h 572"/>
                <a:gd name="T100" fmla="*/ 491 w 744"/>
                <a:gd name="T101" fmla="*/ 140 h 572"/>
                <a:gd name="T102" fmla="*/ 517 w 744"/>
                <a:gd name="T103" fmla="*/ 118 h 572"/>
                <a:gd name="T104" fmla="*/ 549 w 744"/>
                <a:gd name="T105" fmla="*/ 92 h 572"/>
                <a:gd name="T106" fmla="*/ 590 w 744"/>
                <a:gd name="T107" fmla="*/ 103 h 572"/>
                <a:gd name="T108" fmla="*/ 629 w 744"/>
                <a:gd name="T109" fmla="*/ 116 h 572"/>
                <a:gd name="T110" fmla="*/ 671 w 744"/>
                <a:gd name="T111" fmla="*/ 123 h 572"/>
                <a:gd name="T112" fmla="*/ 722 w 744"/>
                <a:gd name="T113" fmla="*/ 156 h 572"/>
                <a:gd name="T114" fmla="*/ 729 w 744"/>
                <a:gd name="T115" fmla="*/ 187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44" h="572">
                  <a:moveTo>
                    <a:pt x="742" y="211"/>
                  </a:moveTo>
                  <a:lnTo>
                    <a:pt x="739" y="214"/>
                  </a:lnTo>
                  <a:lnTo>
                    <a:pt x="732" y="215"/>
                  </a:lnTo>
                  <a:lnTo>
                    <a:pt x="724" y="212"/>
                  </a:lnTo>
                  <a:lnTo>
                    <a:pt x="718" y="215"/>
                  </a:lnTo>
                  <a:lnTo>
                    <a:pt x="718" y="220"/>
                  </a:lnTo>
                  <a:lnTo>
                    <a:pt x="721" y="225"/>
                  </a:lnTo>
                  <a:lnTo>
                    <a:pt x="711" y="231"/>
                  </a:lnTo>
                  <a:lnTo>
                    <a:pt x="711" y="238"/>
                  </a:lnTo>
                  <a:lnTo>
                    <a:pt x="707" y="239"/>
                  </a:lnTo>
                  <a:lnTo>
                    <a:pt x="706" y="244"/>
                  </a:lnTo>
                  <a:lnTo>
                    <a:pt x="701" y="248"/>
                  </a:lnTo>
                  <a:lnTo>
                    <a:pt x="709" y="251"/>
                  </a:lnTo>
                  <a:lnTo>
                    <a:pt x="721" y="249"/>
                  </a:lnTo>
                  <a:lnTo>
                    <a:pt x="723" y="247"/>
                  </a:lnTo>
                  <a:lnTo>
                    <a:pt x="730" y="249"/>
                  </a:lnTo>
                  <a:lnTo>
                    <a:pt x="732" y="255"/>
                  </a:lnTo>
                  <a:lnTo>
                    <a:pt x="723" y="258"/>
                  </a:lnTo>
                  <a:lnTo>
                    <a:pt x="724" y="264"/>
                  </a:lnTo>
                  <a:lnTo>
                    <a:pt x="713" y="269"/>
                  </a:lnTo>
                  <a:lnTo>
                    <a:pt x="716" y="280"/>
                  </a:lnTo>
                  <a:lnTo>
                    <a:pt x="710" y="286"/>
                  </a:lnTo>
                  <a:lnTo>
                    <a:pt x="703" y="292"/>
                  </a:lnTo>
                  <a:lnTo>
                    <a:pt x="700" y="297"/>
                  </a:lnTo>
                  <a:lnTo>
                    <a:pt x="696" y="299"/>
                  </a:lnTo>
                  <a:lnTo>
                    <a:pt x="698" y="303"/>
                  </a:lnTo>
                  <a:lnTo>
                    <a:pt x="690" y="310"/>
                  </a:lnTo>
                  <a:lnTo>
                    <a:pt x="681" y="316"/>
                  </a:lnTo>
                  <a:lnTo>
                    <a:pt x="672" y="328"/>
                  </a:lnTo>
                  <a:lnTo>
                    <a:pt x="676" y="332"/>
                  </a:lnTo>
                  <a:lnTo>
                    <a:pt x="666" y="338"/>
                  </a:lnTo>
                  <a:lnTo>
                    <a:pt x="662" y="345"/>
                  </a:lnTo>
                  <a:lnTo>
                    <a:pt x="640" y="355"/>
                  </a:lnTo>
                  <a:lnTo>
                    <a:pt x="639" y="352"/>
                  </a:lnTo>
                  <a:lnTo>
                    <a:pt x="633" y="361"/>
                  </a:lnTo>
                  <a:lnTo>
                    <a:pt x="628" y="365"/>
                  </a:lnTo>
                  <a:lnTo>
                    <a:pt x="634" y="375"/>
                  </a:lnTo>
                  <a:lnTo>
                    <a:pt x="634" y="385"/>
                  </a:lnTo>
                  <a:lnTo>
                    <a:pt x="631" y="390"/>
                  </a:lnTo>
                  <a:lnTo>
                    <a:pt x="630" y="397"/>
                  </a:lnTo>
                  <a:lnTo>
                    <a:pt x="634" y="400"/>
                  </a:lnTo>
                  <a:lnTo>
                    <a:pt x="631" y="408"/>
                  </a:lnTo>
                  <a:lnTo>
                    <a:pt x="623" y="411"/>
                  </a:lnTo>
                  <a:lnTo>
                    <a:pt x="614" y="422"/>
                  </a:lnTo>
                  <a:lnTo>
                    <a:pt x="604" y="427"/>
                  </a:lnTo>
                  <a:lnTo>
                    <a:pt x="602" y="431"/>
                  </a:lnTo>
                  <a:lnTo>
                    <a:pt x="590" y="443"/>
                  </a:lnTo>
                  <a:lnTo>
                    <a:pt x="578" y="454"/>
                  </a:lnTo>
                  <a:lnTo>
                    <a:pt x="575" y="458"/>
                  </a:lnTo>
                  <a:lnTo>
                    <a:pt x="583" y="465"/>
                  </a:lnTo>
                  <a:lnTo>
                    <a:pt x="576" y="475"/>
                  </a:lnTo>
                  <a:lnTo>
                    <a:pt x="573" y="483"/>
                  </a:lnTo>
                  <a:lnTo>
                    <a:pt x="569" y="486"/>
                  </a:lnTo>
                  <a:lnTo>
                    <a:pt x="572" y="492"/>
                  </a:lnTo>
                  <a:lnTo>
                    <a:pt x="568" y="499"/>
                  </a:lnTo>
                  <a:lnTo>
                    <a:pt x="560" y="509"/>
                  </a:lnTo>
                  <a:lnTo>
                    <a:pt x="555" y="513"/>
                  </a:lnTo>
                  <a:lnTo>
                    <a:pt x="549" y="527"/>
                  </a:lnTo>
                  <a:lnTo>
                    <a:pt x="544" y="528"/>
                  </a:lnTo>
                  <a:lnTo>
                    <a:pt x="542" y="534"/>
                  </a:lnTo>
                  <a:lnTo>
                    <a:pt x="532" y="540"/>
                  </a:lnTo>
                  <a:lnTo>
                    <a:pt x="517" y="539"/>
                  </a:lnTo>
                  <a:lnTo>
                    <a:pt x="510" y="541"/>
                  </a:lnTo>
                  <a:lnTo>
                    <a:pt x="508" y="529"/>
                  </a:lnTo>
                  <a:lnTo>
                    <a:pt x="502" y="529"/>
                  </a:lnTo>
                  <a:lnTo>
                    <a:pt x="496" y="522"/>
                  </a:lnTo>
                  <a:lnTo>
                    <a:pt x="490" y="525"/>
                  </a:lnTo>
                  <a:lnTo>
                    <a:pt x="486" y="532"/>
                  </a:lnTo>
                  <a:lnTo>
                    <a:pt x="482" y="533"/>
                  </a:lnTo>
                  <a:lnTo>
                    <a:pt x="478" y="540"/>
                  </a:lnTo>
                  <a:lnTo>
                    <a:pt x="465" y="541"/>
                  </a:lnTo>
                  <a:lnTo>
                    <a:pt x="462" y="539"/>
                  </a:lnTo>
                  <a:lnTo>
                    <a:pt x="465" y="529"/>
                  </a:lnTo>
                  <a:lnTo>
                    <a:pt x="458" y="528"/>
                  </a:lnTo>
                  <a:lnTo>
                    <a:pt x="455" y="521"/>
                  </a:lnTo>
                  <a:lnTo>
                    <a:pt x="452" y="523"/>
                  </a:lnTo>
                  <a:lnTo>
                    <a:pt x="447" y="521"/>
                  </a:lnTo>
                  <a:lnTo>
                    <a:pt x="445" y="511"/>
                  </a:lnTo>
                  <a:lnTo>
                    <a:pt x="435" y="503"/>
                  </a:lnTo>
                  <a:lnTo>
                    <a:pt x="437" y="500"/>
                  </a:lnTo>
                  <a:lnTo>
                    <a:pt x="436" y="496"/>
                  </a:lnTo>
                  <a:lnTo>
                    <a:pt x="430" y="496"/>
                  </a:lnTo>
                  <a:lnTo>
                    <a:pt x="418" y="489"/>
                  </a:lnTo>
                  <a:lnTo>
                    <a:pt x="413" y="481"/>
                  </a:lnTo>
                  <a:lnTo>
                    <a:pt x="410" y="480"/>
                  </a:lnTo>
                  <a:lnTo>
                    <a:pt x="399" y="485"/>
                  </a:lnTo>
                  <a:lnTo>
                    <a:pt x="390" y="487"/>
                  </a:lnTo>
                  <a:lnTo>
                    <a:pt x="382" y="484"/>
                  </a:lnTo>
                  <a:lnTo>
                    <a:pt x="379" y="481"/>
                  </a:lnTo>
                  <a:lnTo>
                    <a:pt x="368" y="481"/>
                  </a:lnTo>
                  <a:lnTo>
                    <a:pt x="365" y="487"/>
                  </a:lnTo>
                  <a:lnTo>
                    <a:pt x="365" y="494"/>
                  </a:lnTo>
                  <a:lnTo>
                    <a:pt x="361" y="499"/>
                  </a:lnTo>
                  <a:lnTo>
                    <a:pt x="361" y="508"/>
                  </a:lnTo>
                  <a:lnTo>
                    <a:pt x="354" y="522"/>
                  </a:lnTo>
                  <a:lnTo>
                    <a:pt x="354" y="530"/>
                  </a:lnTo>
                  <a:lnTo>
                    <a:pt x="348" y="546"/>
                  </a:lnTo>
                  <a:lnTo>
                    <a:pt x="347" y="552"/>
                  </a:lnTo>
                  <a:lnTo>
                    <a:pt x="342" y="565"/>
                  </a:lnTo>
                  <a:lnTo>
                    <a:pt x="337" y="569"/>
                  </a:lnTo>
                  <a:lnTo>
                    <a:pt x="333" y="567"/>
                  </a:lnTo>
                  <a:lnTo>
                    <a:pt x="332" y="564"/>
                  </a:lnTo>
                  <a:lnTo>
                    <a:pt x="334" y="553"/>
                  </a:lnTo>
                  <a:lnTo>
                    <a:pt x="331" y="550"/>
                  </a:lnTo>
                  <a:lnTo>
                    <a:pt x="325" y="547"/>
                  </a:lnTo>
                  <a:lnTo>
                    <a:pt x="329" y="541"/>
                  </a:lnTo>
                  <a:lnTo>
                    <a:pt x="326" y="536"/>
                  </a:lnTo>
                  <a:lnTo>
                    <a:pt x="319" y="535"/>
                  </a:lnTo>
                  <a:lnTo>
                    <a:pt x="308" y="545"/>
                  </a:lnTo>
                  <a:lnTo>
                    <a:pt x="302" y="539"/>
                  </a:lnTo>
                  <a:lnTo>
                    <a:pt x="299" y="544"/>
                  </a:lnTo>
                  <a:lnTo>
                    <a:pt x="293" y="545"/>
                  </a:lnTo>
                  <a:lnTo>
                    <a:pt x="285" y="538"/>
                  </a:lnTo>
                  <a:lnTo>
                    <a:pt x="277" y="538"/>
                  </a:lnTo>
                  <a:lnTo>
                    <a:pt x="274" y="541"/>
                  </a:lnTo>
                  <a:lnTo>
                    <a:pt x="272" y="551"/>
                  </a:lnTo>
                  <a:lnTo>
                    <a:pt x="274" y="554"/>
                  </a:lnTo>
                  <a:lnTo>
                    <a:pt x="268" y="563"/>
                  </a:lnTo>
                  <a:lnTo>
                    <a:pt x="260" y="571"/>
                  </a:lnTo>
                  <a:lnTo>
                    <a:pt x="249" y="571"/>
                  </a:lnTo>
                  <a:lnTo>
                    <a:pt x="241" y="565"/>
                  </a:lnTo>
                  <a:lnTo>
                    <a:pt x="234" y="571"/>
                  </a:lnTo>
                  <a:lnTo>
                    <a:pt x="228" y="570"/>
                  </a:lnTo>
                  <a:lnTo>
                    <a:pt x="222" y="564"/>
                  </a:lnTo>
                  <a:lnTo>
                    <a:pt x="214" y="567"/>
                  </a:lnTo>
                  <a:lnTo>
                    <a:pt x="209" y="572"/>
                  </a:lnTo>
                  <a:lnTo>
                    <a:pt x="202" y="572"/>
                  </a:lnTo>
                  <a:lnTo>
                    <a:pt x="199" y="564"/>
                  </a:lnTo>
                  <a:lnTo>
                    <a:pt x="190" y="564"/>
                  </a:lnTo>
                  <a:lnTo>
                    <a:pt x="184" y="561"/>
                  </a:lnTo>
                  <a:lnTo>
                    <a:pt x="188" y="552"/>
                  </a:lnTo>
                  <a:lnTo>
                    <a:pt x="185" y="540"/>
                  </a:lnTo>
                  <a:lnTo>
                    <a:pt x="194" y="538"/>
                  </a:lnTo>
                  <a:lnTo>
                    <a:pt x="195" y="535"/>
                  </a:lnTo>
                  <a:lnTo>
                    <a:pt x="201" y="533"/>
                  </a:lnTo>
                  <a:lnTo>
                    <a:pt x="202" y="521"/>
                  </a:lnTo>
                  <a:lnTo>
                    <a:pt x="200" y="513"/>
                  </a:lnTo>
                  <a:lnTo>
                    <a:pt x="204" y="501"/>
                  </a:lnTo>
                  <a:lnTo>
                    <a:pt x="203" y="495"/>
                  </a:lnTo>
                  <a:lnTo>
                    <a:pt x="196" y="489"/>
                  </a:lnTo>
                  <a:lnTo>
                    <a:pt x="187" y="488"/>
                  </a:lnTo>
                  <a:lnTo>
                    <a:pt x="183" y="492"/>
                  </a:lnTo>
                  <a:lnTo>
                    <a:pt x="178" y="489"/>
                  </a:lnTo>
                  <a:lnTo>
                    <a:pt x="179" y="484"/>
                  </a:lnTo>
                  <a:lnTo>
                    <a:pt x="173" y="480"/>
                  </a:lnTo>
                  <a:lnTo>
                    <a:pt x="168" y="483"/>
                  </a:lnTo>
                  <a:lnTo>
                    <a:pt x="162" y="478"/>
                  </a:lnTo>
                  <a:lnTo>
                    <a:pt x="157" y="478"/>
                  </a:lnTo>
                  <a:lnTo>
                    <a:pt x="158" y="471"/>
                  </a:lnTo>
                  <a:lnTo>
                    <a:pt x="155" y="461"/>
                  </a:lnTo>
                  <a:lnTo>
                    <a:pt x="152" y="458"/>
                  </a:lnTo>
                  <a:lnTo>
                    <a:pt x="149" y="446"/>
                  </a:lnTo>
                  <a:lnTo>
                    <a:pt x="144" y="443"/>
                  </a:lnTo>
                  <a:lnTo>
                    <a:pt x="136" y="427"/>
                  </a:lnTo>
                  <a:lnTo>
                    <a:pt x="136" y="423"/>
                  </a:lnTo>
                  <a:lnTo>
                    <a:pt x="128" y="424"/>
                  </a:lnTo>
                  <a:lnTo>
                    <a:pt x="131" y="430"/>
                  </a:lnTo>
                  <a:lnTo>
                    <a:pt x="128" y="433"/>
                  </a:lnTo>
                  <a:lnTo>
                    <a:pt x="123" y="433"/>
                  </a:lnTo>
                  <a:lnTo>
                    <a:pt x="125" y="439"/>
                  </a:lnTo>
                  <a:lnTo>
                    <a:pt x="117" y="442"/>
                  </a:lnTo>
                  <a:lnTo>
                    <a:pt x="110" y="448"/>
                  </a:lnTo>
                  <a:lnTo>
                    <a:pt x="105" y="446"/>
                  </a:lnTo>
                  <a:lnTo>
                    <a:pt x="106" y="439"/>
                  </a:lnTo>
                  <a:lnTo>
                    <a:pt x="102" y="438"/>
                  </a:lnTo>
                  <a:lnTo>
                    <a:pt x="100" y="434"/>
                  </a:lnTo>
                  <a:lnTo>
                    <a:pt x="93" y="434"/>
                  </a:lnTo>
                  <a:lnTo>
                    <a:pt x="91" y="439"/>
                  </a:lnTo>
                  <a:lnTo>
                    <a:pt x="82" y="439"/>
                  </a:lnTo>
                  <a:lnTo>
                    <a:pt x="79" y="433"/>
                  </a:lnTo>
                  <a:lnTo>
                    <a:pt x="74" y="433"/>
                  </a:lnTo>
                  <a:lnTo>
                    <a:pt x="62" y="442"/>
                  </a:lnTo>
                  <a:lnTo>
                    <a:pt x="55" y="438"/>
                  </a:lnTo>
                  <a:lnTo>
                    <a:pt x="50" y="430"/>
                  </a:lnTo>
                  <a:lnTo>
                    <a:pt x="41" y="427"/>
                  </a:lnTo>
                  <a:lnTo>
                    <a:pt x="35" y="422"/>
                  </a:lnTo>
                  <a:lnTo>
                    <a:pt x="32" y="412"/>
                  </a:lnTo>
                  <a:lnTo>
                    <a:pt x="37" y="404"/>
                  </a:lnTo>
                  <a:lnTo>
                    <a:pt x="39" y="397"/>
                  </a:lnTo>
                  <a:lnTo>
                    <a:pt x="37" y="386"/>
                  </a:lnTo>
                  <a:lnTo>
                    <a:pt x="35" y="384"/>
                  </a:lnTo>
                  <a:lnTo>
                    <a:pt x="40" y="371"/>
                  </a:lnTo>
                  <a:lnTo>
                    <a:pt x="37" y="365"/>
                  </a:lnTo>
                  <a:lnTo>
                    <a:pt x="40" y="354"/>
                  </a:lnTo>
                  <a:lnTo>
                    <a:pt x="37" y="348"/>
                  </a:lnTo>
                  <a:lnTo>
                    <a:pt x="31" y="344"/>
                  </a:lnTo>
                  <a:lnTo>
                    <a:pt x="30" y="342"/>
                  </a:lnTo>
                  <a:lnTo>
                    <a:pt x="32" y="336"/>
                  </a:lnTo>
                  <a:lnTo>
                    <a:pt x="31" y="327"/>
                  </a:lnTo>
                  <a:lnTo>
                    <a:pt x="28" y="314"/>
                  </a:lnTo>
                  <a:lnTo>
                    <a:pt x="23" y="302"/>
                  </a:lnTo>
                  <a:lnTo>
                    <a:pt x="23" y="293"/>
                  </a:lnTo>
                  <a:lnTo>
                    <a:pt x="15" y="286"/>
                  </a:lnTo>
                  <a:lnTo>
                    <a:pt x="11" y="280"/>
                  </a:lnTo>
                  <a:lnTo>
                    <a:pt x="5" y="277"/>
                  </a:lnTo>
                  <a:lnTo>
                    <a:pt x="4" y="272"/>
                  </a:lnTo>
                  <a:lnTo>
                    <a:pt x="12" y="255"/>
                  </a:lnTo>
                  <a:lnTo>
                    <a:pt x="14" y="247"/>
                  </a:lnTo>
                  <a:lnTo>
                    <a:pt x="9" y="237"/>
                  </a:lnTo>
                  <a:lnTo>
                    <a:pt x="7" y="229"/>
                  </a:lnTo>
                  <a:lnTo>
                    <a:pt x="0" y="221"/>
                  </a:lnTo>
                  <a:lnTo>
                    <a:pt x="11" y="216"/>
                  </a:lnTo>
                  <a:lnTo>
                    <a:pt x="12" y="214"/>
                  </a:lnTo>
                  <a:lnTo>
                    <a:pt x="19" y="216"/>
                  </a:lnTo>
                  <a:lnTo>
                    <a:pt x="20" y="210"/>
                  </a:lnTo>
                  <a:lnTo>
                    <a:pt x="15" y="205"/>
                  </a:lnTo>
                  <a:lnTo>
                    <a:pt x="14" y="199"/>
                  </a:lnTo>
                  <a:lnTo>
                    <a:pt x="18" y="194"/>
                  </a:lnTo>
                  <a:lnTo>
                    <a:pt x="12" y="188"/>
                  </a:lnTo>
                  <a:lnTo>
                    <a:pt x="13" y="185"/>
                  </a:lnTo>
                  <a:lnTo>
                    <a:pt x="2" y="177"/>
                  </a:lnTo>
                  <a:lnTo>
                    <a:pt x="1" y="172"/>
                  </a:lnTo>
                  <a:lnTo>
                    <a:pt x="4" y="163"/>
                  </a:lnTo>
                  <a:lnTo>
                    <a:pt x="12" y="162"/>
                  </a:lnTo>
                  <a:lnTo>
                    <a:pt x="14" y="163"/>
                  </a:lnTo>
                  <a:lnTo>
                    <a:pt x="24" y="157"/>
                  </a:lnTo>
                  <a:lnTo>
                    <a:pt x="30" y="157"/>
                  </a:lnTo>
                  <a:lnTo>
                    <a:pt x="31" y="154"/>
                  </a:lnTo>
                  <a:lnTo>
                    <a:pt x="28" y="146"/>
                  </a:lnTo>
                  <a:lnTo>
                    <a:pt x="32" y="141"/>
                  </a:lnTo>
                  <a:lnTo>
                    <a:pt x="27" y="133"/>
                  </a:lnTo>
                  <a:lnTo>
                    <a:pt x="28" y="127"/>
                  </a:lnTo>
                  <a:lnTo>
                    <a:pt x="35" y="126"/>
                  </a:lnTo>
                  <a:lnTo>
                    <a:pt x="35" y="122"/>
                  </a:lnTo>
                  <a:lnTo>
                    <a:pt x="45" y="116"/>
                  </a:lnTo>
                  <a:lnTo>
                    <a:pt x="49" y="110"/>
                  </a:lnTo>
                  <a:lnTo>
                    <a:pt x="48" y="101"/>
                  </a:lnTo>
                  <a:lnTo>
                    <a:pt x="44" y="98"/>
                  </a:lnTo>
                  <a:lnTo>
                    <a:pt x="40" y="87"/>
                  </a:lnTo>
                  <a:lnTo>
                    <a:pt x="35" y="84"/>
                  </a:lnTo>
                  <a:lnTo>
                    <a:pt x="35" y="79"/>
                  </a:lnTo>
                  <a:lnTo>
                    <a:pt x="32" y="73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0" y="63"/>
                  </a:lnTo>
                  <a:lnTo>
                    <a:pt x="15" y="61"/>
                  </a:lnTo>
                  <a:lnTo>
                    <a:pt x="16" y="56"/>
                  </a:lnTo>
                  <a:lnTo>
                    <a:pt x="21" y="53"/>
                  </a:lnTo>
                  <a:lnTo>
                    <a:pt x="21" y="50"/>
                  </a:lnTo>
                  <a:lnTo>
                    <a:pt x="27" y="48"/>
                  </a:lnTo>
                  <a:lnTo>
                    <a:pt x="34" y="33"/>
                  </a:lnTo>
                  <a:lnTo>
                    <a:pt x="29" y="24"/>
                  </a:lnTo>
                  <a:lnTo>
                    <a:pt x="34" y="17"/>
                  </a:lnTo>
                  <a:lnTo>
                    <a:pt x="34" y="11"/>
                  </a:lnTo>
                  <a:lnTo>
                    <a:pt x="40" y="10"/>
                  </a:lnTo>
                  <a:lnTo>
                    <a:pt x="45" y="12"/>
                  </a:lnTo>
                  <a:lnTo>
                    <a:pt x="50" y="7"/>
                  </a:lnTo>
                  <a:lnTo>
                    <a:pt x="60" y="10"/>
                  </a:lnTo>
                  <a:lnTo>
                    <a:pt x="64" y="8"/>
                  </a:lnTo>
                  <a:lnTo>
                    <a:pt x="70" y="9"/>
                  </a:lnTo>
                  <a:lnTo>
                    <a:pt x="76" y="5"/>
                  </a:lnTo>
                  <a:lnTo>
                    <a:pt x="89" y="7"/>
                  </a:lnTo>
                  <a:lnTo>
                    <a:pt x="89" y="1"/>
                  </a:lnTo>
                  <a:lnTo>
                    <a:pt x="91" y="0"/>
                  </a:lnTo>
                  <a:lnTo>
                    <a:pt x="97" y="2"/>
                  </a:lnTo>
                  <a:lnTo>
                    <a:pt x="99" y="11"/>
                  </a:lnTo>
                  <a:lnTo>
                    <a:pt x="102" y="7"/>
                  </a:lnTo>
                  <a:lnTo>
                    <a:pt x="111" y="8"/>
                  </a:lnTo>
                  <a:lnTo>
                    <a:pt x="127" y="25"/>
                  </a:lnTo>
                  <a:lnTo>
                    <a:pt x="127" y="30"/>
                  </a:lnTo>
                  <a:lnTo>
                    <a:pt x="131" y="33"/>
                  </a:lnTo>
                  <a:lnTo>
                    <a:pt x="133" y="37"/>
                  </a:lnTo>
                  <a:lnTo>
                    <a:pt x="129" y="42"/>
                  </a:lnTo>
                  <a:lnTo>
                    <a:pt x="132" y="44"/>
                  </a:lnTo>
                  <a:lnTo>
                    <a:pt x="129" y="51"/>
                  </a:lnTo>
                  <a:lnTo>
                    <a:pt x="136" y="55"/>
                  </a:lnTo>
                  <a:lnTo>
                    <a:pt x="141" y="66"/>
                  </a:lnTo>
                  <a:lnTo>
                    <a:pt x="147" y="65"/>
                  </a:lnTo>
                  <a:lnTo>
                    <a:pt x="154" y="60"/>
                  </a:lnTo>
                  <a:lnTo>
                    <a:pt x="158" y="67"/>
                  </a:lnTo>
                  <a:lnTo>
                    <a:pt x="165" y="76"/>
                  </a:lnTo>
                  <a:lnTo>
                    <a:pt x="163" y="78"/>
                  </a:lnTo>
                  <a:lnTo>
                    <a:pt x="169" y="86"/>
                  </a:lnTo>
                  <a:lnTo>
                    <a:pt x="168" y="91"/>
                  </a:lnTo>
                  <a:lnTo>
                    <a:pt x="175" y="98"/>
                  </a:lnTo>
                  <a:lnTo>
                    <a:pt x="170" y="102"/>
                  </a:lnTo>
                  <a:lnTo>
                    <a:pt x="172" y="107"/>
                  </a:lnTo>
                  <a:lnTo>
                    <a:pt x="177" y="108"/>
                  </a:lnTo>
                  <a:lnTo>
                    <a:pt x="181" y="103"/>
                  </a:lnTo>
                  <a:lnTo>
                    <a:pt x="183" y="108"/>
                  </a:lnTo>
                  <a:lnTo>
                    <a:pt x="180" y="120"/>
                  </a:lnTo>
                  <a:lnTo>
                    <a:pt x="192" y="118"/>
                  </a:lnTo>
                  <a:lnTo>
                    <a:pt x="201" y="119"/>
                  </a:lnTo>
                  <a:lnTo>
                    <a:pt x="209" y="119"/>
                  </a:lnTo>
                  <a:lnTo>
                    <a:pt x="209" y="115"/>
                  </a:lnTo>
                  <a:lnTo>
                    <a:pt x="214" y="116"/>
                  </a:lnTo>
                  <a:lnTo>
                    <a:pt x="217" y="120"/>
                  </a:lnTo>
                  <a:lnTo>
                    <a:pt x="227" y="111"/>
                  </a:lnTo>
                  <a:lnTo>
                    <a:pt x="234" y="115"/>
                  </a:lnTo>
                  <a:lnTo>
                    <a:pt x="233" y="109"/>
                  </a:lnTo>
                  <a:lnTo>
                    <a:pt x="237" y="109"/>
                  </a:lnTo>
                  <a:lnTo>
                    <a:pt x="237" y="114"/>
                  </a:lnTo>
                  <a:lnTo>
                    <a:pt x="245" y="120"/>
                  </a:lnTo>
                  <a:lnTo>
                    <a:pt x="248" y="120"/>
                  </a:lnTo>
                  <a:lnTo>
                    <a:pt x="251" y="110"/>
                  </a:lnTo>
                  <a:lnTo>
                    <a:pt x="260" y="111"/>
                  </a:lnTo>
                  <a:lnTo>
                    <a:pt x="270" y="109"/>
                  </a:lnTo>
                  <a:lnTo>
                    <a:pt x="275" y="111"/>
                  </a:lnTo>
                  <a:lnTo>
                    <a:pt x="283" y="109"/>
                  </a:lnTo>
                  <a:lnTo>
                    <a:pt x="293" y="109"/>
                  </a:lnTo>
                  <a:lnTo>
                    <a:pt x="292" y="99"/>
                  </a:lnTo>
                  <a:lnTo>
                    <a:pt x="297" y="93"/>
                  </a:lnTo>
                  <a:lnTo>
                    <a:pt x="309" y="93"/>
                  </a:lnTo>
                  <a:lnTo>
                    <a:pt x="313" y="96"/>
                  </a:lnTo>
                  <a:lnTo>
                    <a:pt x="318" y="94"/>
                  </a:lnTo>
                  <a:lnTo>
                    <a:pt x="321" y="97"/>
                  </a:lnTo>
                  <a:lnTo>
                    <a:pt x="327" y="99"/>
                  </a:lnTo>
                  <a:lnTo>
                    <a:pt x="333" y="98"/>
                  </a:lnTo>
                  <a:lnTo>
                    <a:pt x="335" y="109"/>
                  </a:lnTo>
                  <a:lnTo>
                    <a:pt x="343" y="109"/>
                  </a:lnTo>
                  <a:lnTo>
                    <a:pt x="347" y="114"/>
                  </a:lnTo>
                  <a:lnTo>
                    <a:pt x="341" y="121"/>
                  </a:lnTo>
                  <a:lnTo>
                    <a:pt x="346" y="126"/>
                  </a:lnTo>
                  <a:lnTo>
                    <a:pt x="349" y="119"/>
                  </a:lnTo>
                  <a:lnTo>
                    <a:pt x="354" y="119"/>
                  </a:lnTo>
                  <a:lnTo>
                    <a:pt x="359" y="128"/>
                  </a:lnTo>
                  <a:lnTo>
                    <a:pt x="359" y="132"/>
                  </a:lnTo>
                  <a:lnTo>
                    <a:pt x="363" y="133"/>
                  </a:lnTo>
                  <a:lnTo>
                    <a:pt x="366" y="142"/>
                  </a:lnTo>
                  <a:lnTo>
                    <a:pt x="370" y="146"/>
                  </a:lnTo>
                  <a:lnTo>
                    <a:pt x="368" y="150"/>
                  </a:lnTo>
                  <a:lnTo>
                    <a:pt x="357" y="156"/>
                  </a:lnTo>
                  <a:lnTo>
                    <a:pt x="359" y="160"/>
                  </a:lnTo>
                  <a:lnTo>
                    <a:pt x="365" y="159"/>
                  </a:lnTo>
                  <a:lnTo>
                    <a:pt x="366" y="166"/>
                  </a:lnTo>
                  <a:lnTo>
                    <a:pt x="364" y="175"/>
                  </a:lnTo>
                  <a:lnTo>
                    <a:pt x="370" y="178"/>
                  </a:lnTo>
                  <a:lnTo>
                    <a:pt x="374" y="174"/>
                  </a:lnTo>
                  <a:lnTo>
                    <a:pt x="381" y="183"/>
                  </a:lnTo>
                  <a:lnTo>
                    <a:pt x="391" y="188"/>
                  </a:lnTo>
                  <a:lnTo>
                    <a:pt x="395" y="188"/>
                  </a:lnTo>
                  <a:lnTo>
                    <a:pt x="403" y="179"/>
                  </a:lnTo>
                  <a:lnTo>
                    <a:pt x="403" y="187"/>
                  </a:lnTo>
                  <a:lnTo>
                    <a:pt x="408" y="190"/>
                  </a:lnTo>
                  <a:lnTo>
                    <a:pt x="413" y="195"/>
                  </a:lnTo>
                  <a:lnTo>
                    <a:pt x="413" y="201"/>
                  </a:lnTo>
                  <a:lnTo>
                    <a:pt x="417" y="205"/>
                  </a:lnTo>
                  <a:lnTo>
                    <a:pt x="425" y="198"/>
                  </a:lnTo>
                  <a:lnTo>
                    <a:pt x="431" y="197"/>
                  </a:lnTo>
                  <a:lnTo>
                    <a:pt x="434" y="202"/>
                  </a:lnTo>
                  <a:lnTo>
                    <a:pt x="442" y="187"/>
                  </a:lnTo>
                  <a:lnTo>
                    <a:pt x="443" y="181"/>
                  </a:lnTo>
                  <a:lnTo>
                    <a:pt x="448" y="181"/>
                  </a:lnTo>
                  <a:lnTo>
                    <a:pt x="455" y="177"/>
                  </a:lnTo>
                  <a:lnTo>
                    <a:pt x="463" y="180"/>
                  </a:lnTo>
                  <a:lnTo>
                    <a:pt x="470" y="170"/>
                  </a:lnTo>
                  <a:lnTo>
                    <a:pt x="472" y="172"/>
                  </a:lnTo>
                  <a:lnTo>
                    <a:pt x="475" y="178"/>
                  </a:lnTo>
                  <a:lnTo>
                    <a:pt x="484" y="178"/>
                  </a:lnTo>
                  <a:lnTo>
                    <a:pt x="492" y="174"/>
                  </a:lnTo>
                  <a:lnTo>
                    <a:pt x="490" y="169"/>
                  </a:lnTo>
                  <a:lnTo>
                    <a:pt x="491" y="162"/>
                  </a:lnTo>
                  <a:lnTo>
                    <a:pt x="494" y="160"/>
                  </a:lnTo>
                  <a:lnTo>
                    <a:pt x="493" y="155"/>
                  </a:lnTo>
                  <a:lnTo>
                    <a:pt x="488" y="154"/>
                  </a:lnTo>
                  <a:lnTo>
                    <a:pt x="488" y="144"/>
                  </a:lnTo>
                  <a:lnTo>
                    <a:pt x="491" y="140"/>
                  </a:lnTo>
                  <a:lnTo>
                    <a:pt x="497" y="142"/>
                  </a:lnTo>
                  <a:lnTo>
                    <a:pt x="500" y="138"/>
                  </a:lnTo>
                  <a:lnTo>
                    <a:pt x="499" y="133"/>
                  </a:lnTo>
                  <a:lnTo>
                    <a:pt x="504" y="131"/>
                  </a:lnTo>
                  <a:lnTo>
                    <a:pt x="513" y="132"/>
                  </a:lnTo>
                  <a:lnTo>
                    <a:pt x="512" y="128"/>
                  </a:lnTo>
                  <a:lnTo>
                    <a:pt x="517" y="118"/>
                  </a:lnTo>
                  <a:lnTo>
                    <a:pt x="524" y="116"/>
                  </a:lnTo>
                  <a:lnTo>
                    <a:pt x="523" y="112"/>
                  </a:lnTo>
                  <a:lnTo>
                    <a:pt x="528" y="102"/>
                  </a:lnTo>
                  <a:lnTo>
                    <a:pt x="531" y="99"/>
                  </a:lnTo>
                  <a:lnTo>
                    <a:pt x="537" y="104"/>
                  </a:lnTo>
                  <a:lnTo>
                    <a:pt x="542" y="105"/>
                  </a:lnTo>
                  <a:lnTo>
                    <a:pt x="549" y="92"/>
                  </a:lnTo>
                  <a:lnTo>
                    <a:pt x="554" y="88"/>
                  </a:lnTo>
                  <a:lnTo>
                    <a:pt x="563" y="86"/>
                  </a:lnTo>
                  <a:lnTo>
                    <a:pt x="568" y="90"/>
                  </a:lnTo>
                  <a:lnTo>
                    <a:pt x="569" y="103"/>
                  </a:lnTo>
                  <a:lnTo>
                    <a:pt x="578" y="106"/>
                  </a:lnTo>
                  <a:lnTo>
                    <a:pt x="583" y="109"/>
                  </a:lnTo>
                  <a:lnTo>
                    <a:pt x="590" y="103"/>
                  </a:lnTo>
                  <a:lnTo>
                    <a:pt x="598" y="104"/>
                  </a:lnTo>
                  <a:lnTo>
                    <a:pt x="604" y="101"/>
                  </a:lnTo>
                  <a:lnTo>
                    <a:pt x="611" y="102"/>
                  </a:lnTo>
                  <a:lnTo>
                    <a:pt x="617" y="107"/>
                  </a:lnTo>
                  <a:lnTo>
                    <a:pt x="622" y="111"/>
                  </a:lnTo>
                  <a:lnTo>
                    <a:pt x="625" y="119"/>
                  </a:lnTo>
                  <a:lnTo>
                    <a:pt x="629" y="116"/>
                  </a:lnTo>
                  <a:lnTo>
                    <a:pt x="636" y="113"/>
                  </a:lnTo>
                  <a:lnTo>
                    <a:pt x="640" y="107"/>
                  </a:lnTo>
                  <a:lnTo>
                    <a:pt x="646" y="103"/>
                  </a:lnTo>
                  <a:lnTo>
                    <a:pt x="653" y="110"/>
                  </a:lnTo>
                  <a:lnTo>
                    <a:pt x="653" y="112"/>
                  </a:lnTo>
                  <a:lnTo>
                    <a:pt x="660" y="116"/>
                  </a:lnTo>
                  <a:lnTo>
                    <a:pt x="671" y="123"/>
                  </a:lnTo>
                  <a:lnTo>
                    <a:pt x="678" y="125"/>
                  </a:lnTo>
                  <a:lnTo>
                    <a:pt x="680" y="131"/>
                  </a:lnTo>
                  <a:lnTo>
                    <a:pt x="690" y="136"/>
                  </a:lnTo>
                  <a:lnTo>
                    <a:pt x="692" y="142"/>
                  </a:lnTo>
                  <a:lnTo>
                    <a:pt x="701" y="143"/>
                  </a:lnTo>
                  <a:lnTo>
                    <a:pt x="719" y="152"/>
                  </a:lnTo>
                  <a:lnTo>
                    <a:pt x="722" y="156"/>
                  </a:lnTo>
                  <a:lnTo>
                    <a:pt x="721" y="161"/>
                  </a:lnTo>
                  <a:lnTo>
                    <a:pt x="724" y="165"/>
                  </a:lnTo>
                  <a:lnTo>
                    <a:pt x="723" y="172"/>
                  </a:lnTo>
                  <a:lnTo>
                    <a:pt x="720" y="180"/>
                  </a:lnTo>
                  <a:lnTo>
                    <a:pt x="720" y="187"/>
                  </a:lnTo>
                  <a:lnTo>
                    <a:pt x="722" y="190"/>
                  </a:lnTo>
                  <a:lnTo>
                    <a:pt x="729" y="187"/>
                  </a:lnTo>
                  <a:lnTo>
                    <a:pt x="733" y="189"/>
                  </a:lnTo>
                  <a:lnTo>
                    <a:pt x="737" y="195"/>
                  </a:lnTo>
                  <a:lnTo>
                    <a:pt x="738" y="200"/>
                  </a:lnTo>
                  <a:lnTo>
                    <a:pt x="744" y="206"/>
                  </a:lnTo>
                  <a:lnTo>
                    <a:pt x="742" y="21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8165EB42-55EE-BE4D-6D31-2E0F10499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4251325"/>
              <a:ext cx="309563" cy="676275"/>
            </a:xfrm>
            <a:custGeom>
              <a:avLst/>
              <a:gdLst>
                <a:gd name="T0" fmla="*/ 22 w 195"/>
                <a:gd name="T1" fmla="*/ 138 h 426"/>
                <a:gd name="T2" fmla="*/ 34 w 195"/>
                <a:gd name="T3" fmla="*/ 124 h 426"/>
                <a:gd name="T4" fmla="*/ 43 w 195"/>
                <a:gd name="T5" fmla="*/ 118 h 426"/>
                <a:gd name="T6" fmla="*/ 57 w 195"/>
                <a:gd name="T7" fmla="*/ 106 h 426"/>
                <a:gd name="T8" fmla="*/ 82 w 195"/>
                <a:gd name="T9" fmla="*/ 101 h 426"/>
                <a:gd name="T10" fmla="*/ 89 w 195"/>
                <a:gd name="T11" fmla="*/ 88 h 426"/>
                <a:gd name="T12" fmla="*/ 101 w 195"/>
                <a:gd name="T13" fmla="*/ 77 h 426"/>
                <a:gd name="T14" fmla="*/ 119 w 195"/>
                <a:gd name="T15" fmla="*/ 74 h 426"/>
                <a:gd name="T16" fmla="*/ 127 w 195"/>
                <a:gd name="T17" fmla="*/ 83 h 426"/>
                <a:gd name="T18" fmla="*/ 139 w 195"/>
                <a:gd name="T19" fmla="*/ 78 h 426"/>
                <a:gd name="T20" fmla="*/ 141 w 195"/>
                <a:gd name="T21" fmla="*/ 57 h 426"/>
                <a:gd name="T22" fmla="*/ 139 w 195"/>
                <a:gd name="T23" fmla="*/ 38 h 426"/>
                <a:gd name="T24" fmla="*/ 137 w 195"/>
                <a:gd name="T25" fmla="*/ 10 h 426"/>
                <a:gd name="T26" fmla="*/ 150 w 195"/>
                <a:gd name="T27" fmla="*/ 2 h 426"/>
                <a:gd name="T28" fmla="*/ 157 w 195"/>
                <a:gd name="T29" fmla="*/ 12 h 426"/>
                <a:gd name="T30" fmla="*/ 169 w 195"/>
                <a:gd name="T31" fmla="*/ 54 h 426"/>
                <a:gd name="T32" fmla="*/ 165 w 195"/>
                <a:gd name="T33" fmla="*/ 91 h 426"/>
                <a:gd name="T34" fmla="*/ 182 w 195"/>
                <a:gd name="T35" fmla="*/ 118 h 426"/>
                <a:gd name="T36" fmla="*/ 187 w 195"/>
                <a:gd name="T37" fmla="*/ 148 h 426"/>
                <a:gd name="T38" fmla="*/ 192 w 195"/>
                <a:gd name="T39" fmla="*/ 185 h 426"/>
                <a:gd name="T40" fmla="*/ 195 w 195"/>
                <a:gd name="T41" fmla="*/ 225 h 426"/>
                <a:gd name="T42" fmla="*/ 172 w 195"/>
                <a:gd name="T43" fmla="*/ 270 h 426"/>
                <a:gd name="T44" fmla="*/ 173 w 195"/>
                <a:gd name="T45" fmla="*/ 307 h 426"/>
                <a:gd name="T46" fmla="*/ 174 w 195"/>
                <a:gd name="T47" fmla="*/ 329 h 426"/>
                <a:gd name="T48" fmla="*/ 169 w 195"/>
                <a:gd name="T49" fmla="*/ 343 h 426"/>
                <a:gd name="T50" fmla="*/ 166 w 195"/>
                <a:gd name="T51" fmla="*/ 354 h 426"/>
                <a:gd name="T52" fmla="*/ 170 w 195"/>
                <a:gd name="T53" fmla="*/ 365 h 426"/>
                <a:gd name="T54" fmla="*/ 156 w 195"/>
                <a:gd name="T55" fmla="*/ 396 h 426"/>
                <a:gd name="T56" fmla="*/ 151 w 195"/>
                <a:gd name="T57" fmla="*/ 413 h 426"/>
                <a:gd name="T58" fmla="*/ 137 w 195"/>
                <a:gd name="T59" fmla="*/ 421 h 426"/>
                <a:gd name="T60" fmla="*/ 121 w 195"/>
                <a:gd name="T61" fmla="*/ 415 h 426"/>
                <a:gd name="T62" fmla="*/ 112 w 195"/>
                <a:gd name="T63" fmla="*/ 404 h 426"/>
                <a:gd name="T64" fmla="*/ 99 w 195"/>
                <a:gd name="T65" fmla="*/ 401 h 426"/>
                <a:gd name="T66" fmla="*/ 86 w 195"/>
                <a:gd name="T67" fmla="*/ 395 h 426"/>
                <a:gd name="T68" fmla="*/ 72 w 195"/>
                <a:gd name="T69" fmla="*/ 392 h 426"/>
                <a:gd name="T70" fmla="*/ 58 w 195"/>
                <a:gd name="T71" fmla="*/ 373 h 426"/>
                <a:gd name="T72" fmla="*/ 73 w 195"/>
                <a:gd name="T73" fmla="*/ 359 h 426"/>
                <a:gd name="T74" fmla="*/ 81 w 195"/>
                <a:gd name="T75" fmla="*/ 347 h 426"/>
                <a:gd name="T76" fmla="*/ 54 w 195"/>
                <a:gd name="T77" fmla="*/ 343 h 426"/>
                <a:gd name="T78" fmla="*/ 41 w 195"/>
                <a:gd name="T79" fmla="*/ 342 h 426"/>
                <a:gd name="T80" fmla="*/ 47 w 195"/>
                <a:gd name="T81" fmla="*/ 318 h 426"/>
                <a:gd name="T82" fmla="*/ 52 w 195"/>
                <a:gd name="T83" fmla="*/ 299 h 426"/>
                <a:gd name="T84" fmla="*/ 47 w 195"/>
                <a:gd name="T85" fmla="*/ 288 h 426"/>
                <a:gd name="T86" fmla="*/ 25 w 195"/>
                <a:gd name="T87" fmla="*/ 294 h 426"/>
                <a:gd name="T88" fmla="*/ 19 w 195"/>
                <a:gd name="T89" fmla="*/ 278 h 426"/>
                <a:gd name="T90" fmla="*/ 26 w 195"/>
                <a:gd name="T91" fmla="*/ 269 h 426"/>
                <a:gd name="T92" fmla="*/ 42 w 195"/>
                <a:gd name="T93" fmla="*/ 258 h 426"/>
                <a:gd name="T94" fmla="*/ 31 w 195"/>
                <a:gd name="T95" fmla="*/ 241 h 426"/>
                <a:gd name="T96" fmla="*/ 18 w 195"/>
                <a:gd name="T97" fmla="*/ 240 h 426"/>
                <a:gd name="T98" fmla="*/ 7 w 195"/>
                <a:gd name="T99" fmla="*/ 226 h 426"/>
                <a:gd name="T100" fmla="*/ 6 w 195"/>
                <a:gd name="T101" fmla="*/ 211 h 426"/>
                <a:gd name="T102" fmla="*/ 25 w 195"/>
                <a:gd name="T103" fmla="*/ 195 h 426"/>
                <a:gd name="T104" fmla="*/ 13 w 195"/>
                <a:gd name="T105" fmla="*/ 182 h 426"/>
                <a:gd name="T106" fmla="*/ 0 w 195"/>
                <a:gd name="T107" fmla="*/ 178 h 426"/>
                <a:gd name="T108" fmla="*/ 9 w 195"/>
                <a:gd name="T109" fmla="*/ 165 h 426"/>
                <a:gd name="T110" fmla="*/ 22 w 195"/>
                <a:gd name="T111" fmla="*/ 15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5" h="426">
                  <a:moveTo>
                    <a:pt x="22" y="150"/>
                  </a:moveTo>
                  <a:lnTo>
                    <a:pt x="16" y="148"/>
                  </a:lnTo>
                  <a:lnTo>
                    <a:pt x="22" y="138"/>
                  </a:lnTo>
                  <a:lnTo>
                    <a:pt x="26" y="135"/>
                  </a:lnTo>
                  <a:lnTo>
                    <a:pt x="29" y="127"/>
                  </a:lnTo>
                  <a:lnTo>
                    <a:pt x="34" y="124"/>
                  </a:lnTo>
                  <a:lnTo>
                    <a:pt x="39" y="127"/>
                  </a:lnTo>
                  <a:lnTo>
                    <a:pt x="44" y="122"/>
                  </a:lnTo>
                  <a:lnTo>
                    <a:pt x="43" y="118"/>
                  </a:lnTo>
                  <a:lnTo>
                    <a:pt x="47" y="113"/>
                  </a:lnTo>
                  <a:lnTo>
                    <a:pt x="55" y="112"/>
                  </a:lnTo>
                  <a:lnTo>
                    <a:pt x="57" y="106"/>
                  </a:lnTo>
                  <a:lnTo>
                    <a:pt x="64" y="104"/>
                  </a:lnTo>
                  <a:lnTo>
                    <a:pt x="73" y="104"/>
                  </a:lnTo>
                  <a:lnTo>
                    <a:pt x="82" y="101"/>
                  </a:lnTo>
                  <a:lnTo>
                    <a:pt x="84" y="98"/>
                  </a:lnTo>
                  <a:lnTo>
                    <a:pt x="90" y="96"/>
                  </a:lnTo>
                  <a:lnTo>
                    <a:pt x="89" y="88"/>
                  </a:lnTo>
                  <a:lnTo>
                    <a:pt x="93" y="84"/>
                  </a:lnTo>
                  <a:lnTo>
                    <a:pt x="94" y="82"/>
                  </a:lnTo>
                  <a:lnTo>
                    <a:pt x="101" y="77"/>
                  </a:lnTo>
                  <a:lnTo>
                    <a:pt x="109" y="75"/>
                  </a:lnTo>
                  <a:lnTo>
                    <a:pt x="115" y="77"/>
                  </a:lnTo>
                  <a:lnTo>
                    <a:pt x="119" y="74"/>
                  </a:lnTo>
                  <a:lnTo>
                    <a:pt x="122" y="78"/>
                  </a:lnTo>
                  <a:lnTo>
                    <a:pt x="126" y="79"/>
                  </a:lnTo>
                  <a:lnTo>
                    <a:pt x="127" y="83"/>
                  </a:lnTo>
                  <a:lnTo>
                    <a:pt x="133" y="88"/>
                  </a:lnTo>
                  <a:lnTo>
                    <a:pt x="139" y="83"/>
                  </a:lnTo>
                  <a:lnTo>
                    <a:pt x="139" y="78"/>
                  </a:lnTo>
                  <a:lnTo>
                    <a:pt x="143" y="72"/>
                  </a:lnTo>
                  <a:lnTo>
                    <a:pt x="141" y="65"/>
                  </a:lnTo>
                  <a:lnTo>
                    <a:pt x="141" y="57"/>
                  </a:lnTo>
                  <a:lnTo>
                    <a:pt x="136" y="49"/>
                  </a:lnTo>
                  <a:lnTo>
                    <a:pt x="135" y="45"/>
                  </a:lnTo>
                  <a:lnTo>
                    <a:pt x="139" y="38"/>
                  </a:lnTo>
                  <a:lnTo>
                    <a:pt x="135" y="31"/>
                  </a:lnTo>
                  <a:lnTo>
                    <a:pt x="141" y="26"/>
                  </a:lnTo>
                  <a:lnTo>
                    <a:pt x="137" y="10"/>
                  </a:lnTo>
                  <a:lnTo>
                    <a:pt x="137" y="4"/>
                  </a:lnTo>
                  <a:lnTo>
                    <a:pt x="140" y="2"/>
                  </a:lnTo>
                  <a:lnTo>
                    <a:pt x="150" y="2"/>
                  </a:lnTo>
                  <a:lnTo>
                    <a:pt x="151" y="0"/>
                  </a:lnTo>
                  <a:lnTo>
                    <a:pt x="159" y="6"/>
                  </a:lnTo>
                  <a:lnTo>
                    <a:pt x="157" y="12"/>
                  </a:lnTo>
                  <a:lnTo>
                    <a:pt x="161" y="19"/>
                  </a:lnTo>
                  <a:lnTo>
                    <a:pt x="166" y="40"/>
                  </a:lnTo>
                  <a:lnTo>
                    <a:pt x="169" y="54"/>
                  </a:lnTo>
                  <a:lnTo>
                    <a:pt x="165" y="65"/>
                  </a:lnTo>
                  <a:lnTo>
                    <a:pt x="163" y="82"/>
                  </a:lnTo>
                  <a:lnTo>
                    <a:pt x="165" y="91"/>
                  </a:lnTo>
                  <a:lnTo>
                    <a:pt x="169" y="98"/>
                  </a:lnTo>
                  <a:lnTo>
                    <a:pt x="178" y="108"/>
                  </a:lnTo>
                  <a:lnTo>
                    <a:pt x="182" y="118"/>
                  </a:lnTo>
                  <a:lnTo>
                    <a:pt x="183" y="132"/>
                  </a:lnTo>
                  <a:lnTo>
                    <a:pt x="186" y="140"/>
                  </a:lnTo>
                  <a:lnTo>
                    <a:pt x="187" y="148"/>
                  </a:lnTo>
                  <a:lnTo>
                    <a:pt x="186" y="160"/>
                  </a:lnTo>
                  <a:lnTo>
                    <a:pt x="187" y="170"/>
                  </a:lnTo>
                  <a:lnTo>
                    <a:pt x="192" y="185"/>
                  </a:lnTo>
                  <a:lnTo>
                    <a:pt x="192" y="198"/>
                  </a:lnTo>
                  <a:lnTo>
                    <a:pt x="194" y="207"/>
                  </a:lnTo>
                  <a:lnTo>
                    <a:pt x="195" y="225"/>
                  </a:lnTo>
                  <a:lnTo>
                    <a:pt x="194" y="230"/>
                  </a:lnTo>
                  <a:lnTo>
                    <a:pt x="181" y="255"/>
                  </a:lnTo>
                  <a:lnTo>
                    <a:pt x="172" y="270"/>
                  </a:lnTo>
                  <a:lnTo>
                    <a:pt x="173" y="278"/>
                  </a:lnTo>
                  <a:lnTo>
                    <a:pt x="170" y="292"/>
                  </a:lnTo>
                  <a:lnTo>
                    <a:pt x="173" y="307"/>
                  </a:lnTo>
                  <a:lnTo>
                    <a:pt x="171" y="312"/>
                  </a:lnTo>
                  <a:lnTo>
                    <a:pt x="175" y="319"/>
                  </a:lnTo>
                  <a:lnTo>
                    <a:pt x="174" y="329"/>
                  </a:lnTo>
                  <a:lnTo>
                    <a:pt x="175" y="333"/>
                  </a:lnTo>
                  <a:lnTo>
                    <a:pt x="174" y="339"/>
                  </a:lnTo>
                  <a:lnTo>
                    <a:pt x="169" y="343"/>
                  </a:lnTo>
                  <a:lnTo>
                    <a:pt x="172" y="347"/>
                  </a:lnTo>
                  <a:lnTo>
                    <a:pt x="170" y="354"/>
                  </a:lnTo>
                  <a:lnTo>
                    <a:pt x="166" y="354"/>
                  </a:lnTo>
                  <a:lnTo>
                    <a:pt x="164" y="358"/>
                  </a:lnTo>
                  <a:lnTo>
                    <a:pt x="154" y="363"/>
                  </a:lnTo>
                  <a:lnTo>
                    <a:pt x="170" y="365"/>
                  </a:lnTo>
                  <a:lnTo>
                    <a:pt x="157" y="379"/>
                  </a:lnTo>
                  <a:lnTo>
                    <a:pt x="154" y="389"/>
                  </a:lnTo>
                  <a:lnTo>
                    <a:pt x="156" y="396"/>
                  </a:lnTo>
                  <a:lnTo>
                    <a:pt x="154" y="398"/>
                  </a:lnTo>
                  <a:lnTo>
                    <a:pt x="147" y="410"/>
                  </a:lnTo>
                  <a:lnTo>
                    <a:pt x="151" y="413"/>
                  </a:lnTo>
                  <a:lnTo>
                    <a:pt x="147" y="425"/>
                  </a:lnTo>
                  <a:lnTo>
                    <a:pt x="139" y="426"/>
                  </a:lnTo>
                  <a:lnTo>
                    <a:pt x="137" y="421"/>
                  </a:lnTo>
                  <a:lnTo>
                    <a:pt x="128" y="419"/>
                  </a:lnTo>
                  <a:lnTo>
                    <a:pt x="121" y="420"/>
                  </a:lnTo>
                  <a:lnTo>
                    <a:pt x="121" y="415"/>
                  </a:lnTo>
                  <a:lnTo>
                    <a:pt x="126" y="409"/>
                  </a:lnTo>
                  <a:lnTo>
                    <a:pt x="116" y="408"/>
                  </a:lnTo>
                  <a:lnTo>
                    <a:pt x="112" y="404"/>
                  </a:lnTo>
                  <a:lnTo>
                    <a:pt x="110" y="405"/>
                  </a:lnTo>
                  <a:lnTo>
                    <a:pt x="102" y="400"/>
                  </a:lnTo>
                  <a:lnTo>
                    <a:pt x="99" y="401"/>
                  </a:lnTo>
                  <a:lnTo>
                    <a:pt x="94" y="397"/>
                  </a:lnTo>
                  <a:lnTo>
                    <a:pt x="90" y="398"/>
                  </a:lnTo>
                  <a:lnTo>
                    <a:pt x="86" y="395"/>
                  </a:lnTo>
                  <a:lnTo>
                    <a:pt x="79" y="395"/>
                  </a:lnTo>
                  <a:lnTo>
                    <a:pt x="77" y="390"/>
                  </a:lnTo>
                  <a:lnTo>
                    <a:pt x="72" y="392"/>
                  </a:lnTo>
                  <a:lnTo>
                    <a:pt x="73" y="387"/>
                  </a:lnTo>
                  <a:lnTo>
                    <a:pt x="64" y="382"/>
                  </a:lnTo>
                  <a:lnTo>
                    <a:pt x="58" y="373"/>
                  </a:lnTo>
                  <a:lnTo>
                    <a:pt x="60" y="363"/>
                  </a:lnTo>
                  <a:lnTo>
                    <a:pt x="64" y="363"/>
                  </a:lnTo>
                  <a:lnTo>
                    <a:pt x="73" y="359"/>
                  </a:lnTo>
                  <a:lnTo>
                    <a:pt x="75" y="353"/>
                  </a:lnTo>
                  <a:lnTo>
                    <a:pt x="82" y="349"/>
                  </a:lnTo>
                  <a:lnTo>
                    <a:pt x="81" y="347"/>
                  </a:lnTo>
                  <a:lnTo>
                    <a:pt x="69" y="346"/>
                  </a:lnTo>
                  <a:lnTo>
                    <a:pt x="62" y="342"/>
                  </a:lnTo>
                  <a:lnTo>
                    <a:pt x="54" y="343"/>
                  </a:lnTo>
                  <a:lnTo>
                    <a:pt x="56" y="337"/>
                  </a:lnTo>
                  <a:lnTo>
                    <a:pt x="53" y="335"/>
                  </a:lnTo>
                  <a:lnTo>
                    <a:pt x="41" y="342"/>
                  </a:lnTo>
                  <a:lnTo>
                    <a:pt x="41" y="332"/>
                  </a:lnTo>
                  <a:lnTo>
                    <a:pt x="45" y="326"/>
                  </a:lnTo>
                  <a:lnTo>
                    <a:pt x="47" y="318"/>
                  </a:lnTo>
                  <a:lnTo>
                    <a:pt x="51" y="318"/>
                  </a:lnTo>
                  <a:lnTo>
                    <a:pt x="55" y="306"/>
                  </a:lnTo>
                  <a:lnTo>
                    <a:pt x="52" y="299"/>
                  </a:lnTo>
                  <a:lnTo>
                    <a:pt x="56" y="297"/>
                  </a:lnTo>
                  <a:lnTo>
                    <a:pt x="52" y="289"/>
                  </a:lnTo>
                  <a:lnTo>
                    <a:pt x="47" y="288"/>
                  </a:lnTo>
                  <a:lnTo>
                    <a:pt x="39" y="294"/>
                  </a:lnTo>
                  <a:lnTo>
                    <a:pt x="32" y="295"/>
                  </a:lnTo>
                  <a:lnTo>
                    <a:pt x="25" y="294"/>
                  </a:lnTo>
                  <a:lnTo>
                    <a:pt x="21" y="290"/>
                  </a:lnTo>
                  <a:lnTo>
                    <a:pt x="15" y="280"/>
                  </a:lnTo>
                  <a:lnTo>
                    <a:pt x="19" y="278"/>
                  </a:lnTo>
                  <a:lnTo>
                    <a:pt x="26" y="279"/>
                  </a:lnTo>
                  <a:lnTo>
                    <a:pt x="29" y="275"/>
                  </a:lnTo>
                  <a:lnTo>
                    <a:pt x="26" y="269"/>
                  </a:lnTo>
                  <a:lnTo>
                    <a:pt x="33" y="263"/>
                  </a:lnTo>
                  <a:lnTo>
                    <a:pt x="39" y="261"/>
                  </a:lnTo>
                  <a:lnTo>
                    <a:pt x="42" y="258"/>
                  </a:lnTo>
                  <a:lnTo>
                    <a:pt x="37" y="253"/>
                  </a:lnTo>
                  <a:lnTo>
                    <a:pt x="34" y="245"/>
                  </a:lnTo>
                  <a:lnTo>
                    <a:pt x="31" y="241"/>
                  </a:lnTo>
                  <a:lnTo>
                    <a:pt x="25" y="243"/>
                  </a:lnTo>
                  <a:lnTo>
                    <a:pt x="22" y="240"/>
                  </a:lnTo>
                  <a:lnTo>
                    <a:pt x="18" y="240"/>
                  </a:lnTo>
                  <a:lnTo>
                    <a:pt x="10" y="232"/>
                  </a:lnTo>
                  <a:lnTo>
                    <a:pt x="11" y="228"/>
                  </a:lnTo>
                  <a:lnTo>
                    <a:pt x="7" y="226"/>
                  </a:lnTo>
                  <a:lnTo>
                    <a:pt x="8" y="219"/>
                  </a:lnTo>
                  <a:lnTo>
                    <a:pt x="6" y="218"/>
                  </a:lnTo>
                  <a:lnTo>
                    <a:pt x="6" y="211"/>
                  </a:lnTo>
                  <a:lnTo>
                    <a:pt x="14" y="206"/>
                  </a:lnTo>
                  <a:lnTo>
                    <a:pt x="28" y="203"/>
                  </a:lnTo>
                  <a:lnTo>
                    <a:pt x="25" y="195"/>
                  </a:lnTo>
                  <a:lnTo>
                    <a:pt x="9" y="189"/>
                  </a:lnTo>
                  <a:lnTo>
                    <a:pt x="15" y="186"/>
                  </a:lnTo>
                  <a:lnTo>
                    <a:pt x="13" y="182"/>
                  </a:lnTo>
                  <a:lnTo>
                    <a:pt x="7" y="181"/>
                  </a:lnTo>
                  <a:lnTo>
                    <a:pt x="2" y="186"/>
                  </a:lnTo>
                  <a:lnTo>
                    <a:pt x="0" y="178"/>
                  </a:lnTo>
                  <a:lnTo>
                    <a:pt x="4" y="175"/>
                  </a:lnTo>
                  <a:lnTo>
                    <a:pt x="10" y="173"/>
                  </a:lnTo>
                  <a:lnTo>
                    <a:pt x="9" y="165"/>
                  </a:lnTo>
                  <a:lnTo>
                    <a:pt x="14" y="163"/>
                  </a:lnTo>
                  <a:lnTo>
                    <a:pt x="18" y="164"/>
                  </a:lnTo>
                  <a:lnTo>
                    <a:pt x="22" y="15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8F1698C-B6BB-7353-A0FE-279E5456F5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8426" y="3444875"/>
              <a:ext cx="1017588" cy="876300"/>
            </a:xfrm>
            <a:custGeom>
              <a:avLst/>
              <a:gdLst>
                <a:gd name="T0" fmla="*/ 375 w 641"/>
                <a:gd name="T1" fmla="*/ 547 h 552"/>
                <a:gd name="T2" fmla="*/ 411 w 641"/>
                <a:gd name="T3" fmla="*/ 547 h 552"/>
                <a:gd name="T4" fmla="*/ 150 w 641"/>
                <a:gd name="T5" fmla="*/ 200 h 552"/>
                <a:gd name="T6" fmla="*/ 114 w 641"/>
                <a:gd name="T7" fmla="*/ 211 h 552"/>
                <a:gd name="T8" fmla="*/ 43 w 641"/>
                <a:gd name="T9" fmla="*/ 406 h 552"/>
                <a:gd name="T10" fmla="*/ 57 w 641"/>
                <a:gd name="T11" fmla="*/ 376 h 552"/>
                <a:gd name="T12" fmla="*/ 78 w 641"/>
                <a:gd name="T13" fmla="*/ 350 h 552"/>
                <a:gd name="T14" fmla="*/ 101 w 641"/>
                <a:gd name="T15" fmla="*/ 315 h 552"/>
                <a:gd name="T16" fmla="*/ 102 w 641"/>
                <a:gd name="T17" fmla="*/ 286 h 552"/>
                <a:gd name="T18" fmla="*/ 85 w 641"/>
                <a:gd name="T19" fmla="*/ 251 h 552"/>
                <a:gd name="T20" fmla="*/ 88 w 641"/>
                <a:gd name="T21" fmla="*/ 216 h 552"/>
                <a:gd name="T22" fmla="*/ 136 w 641"/>
                <a:gd name="T23" fmla="*/ 225 h 552"/>
                <a:gd name="T24" fmla="*/ 169 w 641"/>
                <a:gd name="T25" fmla="*/ 233 h 552"/>
                <a:gd name="T26" fmla="*/ 205 w 641"/>
                <a:gd name="T27" fmla="*/ 242 h 552"/>
                <a:gd name="T28" fmla="*/ 240 w 641"/>
                <a:gd name="T29" fmla="*/ 262 h 552"/>
                <a:gd name="T30" fmla="*/ 257 w 641"/>
                <a:gd name="T31" fmla="*/ 257 h 552"/>
                <a:gd name="T32" fmla="*/ 265 w 641"/>
                <a:gd name="T33" fmla="*/ 234 h 552"/>
                <a:gd name="T34" fmla="*/ 237 w 641"/>
                <a:gd name="T35" fmla="*/ 210 h 552"/>
                <a:gd name="T36" fmla="*/ 215 w 641"/>
                <a:gd name="T37" fmla="*/ 187 h 552"/>
                <a:gd name="T38" fmla="*/ 232 w 641"/>
                <a:gd name="T39" fmla="*/ 170 h 552"/>
                <a:gd name="T40" fmla="*/ 246 w 641"/>
                <a:gd name="T41" fmla="*/ 156 h 552"/>
                <a:gd name="T42" fmla="*/ 281 w 641"/>
                <a:gd name="T43" fmla="*/ 126 h 552"/>
                <a:gd name="T44" fmla="*/ 300 w 641"/>
                <a:gd name="T45" fmla="*/ 99 h 552"/>
                <a:gd name="T46" fmla="*/ 326 w 641"/>
                <a:gd name="T47" fmla="*/ 81 h 552"/>
                <a:gd name="T48" fmla="*/ 372 w 641"/>
                <a:gd name="T49" fmla="*/ 67 h 552"/>
                <a:gd name="T50" fmla="*/ 373 w 641"/>
                <a:gd name="T51" fmla="*/ 39 h 552"/>
                <a:gd name="T52" fmla="*/ 362 w 641"/>
                <a:gd name="T53" fmla="*/ 1 h 552"/>
                <a:gd name="T54" fmla="*/ 394 w 641"/>
                <a:gd name="T55" fmla="*/ 17 h 552"/>
                <a:gd name="T56" fmla="*/ 419 w 641"/>
                <a:gd name="T57" fmla="*/ 0 h 552"/>
                <a:gd name="T58" fmla="*/ 447 w 641"/>
                <a:gd name="T59" fmla="*/ 25 h 552"/>
                <a:gd name="T60" fmla="*/ 483 w 641"/>
                <a:gd name="T61" fmla="*/ 69 h 552"/>
                <a:gd name="T62" fmla="*/ 506 w 641"/>
                <a:gd name="T63" fmla="*/ 97 h 552"/>
                <a:gd name="T64" fmla="*/ 493 w 641"/>
                <a:gd name="T65" fmla="*/ 126 h 552"/>
                <a:gd name="T66" fmla="*/ 481 w 641"/>
                <a:gd name="T67" fmla="*/ 162 h 552"/>
                <a:gd name="T68" fmla="*/ 491 w 641"/>
                <a:gd name="T69" fmla="*/ 195 h 552"/>
                <a:gd name="T70" fmla="*/ 514 w 641"/>
                <a:gd name="T71" fmla="*/ 226 h 552"/>
                <a:gd name="T72" fmla="*/ 565 w 641"/>
                <a:gd name="T73" fmla="*/ 244 h 552"/>
                <a:gd name="T74" fmla="*/ 601 w 641"/>
                <a:gd name="T75" fmla="*/ 243 h 552"/>
                <a:gd name="T76" fmla="*/ 640 w 641"/>
                <a:gd name="T77" fmla="*/ 255 h 552"/>
                <a:gd name="T78" fmla="*/ 615 w 641"/>
                <a:gd name="T79" fmla="*/ 300 h 552"/>
                <a:gd name="T80" fmla="*/ 581 w 641"/>
                <a:gd name="T81" fmla="*/ 353 h 552"/>
                <a:gd name="T82" fmla="*/ 543 w 641"/>
                <a:gd name="T83" fmla="*/ 373 h 552"/>
                <a:gd name="T84" fmla="*/ 506 w 641"/>
                <a:gd name="T85" fmla="*/ 405 h 552"/>
                <a:gd name="T86" fmla="*/ 478 w 641"/>
                <a:gd name="T87" fmla="*/ 439 h 552"/>
                <a:gd name="T88" fmla="*/ 457 w 641"/>
                <a:gd name="T89" fmla="*/ 462 h 552"/>
                <a:gd name="T90" fmla="*/ 450 w 641"/>
                <a:gd name="T91" fmla="*/ 502 h 552"/>
                <a:gd name="T92" fmla="*/ 401 w 641"/>
                <a:gd name="T93" fmla="*/ 516 h 552"/>
                <a:gd name="T94" fmla="*/ 365 w 641"/>
                <a:gd name="T95" fmla="*/ 525 h 552"/>
                <a:gd name="T96" fmla="*/ 336 w 641"/>
                <a:gd name="T97" fmla="*/ 523 h 552"/>
                <a:gd name="T98" fmla="*/ 299 w 641"/>
                <a:gd name="T99" fmla="*/ 522 h 552"/>
                <a:gd name="T100" fmla="*/ 260 w 641"/>
                <a:gd name="T101" fmla="*/ 511 h 552"/>
                <a:gd name="T102" fmla="*/ 215 w 641"/>
                <a:gd name="T103" fmla="*/ 500 h 552"/>
                <a:gd name="T104" fmla="*/ 202 w 641"/>
                <a:gd name="T105" fmla="*/ 461 h 552"/>
                <a:gd name="T106" fmla="*/ 155 w 641"/>
                <a:gd name="T107" fmla="*/ 472 h 552"/>
                <a:gd name="T108" fmla="*/ 175 w 641"/>
                <a:gd name="T109" fmla="*/ 449 h 552"/>
                <a:gd name="T110" fmla="*/ 167 w 641"/>
                <a:gd name="T111" fmla="*/ 430 h 552"/>
                <a:gd name="T112" fmla="*/ 154 w 641"/>
                <a:gd name="T113" fmla="*/ 438 h 552"/>
                <a:gd name="T114" fmla="*/ 115 w 641"/>
                <a:gd name="T115" fmla="*/ 459 h 552"/>
                <a:gd name="T116" fmla="*/ 73 w 641"/>
                <a:gd name="T117" fmla="*/ 466 h 552"/>
                <a:gd name="T118" fmla="*/ 42 w 641"/>
                <a:gd name="T119" fmla="*/ 44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1" h="552">
                  <a:moveTo>
                    <a:pt x="417" y="544"/>
                  </a:moveTo>
                  <a:lnTo>
                    <a:pt x="424" y="534"/>
                  </a:lnTo>
                  <a:lnTo>
                    <a:pt x="424" y="541"/>
                  </a:lnTo>
                  <a:lnTo>
                    <a:pt x="417" y="544"/>
                  </a:lnTo>
                  <a:close/>
                  <a:moveTo>
                    <a:pt x="365" y="548"/>
                  </a:moveTo>
                  <a:lnTo>
                    <a:pt x="369" y="546"/>
                  </a:lnTo>
                  <a:lnTo>
                    <a:pt x="375" y="547"/>
                  </a:lnTo>
                  <a:lnTo>
                    <a:pt x="382" y="543"/>
                  </a:lnTo>
                  <a:lnTo>
                    <a:pt x="383" y="547"/>
                  </a:lnTo>
                  <a:lnTo>
                    <a:pt x="374" y="552"/>
                  </a:lnTo>
                  <a:lnTo>
                    <a:pt x="365" y="548"/>
                  </a:lnTo>
                  <a:close/>
                  <a:moveTo>
                    <a:pt x="404" y="546"/>
                  </a:moveTo>
                  <a:lnTo>
                    <a:pt x="411" y="542"/>
                  </a:lnTo>
                  <a:lnTo>
                    <a:pt x="411" y="547"/>
                  </a:lnTo>
                  <a:lnTo>
                    <a:pt x="404" y="546"/>
                  </a:lnTo>
                  <a:close/>
                  <a:moveTo>
                    <a:pt x="114" y="211"/>
                  </a:moveTo>
                  <a:lnTo>
                    <a:pt x="121" y="202"/>
                  </a:lnTo>
                  <a:lnTo>
                    <a:pt x="123" y="194"/>
                  </a:lnTo>
                  <a:lnTo>
                    <a:pt x="136" y="190"/>
                  </a:lnTo>
                  <a:lnTo>
                    <a:pt x="141" y="197"/>
                  </a:lnTo>
                  <a:lnTo>
                    <a:pt x="150" y="200"/>
                  </a:lnTo>
                  <a:lnTo>
                    <a:pt x="149" y="205"/>
                  </a:lnTo>
                  <a:lnTo>
                    <a:pt x="144" y="205"/>
                  </a:lnTo>
                  <a:lnTo>
                    <a:pt x="141" y="216"/>
                  </a:lnTo>
                  <a:lnTo>
                    <a:pt x="135" y="222"/>
                  </a:lnTo>
                  <a:lnTo>
                    <a:pt x="124" y="219"/>
                  </a:lnTo>
                  <a:lnTo>
                    <a:pt x="119" y="220"/>
                  </a:lnTo>
                  <a:lnTo>
                    <a:pt x="114" y="211"/>
                  </a:lnTo>
                  <a:close/>
                  <a:moveTo>
                    <a:pt x="0" y="440"/>
                  </a:moveTo>
                  <a:lnTo>
                    <a:pt x="2" y="430"/>
                  </a:lnTo>
                  <a:lnTo>
                    <a:pt x="13" y="426"/>
                  </a:lnTo>
                  <a:lnTo>
                    <a:pt x="20" y="420"/>
                  </a:lnTo>
                  <a:lnTo>
                    <a:pt x="33" y="414"/>
                  </a:lnTo>
                  <a:lnTo>
                    <a:pt x="36" y="407"/>
                  </a:lnTo>
                  <a:lnTo>
                    <a:pt x="43" y="406"/>
                  </a:lnTo>
                  <a:lnTo>
                    <a:pt x="44" y="400"/>
                  </a:lnTo>
                  <a:lnTo>
                    <a:pt x="38" y="401"/>
                  </a:lnTo>
                  <a:lnTo>
                    <a:pt x="36" y="399"/>
                  </a:lnTo>
                  <a:lnTo>
                    <a:pt x="41" y="387"/>
                  </a:lnTo>
                  <a:lnTo>
                    <a:pt x="45" y="385"/>
                  </a:lnTo>
                  <a:lnTo>
                    <a:pt x="47" y="378"/>
                  </a:lnTo>
                  <a:lnTo>
                    <a:pt x="57" y="376"/>
                  </a:lnTo>
                  <a:lnTo>
                    <a:pt x="65" y="378"/>
                  </a:lnTo>
                  <a:lnTo>
                    <a:pt x="69" y="381"/>
                  </a:lnTo>
                  <a:lnTo>
                    <a:pt x="73" y="378"/>
                  </a:lnTo>
                  <a:lnTo>
                    <a:pt x="71" y="369"/>
                  </a:lnTo>
                  <a:lnTo>
                    <a:pt x="73" y="361"/>
                  </a:lnTo>
                  <a:lnTo>
                    <a:pt x="77" y="356"/>
                  </a:lnTo>
                  <a:lnTo>
                    <a:pt x="78" y="350"/>
                  </a:lnTo>
                  <a:lnTo>
                    <a:pt x="75" y="344"/>
                  </a:lnTo>
                  <a:lnTo>
                    <a:pt x="79" y="338"/>
                  </a:lnTo>
                  <a:lnTo>
                    <a:pt x="75" y="334"/>
                  </a:lnTo>
                  <a:lnTo>
                    <a:pt x="85" y="330"/>
                  </a:lnTo>
                  <a:lnTo>
                    <a:pt x="93" y="320"/>
                  </a:lnTo>
                  <a:lnTo>
                    <a:pt x="95" y="317"/>
                  </a:lnTo>
                  <a:lnTo>
                    <a:pt x="101" y="315"/>
                  </a:lnTo>
                  <a:lnTo>
                    <a:pt x="107" y="308"/>
                  </a:lnTo>
                  <a:lnTo>
                    <a:pt x="107" y="303"/>
                  </a:lnTo>
                  <a:lnTo>
                    <a:pt x="111" y="303"/>
                  </a:lnTo>
                  <a:lnTo>
                    <a:pt x="111" y="297"/>
                  </a:lnTo>
                  <a:lnTo>
                    <a:pt x="108" y="295"/>
                  </a:lnTo>
                  <a:lnTo>
                    <a:pt x="107" y="291"/>
                  </a:lnTo>
                  <a:lnTo>
                    <a:pt x="102" y="286"/>
                  </a:lnTo>
                  <a:lnTo>
                    <a:pt x="102" y="283"/>
                  </a:lnTo>
                  <a:lnTo>
                    <a:pt x="96" y="280"/>
                  </a:lnTo>
                  <a:lnTo>
                    <a:pt x="90" y="280"/>
                  </a:lnTo>
                  <a:lnTo>
                    <a:pt x="86" y="273"/>
                  </a:lnTo>
                  <a:lnTo>
                    <a:pt x="88" y="263"/>
                  </a:lnTo>
                  <a:lnTo>
                    <a:pt x="88" y="252"/>
                  </a:lnTo>
                  <a:lnTo>
                    <a:pt x="85" y="251"/>
                  </a:lnTo>
                  <a:lnTo>
                    <a:pt x="85" y="245"/>
                  </a:lnTo>
                  <a:lnTo>
                    <a:pt x="80" y="246"/>
                  </a:lnTo>
                  <a:lnTo>
                    <a:pt x="79" y="238"/>
                  </a:lnTo>
                  <a:lnTo>
                    <a:pt x="74" y="230"/>
                  </a:lnTo>
                  <a:lnTo>
                    <a:pt x="74" y="216"/>
                  </a:lnTo>
                  <a:lnTo>
                    <a:pt x="79" y="217"/>
                  </a:lnTo>
                  <a:lnTo>
                    <a:pt x="88" y="216"/>
                  </a:lnTo>
                  <a:lnTo>
                    <a:pt x="95" y="216"/>
                  </a:lnTo>
                  <a:lnTo>
                    <a:pt x="102" y="221"/>
                  </a:lnTo>
                  <a:lnTo>
                    <a:pt x="105" y="240"/>
                  </a:lnTo>
                  <a:lnTo>
                    <a:pt x="108" y="241"/>
                  </a:lnTo>
                  <a:lnTo>
                    <a:pt x="117" y="232"/>
                  </a:lnTo>
                  <a:lnTo>
                    <a:pt x="125" y="232"/>
                  </a:lnTo>
                  <a:lnTo>
                    <a:pt x="136" y="225"/>
                  </a:lnTo>
                  <a:lnTo>
                    <a:pt x="140" y="225"/>
                  </a:lnTo>
                  <a:lnTo>
                    <a:pt x="150" y="219"/>
                  </a:lnTo>
                  <a:lnTo>
                    <a:pt x="153" y="225"/>
                  </a:lnTo>
                  <a:lnTo>
                    <a:pt x="159" y="226"/>
                  </a:lnTo>
                  <a:lnTo>
                    <a:pt x="166" y="220"/>
                  </a:lnTo>
                  <a:lnTo>
                    <a:pt x="166" y="226"/>
                  </a:lnTo>
                  <a:lnTo>
                    <a:pt x="169" y="233"/>
                  </a:lnTo>
                  <a:lnTo>
                    <a:pt x="167" y="237"/>
                  </a:lnTo>
                  <a:lnTo>
                    <a:pt x="173" y="241"/>
                  </a:lnTo>
                  <a:lnTo>
                    <a:pt x="184" y="243"/>
                  </a:lnTo>
                  <a:lnTo>
                    <a:pt x="187" y="238"/>
                  </a:lnTo>
                  <a:lnTo>
                    <a:pt x="195" y="243"/>
                  </a:lnTo>
                  <a:lnTo>
                    <a:pt x="201" y="245"/>
                  </a:lnTo>
                  <a:lnTo>
                    <a:pt x="205" y="242"/>
                  </a:lnTo>
                  <a:lnTo>
                    <a:pt x="210" y="245"/>
                  </a:lnTo>
                  <a:lnTo>
                    <a:pt x="210" y="256"/>
                  </a:lnTo>
                  <a:lnTo>
                    <a:pt x="212" y="258"/>
                  </a:lnTo>
                  <a:lnTo>
                    <a:pt x="220" y="258"/>
                  </a:lnTo>
                  <a:lnTo>
                    <a:pt x="223" y="265"/>
                  </a:lnTo>
                  <a:lnTo>
                    <a:pt x="231" y="266"/>
                  </a:lnTo>
                  <a:lnTo>
                    <a:pt x="240" y="262"/>
                  </a:lnTo>
                  <a:lnTo>
                    <a:pt x="241" y="258"/>
                  </a:lnTo>
                  <a:lnTo>
                    <a:pt x="247" y="255"/>
                  </a:lnTo>
                  <a:lnTo>
                    <a:pt x="244" y="252"/>
                  </a:lnTo>
                  <a:lnTo>
                    <a:pt x="246" y="247"/>
                  </a:lnTo>
                  <a:lnTo>
                    <a:pt x="252" y="246"/>
                  </a:lnTo>
                  <a:lnTo>
                    <a:pt x="258" y="252"/>
                  </a:lnTo>
                  <a:lnTo>
                    <a:pt x="257" y="257"/>
                  </a:lnTo>
                  <a:lnTo>
                    <a:pt x="265" y="257"/>
                  </a:lnTo>
                  <a:lnTo>
                    <a:pt x="266" y="253"/>
                  </a:lnTo>
                  <a:lnTo>
                    <a:pt x="258" y="251"/>
                  </a:lnTo>
                  <a:lnTo>
                    <a:pt x="260" y="248"/>
                  </a:lnTo>
                  <a:lnTo>
                    <a:pt x="266" y="244"/>
                  </a:lnTo>
                  <a:lnTo>
                    <a:pt x="264" y="240"/>
                  </a:lnTo>
                  <a:lnTo>
                    <a:pt x="265" y="234"/>
                  </a:lnTo>
                  <a:lnTo>
                    <a:pt x="264" y="224"/>
                  </a:lnTo>
                  <a:lnTo>
                    <a:pt x="258" y="225"/>
                  </a:lnTo>
                  <a:lnTo>
                    <a:pt x="256" y="222"/>
                  </a:lnTo>
                  <a:lnTo>
                    <a:pt x="256" y="217"/>
                  </a:lnTo>
                  <a:lnTo>
                    <a:pt x="252" y="216"/>
                  </a:lnTo>
                  <a:lnTo>
                    <a:pt x="252" y="210"/>
                  </a:lnTo>
                  <a:lnTo>
                    <a:pt x="237" y="210"/>
                  </a:lnTo>
                  <a:lnTo>
                    <a:pt x="234" y="206"/>
                  </a:lnTo>
                  <a:lnTo>
                    <a:pt x="229" y="210"/>
                  </a:lnTo>
                  <a:lnTo>
                    <a:pt x="225" y="206"/>
                  </a:lnTo>
                  <a:lnTo>
                    <a:pt x="223" y="202"/>
                  </a:lnTo>
                  <a:lnTo>
                    <a:pt x="219" y="202"/>
                  </a:lnTo>
                  <a:lnTo>
                    <a:pt x="220" y="196"/>
                  </a:lnTo>
                  <a:lnTo>
                    <a:pt x="215" y="187"/>
                  </a:lnTo>
                  <a:lnTo>
                    <a:pt x="218" y="185"/>
                  </a:lnTo>
                  <a:lnTo>
                    <a:pt x="226" y="188"/>
                  </a:lnTo>
                  <a:lnTo>
                    <a:pt x="229" y="183"/>
                  </a:lnTo>
                  <a:lnTo>
                    <a:pt x="223" y="181"/>
                  </a:lnTo>
                  <a:lnTo>
                    <a:pt x="224" y="174"/>
                  </a:lnTo>
                  <a:lnTo>
                    <a:pt x="226" y="170"/>
                  </a:lnTo>
                  <a:lnTo>
                    <a:pt x="232" y="170"/>
                  </a:lnTo>
                  <a:lnTo>
                    <a:pt x="240" y="173"/>
                  </a:lnTo>
                  <a:lnTo>
                    <a:pt x="248" y="175"/>
                  </a:lnTo>
                  <a:lnTo>
                    <a:pt x="251" y="173"/>
                  </a:lnTo>
                  <a:lnTo>
                    <a:pt x="252" y="168"/>
                  </a:lnTo>
                  <a:lnTo>
                    <a:pt x="259" y="166"/>
                  </a:lnTo>
                  <a:lnTo>
                    <a:pt x="252" y="158"/>
                  </a:lnTo>
                  <a:lnTo>
                    <a:pt x="246" y="156"/>
                  </a:lnTo>
                  <a:lnTo>
                    <a:pt x="250" y="145"/>
                  </a:lnTo>
                  <a:lnTo>
                    <a:pt x="255" y="138"/>
                  </a:lnTo>
                  <a:lnTo>
                    <a:pt x="254" y="128"/>
                  </a:lnTo>
                  <a:lnTo>
                    <a:pt x="256" y="126"/>
                  </a:lnTo>
                  <a:lnTo>
                    <a:pt x="271" y="130"/>
                  </a:lnTo>
                  <a:lnTo>
                    <a:pt x="276" y="125"/>
                  </a:lnTo>
                  <a:lnTo>
                    <a:pt x="281" y="126"/>
                  </a:lnTo>
                  <a:lnTo>
                    <a:pt x="282" y="121"/>
                  </a:lnTo>
                  <a:lnTo>
                    <a:pt x="287" y="118"/>
                  </a:lnTo>
                  <a:lnTo>
                    <a:pt x="284" y="113"/>
                  </a:lnTo>
                  <a:lnTo>
                    <a:pt x="285" y="106"/>
                  </a:lnTo>
                  <a:lnTo>
                    <a:pt x="291" y="101"/>
                  </a:lnTo>
                  <a:lnTo>
                    <a:pt x="297" y="102"/>
                  </a:lnTo>
                  <a:lnTo>
                    <a:pt x="300" y="99"/>
                  </a:lnTo>
                  <a:lnTo>
                    <a:pt x="304" y="100"/>
                  </a:lnTo>
                  <a:lnTo>
                    <a:pt x="314" y="92"/>
                  </a:lnTo>
                  <a:lnTo>
                    <a:pt x="308" y="86"/>
                  </a:lnTo>
                  <a:lnTo>
                    <a:pt x="313" y="82"/>
                  </a:lnTo>
                  <a:lnTo>
                    <a:pt x="318" y="82"/>
                  </a:lnTo>
                  <a:lnTo>
                    <a:pt x="323" y="77"/>
                  </a:lnTo>
                  <a:lnTo>
                    <a:pt x="326" y="81"/>
                  </a:lnTo>
                  <a:lnTo>
                    <a:pt x="330" y="81"/>
                  </a:lnTo>
                  <a:lnTo>
                    <a:pt x="342" y="70"/>
                  </a:lnTo>
                  <a:lnTo>
                    <a:pt x="347" y="73"/>
                  </a:lnTo>
                  <a:lnTo>
                    <a:pt x="353" y="71"/>
                  </a:lnTo>
                  <a:lnTo>
                    <a:pt x="363" y="73"/>
                  </a:lnTo>
                  <a:lnTo>
                    <a:pt x="366" y="67"/>
                  </a:lnTo>
                  <a:lnTo>
                    <a:pt x="372" y="67"/>
                  </a:lnTo>
                  <a:lnTo>
                    <a:pt x="376" y="72"/>
                  </a:lnTo>
                  <a:lnTo>
                    <a:pt x="382" y="71"/>
                  </a:lnTo>
                  <a:lnTo>
                    <a:pt x="383" y="62"/>
                  </a:lnTo>
                  <a:lnTo>
                    <a:pt x="382" y="48"/>
                  </a:lnTo>
                  <a:lnTo>
                    <a:pt x="376" y="47"/>
                  </a:lnTo>
                  <a:lnTo>
                    <a:pt x="376" y="41"/>
                  </a:lnTo>
                  <a:lnTo>
                    <a:pt x="373" y="39"/>
                  </a:lnTo>
                  <a:lnTo>
                    <a:pt x="371" y="32"/>
                  </a:lnTo>
                  <a:lnTo>
                    <a:pt x="361" y="35"/>
                  </a:lnTo>
                  <a:lnTo>
                    <a:pt x="352" y="31"/>
                  </a:lnTo>
                  <a:lnTo>
                    <a:pt x="355" y="18"/>
                  </a:lnTo>
                  <a:lnTo>
                    <a:pt x="358" y="15"/>
                  </a:lnTo>
                  <a:lnTo>
                    <a:pt x="356" y="7"/>
                  </a:lnTo>
                  <a:lnTo>
                    <a:pt x="362" y="1"/>
                  </a:lnTo>
                  <a:lnTo>
                    <a:pt x="367" y="6"/>
                  </a:lnTo>
                  <a:lnTo>
                    <a:pt x="376" y="2"/>
                  </a:lnTo>
                  <a:lnTo>
                    <a:pt x="381" y="6"/>
                  </a:lnTo>
                  <a:lnTo>
                    <a:pt x="383" y="12"/>
                  </a:lnTo>
                  <a:lnTo>
                    <a:pt x="382" y="15"/>
                  </a:lnTo>
                  <a:lnTo>
                    <a:pt x="387" y="18"/>
                  </a:lnTo>
                  <a:lnTo>
                    <a:pt x="394" y="17"/>
                  </a:lnTo>
                  <a:lnTo>
                    <a:pt x="397" y="20"/>
                  </a:lnTo>
                  <a:lnTo>
                    <a:pt x="403" y="18"/>
                  </a:lnTo>
                  <a:lnTo>
                    <a:pt x="402" y="9"/>
                  </a:lnTo>
                  <a:lnTo>
                    <a:pt x="407" y="4"/>
                  </a:lnTo>
                  <a:lnTo>
                    <a:pt x="411" y="7"/>
                  </a:lnTo>
                  <a:lnTo>
                    <a:pt x="417" y="5"/>
                  </a:lnTo>
                  <a:lnTo>
                    <a:pt x="419" y="0"/>
                  </a:lnTo>
                  <a:lnTo>
                    <a:pt x="426" y="0"/>
                  </a:lnTo>
                  <a:lnTo>
                    <a:pt x="428" y="3"/>
                  </a:lnTo>
                  <a:lnTo>
                    <a:pt x="429" y="7"/>
                  </a:lnTo>
                  <a:lnTo>
                    <a:pt x="435" y="13"/>
                  </a:lnTo>
                  <a:lnTo>
                    <a:pt x="434" y="18"/>
                  </a:lnTo>
                  <a:lnTo>
                    <a:pt x="437" y="26"/>
                  </a:lnTo>
                  <a:lnTo>
                    <a:pt x="447" y="25"/>
                  </a:lnTo>
                  <a:lnTo>
                    <a:pt x="450" y="26"/>
                  </a:lnTo>
                  <a:lnTo>
                    <a:pt x="452" y="35"/>
                  </a:lnTo>
                  <a:lnTo>
                    <a:pt x="455" y="40"/>
                  </a:lnTo>
                  <a:lnTo>
                    <a:pt x="453" y="50"/>
                  </a:lnTo>
                  <a:lnTo>
                    <a:pt x="464" y="61"/>
                  </a:lnTo>
                  <a:lnTo>
                    <a:pt x="474" y="68"/>
                  </a:lnTo>
                  <a:lnTo>
                    <a:pt x="483" y="69"/>
                  </a:lnTo>
                  <a:lnTo>
                    <a:pt x="486" y="64"/>
                  </a:lnTo>
                  <a:lnTo>
                    <a:pt x="495" y="68"/>
                  </a:lnTo>
                  <a:lnTo>
                    <a:pt x="501" y="69"/>
                  </a:lnTo>
                  <a:lnTo>
                    <a:pt x="504" y="76"/>
                  </a:lnTo>
                  <a:lnTo>
                    <a:pt x="500" y="81"/>
                  </a:lnTo>
                  <a:lnTo>
                    <a:pt x="504" y="85"/>
                  </a:lnTo>
                  <a:lnTo>
                    <a:pt x="506" y="97"/>
                  </a:lnTo>
                  <a:lnTo>
                    <a:pt x="512" y="102"/>
                  </a:lnTo>
                  <a:lnTo>
                    <a:pt x="515" y="109"/>
                  </a:lnTo>
                  <a:lnTo>
                    <a:pt x="506" y="107"/>
                  </a:lnTo>
                  <a:lnTo>
                    <a:pt x="499" y="108"/>
                  </a:lnTo>
                  <a:lnTo>
                    <a:pt x="494" y="113"/>
                  </a:lnTo>
                  <a:lnTo>
                    <a:pt x="492" y="118"/>
                  </a:lnTo>
                  <a:lnTo>
                    <a:pt x="493" y="126"/>
                  </a:lnTo>
                  <a:lnTo>
                    <a:pt x="491" y="130"/>
                  </a:lnTo>
                  <a:lnTo>
                    <a:pt x="491" y="138"/>
                  </a:lnTo>
                  <a:lnTo>
                    <a:pt x="488" y="142"/>
                  </a:lnTo>
                  <a:lnTo>
                    <a:pt x="480" y="144"/>
                  </a:lnTo>
                  <a:lnTo>
                    <a:pt x="477" y="149"/>
                  </a:lnTo>
                  <a:lnTo>
                    <a:pt x="478" y="158"/>
                  </a:lnTo>
                  <a:lnTo>
                    <a:pt x="481" y="162"/>
                  </a:lnTo>
                  <a:lnTo>
                    <a:pt x="487" y="166"/>
                  </a:lnTo>
                  <a:lnTo>
                    <a:pt x="488" y="170"/>
                  </a:lnTo>
                  <a:lnTo>
                    <a:pt x="495" y="175"/>
                  </a:lnTo>
                  <a:lnTo>
                    <a:pt x="485" y="177"/>
                  </a:lnTo>
                  <a:lnTo>
                    <a:pt x="486" y="189"/>
                  </a:lnTo>
                  <a:lnTo>
                    <a:pt x="485" y="193"/>
                  </a:lnTo>
                  <a:lnTo>
                    <a:pt x="491" y="195"/>
                  </a:lnTo>
                  <a:lnTo>
                    <a:pt x="493" y="200"/>
                  </a:lnTo>
                  <a:lnTo>
                    <a:pt x="499" y="205"/>
                  </a:lnTo>
                  <a:lnTo>
                    <a:pt x="498" y="209"/>
                  </a:lnTo>
                  <a:lnTo>
                    <a:pt x="505" y="213"/>
                  </a:lnTo>
                  <a:lnTo>
                    <a:pt x="506" y="219"/>
                  </a:lnTo>
                  <a:lnTo>
                    <a:pt x="508" y="224"/>
                  </a:lnTo>
                  <a:lnTo>
                    <a:pt x="514" y="226"/>
                  </a:lnTo>
                  <a:lnTo>
                    <a:pt x="520" y="224"/>
                  </a:lnTo>
                  <a:lnTo>
                    <a:pt x="528" y="227"/>
                  </a:lnTo>
                  <a:lnTo>
                    <a:pt x="534" y="232"/>
                  </a:lnTo>
                  <a:lnTo>
                    <a:pt x="538" y="229"/>
                  </a:lnTo>
                  <a:lnTo>
                    <a:pt x="548" y="239"/>
                  </a:lnTo>
                  <a:lnTo>
                    <a:pt x="560" y="246"/>
                  </a:lnTo>
                  <a:lnTo>
                    <a:pt x="565" y="244"/>
                  </a:lnTo>
                  <a:lnTo>
                    <a:pt x="572" y="244"/>
                  </a:lnTo>
                  <a:lnTo>
                    <a:pt x="575" y="251"/>
                  </a:lnTo>
                  <a:lnTo>
                    <a:pt x="581" y="249"/>
                  </a:lnTo>
                  <a:lnTo>
                    <a:pt x="586" y="252"/>
                  </a:lnTo>
                  <a:lnTo>
                    <a:pt x="587" y="247"/>
                  </a:lnTo>
                  <a:lnTo>
                    <a:pt x="593" y="248"/>
                  </a:lnTo>
                  <a:lnTo>
                    <a:pt x="601" y="243"/>
                  </a:lnTo>
                  <a:lnTo>
                    <a:pt x="612" y="240"/>
                  </a:lnTo>
                  <a:lnTo>
                    <a:pt x="623" y="240"/>
                  </a:lnTo>
                  <a:lnTo>
                    <a:pt x="624" y="232"/>
                  </a:lnTo>
                  <a:lnTo>
                    <a:pt x="634" y="233"/>
                  </a:lnTo>
                  <a:lnTo>
                    <a:pt x="631" y="238"/>
                  </a:lnTo>
                  <a:lnTo>
                    <a:pt x="632" y="247"/>
                  </a:lnTo>
                  <a:lnTo>
                    <a:pt x="640" y="255"/>
                  </a:lnTo>
                  <a:lnTo>
                    <a:pt x="641" y="261"/>
                  </a:lnTo>
                  <a:lnTo>
                    <a:pt x="639" y="266"/>
                  </a:lnTo>
                  <a:lnTo>
                    <a:pt x="632" y="270"/>
                  </a:lnTo>
                  <a:lnTo>
                    <a:pt x="634" y="278"/>
                  </a:lnTo>
                  <a:lnTo>
                    <a:pt x="627" y="287"/>
                  </a:lnTo>
                  <a:lnTo>
                    <a:pt x="620" y="290"/>
                  </a:lnTo>
                  <a:lnTo>
                    <a:pt x="615" y="300"/>
                  </a:lnTo>
                  <a:lnTo>
                    <a:pt x="616" y="304"/>
                  </a:lnTo>
                  <a:lnTo>
                    <a:pt x="604" y="312"/>
                  </a:lnTo>
                  <a:lnTo>
                    <a:pt x="611" y="335"/>
                  </a:lnTo>
                  <a:lnTo>
                    <a:pt x="604" y="339"/>
                  </a:lnTo>
                  <a:lnTo>
                    <a:pt x="593" y="345"/>
                  </a:lnTo>
                  <a:lnTo>
                    <a:pt x="589" y="353"/>
                  </a:lnTo>
                  <a:lnTo>
                    <a:pt x="581" y="353"/>
                  </a:lnTo>
                  <a:lnTo>
                    <a:pt x="572" y="357"/>
                  </a:lnTo>
                  <a:lnTo>
                    <a:pt x="571" y="362"/>
                  </a:lnTo>
                  <a:lnTo>
                    <a:pt x="562" y="360"/>
                  </a:lnTo>
                  <a:lnTo>
                    <a:pt x="557" y="364"/>
                  </a:lnTo>
                  <a:lnTo>
                    <a:pt x="554" y="373"/>
                  </a:lnTo>
                  <a:lnTo>
                    <a:pt x="550" y="370"/>
                  </a:lnTo>
                  <a:lnTo>
                    <a:pt x="543" y="373"/>
                  </a:lnTo>
                  <a:lnTo>
                    <a:pt x="539" y="385"/>
                  </a:lnTo>
                  <a:lnTo>
                    <a:pt x="539" y="397"/>
                  </a:lnTo>
                  <a:lnTo>
                    <a:pt x="534" y="394"/>
                  </a:lnTo>
                  <a:lnTo>
                    <a:pt x="529" y="397"/>
                  </a:lnTo>
                  <a:lnTo>
                    <a:pt x="526" y="401"/>
                  </a:lnTo>
                  <a:lnTo>
                    <a:pt x="513" y="401"/>
                  </a:lnTo>
                  <a:lnTo>
                    <a:pt x="506" y="405"/>
                  </a:lnTo>
                  <a:lnTo>
                    <a:pt x="505" y="411"/>
                  </a:lnTo>
                  <a:lnTo>
                    <a:pt x="508" y="413"/>
                  </a:lnTo>
                  <a:lnTo>
                    <a:pt x="504" y="417"/>
                  </a:lnTo>
                  <a:lnTo>
                    <a:pt x="503" y="426"/>
                  </a:lnTo>
                  <a:lnTo>
                    <a:pt x="492" y="436"/>
                  </a:lnTo>
                  <a:lnTo>
                    <a:pt x="485" y="436"/>
                  </a:lnTo>
                  <a:lnTo>
                    <a:pt x="478" y="439"/>
                  </a:lnTo>
                  <a:lnTo>
                    <a:pt x="472" y="435"/>
                  </a:lnTo>
                  <a:lnTo>
                    <a:pt x="468" y="439"/>
                  </a:lnTo>
                  <a:lnTo>
                    <a:pt x="468" y="444"/>
                  </a:lnTo>
                  <a:lnTo>
                    <a:pt x="465" y="449"/>
                  </a:lnTo>
                  <a:lnTo>
                    <a:pt x="466" y="454"/>
                  </a:lnTo>
                  <a:lnTo>
                    <a:pt x="459" y="456"/>
                  </a:lnTo>
                  <a:lnTo>
                    <a:pt x="457" y="462"/>
                  </a:lnTo>
                  <a:lnTo>
                    <a:pt x="442" y="473"/>
                  </a:lnTo>
                  <a:lnTo>
                    <a:pt x="443" y="478"/>
                  </a:lnTo>
                  <a:lnTo>
                    <a:pt x="452" y="474"/>
                  </a:lnTo>
                  <a:lnTo>
                    <a:pt x="463" y="477"/>
                  </a:lnTo>
                  <a:lnTo>
                    <a:pt x="457" y="483"/>
                  </a:lnTo>
                  <a:lnTo>
                    <a:pt x="457" y="494"/>
                  </a:lnTo>
                  <a:lnTo>
                    <a:pt x="450" y="502"/>
                  </a:lnTo>
                  <a:lnTo>
                    <a:pt x="446" y="498"/>
                  </a:lnTo>
                  <a:lnTo>
                    <a:pt x="439" y="497"/>
                  </a:lnTo>
                  <a:lnTo>
                    <a:pt x="426" y="507"/>
                  </a:lnTo>
                  <a:lnTo>
                    <a:pt x="419" y="506"/>
                  </a:lnTo>
                  <a:lnTo>
                    <a:pt x="409" y="508"/>
                  </a:lnTo>
                  <a:lnTo>
                    <a:pt x="403" y="511"/>
                  </a:lnTo>
                  <a:lnTo>
                    <a:pt x="401" y="516"/>
                  </a:lnTo>
                  <a:lnTo>
                    <a:pt x="402" y="524"/>
                  </a:lnTo>
                  <a:lnTo>
                    <a:pt x="396" y="523"/>
                  </a:lnTo>
                  <a:lnTo>
                    <a:pt x="393" y="520"/>
                  </a:lnTo>
                  <a:lnTo>
                    <a:pt x="386" y="516"/>
                  </a:lnTo>
                  <a:lnTo>
                    <a:pt x="379" y="519"/>
                  </a:lnTo>
                  <a:lnTo>
                    <a:pt x="372" y="518"/>
                  </a:lnTo>
                  <a:lnTo>
                    <a:pt x="365" y="525"/>
                  </a:lnTo>
                  <a:lnTo>
                    <a:pt x="363" y="532"/>
                  </a:lnTo>
                  <a:lnTo>
                    <a:pt x="364" y="540"/>
                  </a:lnTo>
                  <a:lnTo>
                    <a:pt x="360" y="540"/>
                  </a:lnTo>
                  <a:lnTo>
                    <a:pt x="358" y="529"/>
                  </a:lnTo>
                  <a:lnTo>
                    <a:pt x="350" y="527"/>
                  </a:lnTo>
                  <a:lnTo>
                    <a:pt x="344" y="529"/>
                  </a:lnTo>
                  <a:lnTo>
                    <a:pt x="336" y="523"/>
                  </a:lnTo>
                  <a:lnTo>
                    <a:pt x="326" y="522"/>
                  </a:lnTo>
                  <a:lnTo>
                    <a:pt x="322" y="520"/>
                  </a:lnTo>
                  <a:lnTo>
                    <a:pt x="317" y="525"/>
                  </a:lnTo>
                  <a:lnTo>
                    <a:pt x="308" y="539"/>
                  </a:lnTo>
                  <a:lnTo>
                    <a:pt x="301" y="537"/>
                  </a:lnTo>
                  <a:lnTo>
                    <a:pt x="298" y="531"/>
                  </a:lnTo>
                  <a:lnTo>
                    <a:pt x="299" y="522"/>
                  </a:lnTo>
                  <a:lnTo>
                    <a:pt x="291" y="521"/>
                  </a:lnTo>
                  <a:lnTo>
                    <a:pt x="287" y="517"/>
                  </a:lnTo>
                  <a:lnTo>
                    <a:pt x="276" y="513"/>
                  </a:lnTo>
                  <a:lnTo>
                    <a:pt x="276" y="508"/>
                  </a:lnTo>
                  <a:lnTo>
                    <a:pt x="269" y="503"/>
                  </a:lnTo>
                  <a:lnTo>
                    <a:pt x="261" y="505"/>
                  </a:lnTo>
                  <a:lnTo>
                    <a:pt x="260" y="511"/>
                  </a:lnTo>
                  <a:lnTo>
                    <a:pt x="254" y="508"/>
                  </a:lnTo>
                  <a:lnTo>
                    <a:pt x="245" y="498"/>
                  </a:lnTo>
                  <a:lnTo>
                    <a:pt x="241" y="502"/>
                  </a:lnTo>
                  <a:lnTo>
                    <a:pt x="231" y="498"/>
                  </a:lnTo>
                  <a:lnTo>
                    <a:pt x="229" y="500"/>
                  </a:lnTo>
                  <a:lnTo>
                    <a:pt x="222" y="498"/>
                  </a:lnTo>
                  <a:lnTo>
                    <a:pt x="215" y="500"/>
                  </a:lnTo>
                  <a:lnTo>
                    <a:pt x="211" y="499"/>
                  </a:lnTo>
                  <a:lnTo>
                    <a:pt x="211" y="495"/>
                  </a:lnTo>
                  <a:lnTo>
                    <a:pt x="216" y="488"/>
                  </a:lnTo>
                  <a:lnTo>
                    <a:pt x="210" y="482"/>
                  </a:lnTo>
                  <a:lnTo>
                    <a:pt x="214" y="473"/>
                  </a:lnTo>
                  <a:lnTo>
                    <a:pt x="209" y="465"/>
                  </a:lnTo>
                  <a:lnTo>
                    <a:pt x="202" y="461"/>
                  </a:lnTo>
                  <a:lnTo>
                    <a:pt x="199" y="462"/>
                  </a:lnTo>
                  <a:lnTo>
                    <a:pt x="193" y="467"/>
                  </a:lnTo>
                  <a:lnTo>
                    <a:pt x="187" y="470"/>
                  </a:lnTo>
                  <a:lnTo>
                    <a:pt x="178" y="469"/>
                  </a:lnTo>
                  <a:lnTo>
                    <a:pt x="173" y="471"/>
                  </a:lnTo>
                  <a:lnTo>
                    <a:pt x="157" y="470"/>
                  </a:lnTo>
                  <a:lnTo>
                    <a:pt x="155" y="472"/>
                  </a:lnTo>
                  <a:lnTo>
                    <a:pt x="150" y="468"/>
                  </a:lnTo>
                  <a:lnTo>
                    <a:pt x="147" y="461"/>
                  </a:lnTo>
                  <a:lnTo>
                    <a:pt x="142" y="454"/>
                  </a:lnTo>
                  <a:lnTo>
                    <a:pt x="145" y="453"/>
                  </a:lnTo>
                  <a:lnTo>
                    <a:pt x="155" y="451"/>
                  </a:lnTo>
                  <a:lnTo>
                    <a:pt x="157" y="452"/>
                  </a:lnTo>
                  <a:lnTo>
                    <a:pt x="175" y="449"/>
                  </a:lnTo>
                  <a:lnTo>
                    <a:pt x="180" y="443"/>
                  </a:lnTo>
                  <a:lnTo>
                    <a:pt x="187" y="438"/>
                  </a:lnTo>
                  <a:lnTo>
                    <a:pt x="185" y="429"/>
                  </a:lnTo>
                  <a:lnTo>
                    <a:pt x="183" y="428"/>
                  </a:lnTo>
                  <a:lnTo>
                    <a:pt x="175" y="434"/>
                  </a:lnTo>
                  <a:lnTo>
                    <a:pt x="173" y="437"/>
                  </a:lnTo>
                  <a:lnTo>
                    <a:pt x="167" y="430"/>
                  </a:lnTo>
                  <a:lnTo>
                    <a:pt x="164" y="420"/>
                  </a:lnTo>
                  <a:lnTo>
                    <a:pt x="154" y="419"/>
                  </a:lnTo>
                  <a:lnTo>
                    <a:pt x="150" y="415"/>
                  </a:lnTo>
                  <a:lnTo>
                    <a:pt x="144" y="425"/>
                  </a:lnTo>
                  <a:lnTo>
                    <a:pt x="145" y="435"/>
                  </a:lnTo>
                  <a:lnTo>
                    <a:pt x="151" y="435"/>
                  </a:lnTo>
                  <a:lnTo>
                    <a:pt x="154" y="438"/>
                  </a:lnTo>
                  <a:lnTo>
                    <a:pt x="156" y="448"/>
                  </a:lnTo>
                  <a:lnTo>
                    <a:pt x="153" y="451"/>
                  </a:lnTo>
                  <a:lnTo>
                    <a:pt x="141" y="451"/>
                  </a:lnTo>
                  <a:lnTo>
                    <a:pt x="138" y="447"/>
                  </a:lnTo>
                  <a:lnTo>
                    <a:pt x="131" y="445"/>
                  </a:lnTo>
                  <a:lnTo>
                    <a:pt x="114" y="453"/>
                  </a:lnTo>
                  <a:lnTo>
                    <a:pt x="115" y="459"/>
                  </a:lnTo>
                  <a:lnTo>
                    <a:pt x="122" y="464"/>
                  </a:lnTo>
                  <a:lnTo>
                    <a:pt x="119" y="470"/>
                  </a:lnTo>
                  <a:lnTo>
                    <a:pt x="114" y="472"/>
                  </a:lnTo>
                  <a:lnTo>
                    <a:pt x="103" y="467"/>
                  </a:lnTo>
                  <a:lnTo>
                    <a:pt x="93" y="466"/>
                  </a:lnTo>
                  <a:lnTo>
                    <a:pt x="85" y="468"/>
                  </a:lnTo>
                  <a:lnTo>
                    <a:pt x="73" y="466"/>
                  </a:lnTo>
                  <a:lnTo>
                    <a:pt x="63" y="461"/>
                  </a:lnTo>
                  <a:lnTo>
                    <a:pt x="61" y="457"/>
                  </a:lnTo>
                  <a:lnTo>
                    <a:pt x="69" y="453"/>
                  </a:lnTo>
                  <a:lnTo>
                    <a:pt x="65" y="445"/>
                  </a:lnTo>
                  <a:lnTo>
                    <a:pt x="59" y="442"/>
                  </a:lnTo>
                  <a:lnTo>
                    <a:pt x="49" y="440"/>
                  </a:lnTo>
                  <a:lnTo>
                    <a:pt x="42" y="440"/>
                  </a:lnTo>
                  <a:lnTo>
                    <a:pt x="37" y="443"/>
                  </a:lnTo>
                  <a:lnTo>
                    <a:pt x="29" y="442"/>
                  </a:lnTo>
                  <a:lnTo>
                    <a:pt x="0" y="44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5D46A5D-31EC-A0B7-FDE2-29CFA2600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0551" y="1789113"/>
              <a:ext cx="563563" cy="455612"/>
            </a:xfrm>
            <a:custGeom>
              <a:avLst/>
              <a:gdLst>
                <a:gd name="T0" fmla="*/ 336 w 355"/>
                <a:gd name="T1" fmla="*/ 110 h 287"/>
                <a:gd name="T2" fmla="*/ 328 w 355"/>
                <a:gd name="T3" fmla="*/ 124 h 287"/>
                <a:gd name="T4" fmla="*/ 341 w 355"/>
                <a:gd name="T5" fmla="*/ 129 h 287"/>
                <a:gd name="T6" fmla="*/ 336 w 355"/>
                <a:gd name="T7" fmla="*/ 145 h 287"/>
                <a:gd name="T8" fmla="*/ 355 w 355"/>
                <a:gd name="T9" fmla="*/ 157 h 287"/>
                <a:gd name="T10" fmla="*/ 340 w 355"/>
                <a:gd name="T11" fmla="*/ 172 h 287"/>
                <a:gd name="T12" fmla="*/ 334 w 355"/>
                <a:gd name="T13" fmla="*/ 192 h 287"/>
                <a:gd name="T14" fmla="*/ 328 w 355"/>
                <a:gd name="T15" fmla="*/ 210 h 287"/>
                <a:gd name="T16" fmla="*/ 326 w 355"/>
                <a:gd name="T17" fmla="*/ 216 h 287"/>
                <a:gd name="T18" fmla="*/ 311 w 355"/>
                <a:gd name="T19" fmla="*/ 221 h 287"/>
                <a:gd name="T20" fmla="*/ 295 w 355"/>
                <a:gd name="T21" fmla="*/ 226 h 287"/>
                <a:gd name="T22" fmla="*/ 275 w 355"/>
                <a:gd name="T23" fmla="*/ 226 h 287"/>
                <a:gd name="T24" fmla="*/ 264 w 355"/>
                <a:gd name="T25" fmla="*/ 240 h 287"/>
                <a:gd name="T26" fmla="*/ 256 w 355"/>
                <a:gd name="T27" fmla="*/ 266 h 287"/>
                <a:gd name="T28" fmla="*/ 250 w 355"/>
                <a:gd name="T29" fmla="*/ 277 h 287"/>
                <a:gd name="T30" fmla="*/ 227 w 355"/>
                <a:gd name="T31" fmla="*/ 284 h 287"/>
                <a:gd name="T32" fmla="*/ 219 w 355"/>
                <a:gd name="T33" fmla="*/ 278 h 287"/>
                <a:gd name="T34" fmla="*/ 210 w 355"/>
                <a:gd name="T35" fmla="*/ 286 h 287"/>
                <a:gd name="T36" fmla="*/ 188 w 355"/>
                <a:gd name="T37" fmla="*/ 284 h 287"/>
                <a:gd name="T38" fmla="*/ 174 w 355"/>
                <a:gd name="T39" fmla="*/ 286 h 287"/>
                <a:gd name="T40" fmla="*/ 179 w 355"/>
                <a:gd name="T41" fmla="*/ 269 h 287"/>
                <a:gd name="T42" fmla="*/ 168 w 355"/>
                <a:gd name="T43" fmla="*/ 254 h 287"/>
                <a:gd name="T44" fmla="*/ 159 w 355"/>
                <a:gd name="T45" fmla="*/ 237 h 287"/>
                <a:gd name="T46" fmla="*/ 144 w 355"/>
                <a:gd name="T47" fmla="*/ 233 h 287"/>
                <a:gd name="T48" fmla="*/ 127 w 355"/>
                <a:gd name="T49" fmla="*/ 231 h 287"/>
                <a:gd name="T50" fmla="*/ 117 w 355"/>
                <a:gd name="T51" fmla="*/ 239 h 287"/>
                <a:gd name="T52" fmla="*/ 86 w 355"/>
                <a:gd name="T53" fmla="*/ 243 h 287"/>
                <a:gd name="T54" fmla="*/ 86 w 355"/>
                <a:gd name="T55" fmla="*/ 231 h 287"/>
                <a:gd name="T56" fmla="*/ 81 w 355"/>
                <a:gd name="T57" fmla="*/ 210 h 287"/>
                <a:gd name="T58" fmla="*/ 69 w 355"/>
                <a:gd name="T59" fmla="*/ 204 h 287"/>
                <a:gd name="T60" fmla="*/ 57 w 355"/>
                <a:gd name="T61" fmla="*/ 195 h 287"/>
                <a:gd name="T62" fmla="*/ 53 w 355"/>
                <a:gd name="T63" fmla="*/ 175 h 287"/>
                <a:gd name="T64" fmla="*/ 41 w 355"/>
                <a:gd name="T65" fmla="*/ 167 h 287"/>
                <a:gd name="T66" fmla="*/ 32 w 355"/>
                <a:gd name="T67" fmla="*/ 152 h 287"/>
                <a:gd name="T68" fmla="*/ 26 w 355"/>
                <a:gd name="T69" fmla="*/ 139 h 287"/>
                <a:gd name="T70" fmla="*/ 22 w 355"/>
                <a:gd name="T71" fmla="*/ 118 h 287"/>
                <a:gd name="T72" fmla="*/ 22 w 355"/>
                <a:gd name="T73" fmla="*/ 95 h 287"/>
                <a:gd name="T74" fmla="*/ 14 w 355"/>
                <a:gd name="T75" fmla="*/ 84 h 287"/>
                <a:gd name="T76" fmla="*/ 9 w 355"/>
                <a:gd name="T77" fmla="*/ 74 h 287"/>
                <a:gd name="T78" fmla="*/ 6 w 355"/>
                <a:gd name="T79" fmla="*/ 59 h 287"/>
                <a:gd name="T80" fmla="*/ 12 w 355"/>
                <a:gd name="T81" fmla="*/ 42 h 287"/>
                <a:gd name="T82" fmla="*/ 35 w 355"/>
                <a:gd name="T83" fmla="*/ 26 h 287"/>
                <a:gd name="T84" fmla="*/ 49 w 355"/>
                <a:gd name="T85" fmla="*/ 0 h 287"/>
                <a:gd name="T86" fmla="*/ 60 w 355"/>
                <a:gd name="T87" fmla="*/ 12 h 287"/>
                <a:gd name="T88" fmla="*/ 87 w 355"/>
                <a:gd name="T89" fmla="*/ 15 h 287"/>
                <a:gd name="T90" fmla="*/ 97 w 355"/>
                <a:gd name="T91" fmla="*/ 12 h 287"/>
                <a:gd name="T92" fmla="*/ 115 w 355"/>
                <a:gd name="T93" fmla="*/ 11 h 287"/>
                <a:gd name="T94" fmla="*/ 130 w 355"/>
                <a:gd name="T95" fmla="*/ 15 h 287"/>
                <a:gd name="T96" fmla="*/ 146 w 355"/>
                <a:gd name="T97" fmla="*/ 13 h 287"/>
                <a:gd name="T98" fmla="*/ 163 w 355"/>
                <a:gd name="T99" fmla="*/ 22 h 287"/>
                <a:gd name="T100" fmla="*/ 187 w 355"/>
                <a:gd name="T101" fmla="*/ 31 h 287"/>
                <a:gd name="T102" fmla="*/ 200 w 355"/>
                <a:gd name="T103" fmla="*/ 36 h 287"/>
                <a:gd name="T104" fmla="*/ 220 w 355"/>
                <a:gd name="T105" fmla="*/ 46 h 287"/>
                <a:gd name="T106" fmla="*/ 229 w 355"/>
                <a:gd name="T107" fmla="*/ 37 h 287"/>
                <a:gd name="T108" fmla="*/ 257 w 355"/>
                <a:gd name="T109" fmla="*/ 43 h 287"/>
                <a:gd name="T110" fmla="*/ 273 w 355"/>
                <a:gd name="T111" fmla="*/ 32 h 287"/>
                <a:gd name="T112" fmla="*/ 287 w 355"/>
                <a:gd name="T113" fmla="*/ 41 h 287"/>
                <a:gd name="T114" fmla="*/ 289 w 355"/>
                <a:gd name="T115" fmla="*/ 57 h 287"/>
                <a:gd name="T116" fmla="*/ 304 w 355"/>
                <a:gd name="T117" fmla="*/ 69 h 287"/>
                <a:gd name="T118" fmla="*/ 314 w 355"/>
                <a:gd name="T119" fmla="*/ 82 h 287"/>
                <a:gd name="T120" fmla="*/ 324 w 355"/>
                <a:gd name="T121" fmla="*/ 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5" h="287">
                  <a:moveTo>
                    <a:pt x="343" y="99"/>
                  </a:moveTo>
                  <a:lnTo>
                    <a:pt x="343" y="106"/>
                  </a:lnTo>
                  <a:lnTo>
                    <a:pt x="336" y="110"/>
                  </a:lnTo>
                  <a:lnTo>
                    <a:pt x="336" y="116"/>
                  </a:lnTo>
                  <a:lnTo>
                    <a:pt x="330" y="117"/>
                  </a:lnTo>
                  <a:lnTo>
                    <a:pt x="328" y="124"/>
                  </a:lnTo>
                  <a:lnTo>
                    <a:pt x="335" y="125"/>
                  </a:lnTo>
                  <a:lnTo>
                    <a:pt x="336" y="129"/>
                  </a:lnTo>
                  <a:lnTo>
                    <a:pt x="341" y="129"/>
                  </a:lnTo>
                  <a:lnTo>
                    <a:pt x="340" y="137"/>
                  </a:lnTo>
                  <a:lnTo>
                    <a:pt x="341" y="142"/>
                  </a:lnTo>
                  <a:lnTo>
                    <a:pt x="336" y="145"/>
                  </a:lnTo>
                  <a:lnTo>
                    <a:pt x="339" y="150"/>
                  </a:lnTo>
                  <a:lnTo>
                    <a:pt x="351" y="153"/>
                  </a:lnTo>
                  <a:lnTo>
                    <a:pt x="355" y="157"/>
                  </a:lnTo>
                  <a:lnTo>
                    <a:pt x="352" y="161"/>
                  </a:lnTo>
                  <a:lnTo>
                    <a:pt x="347" y="163"/>
                  </a:lnTo>
                  <a:lnTo>
                    <a:pt x="340" y="172"/>
                  </a:lnTo>
                  <a:lnTo>
                    <a:pt x="343" y="179"/>
                  </a:lnTo>
                  <a:lnTo>
                    <a:pt x="333" y="186"/>
                  </a:lnTo>
                  <a:lnTo>
                    <a:pt x="334" y="192"/>
                  </a:lnTo>
                  <a:lnTo>
                    <a:pt x="328" y="194"/>
                  </a:lnTo>
                  <a:lnTo>
                    <a:pt x="330" y="202"/>
                  </a:lnTo>
                  <a:lnTo>
                    <a:pt x="328" y="210"/>
                  </a:lnTo>
                  <a:lnTo>
                    <a:pt x="333" y="213"/>
                  </a:lnTo>
                  <a:lnTo>
                    <a:pt x="332" y="218"/>
                  </a:lnTo>
                  <a:lnTo>
                    <a:pt x="326" y="216"/>
                  </a:lnTo>
                  <a:lnTo>
                    <a:pt x="324" y="217"/>
                  </a:lnTo>
                  <a:lnTo>
                    <a:pt x="324" y="223"/>
                  </a:lnTo>
                  <a:lnTo>
                    <a:pt x="311" y="221"/>
                  </a:lnTo>
                  <a:lnTo>
                    <a:pt x="305" y="225"/>
                  </a:lnTo>
                  <a:lnTo>
                    <a:pt x="299" y="224"/>
                  </a:lnTo>
                  <a:lnTo>
                    <a:pt x="295" y="226"/>
                  </a:lnTo>
                  <a:lnTo>
                    <a:pt x="285" y="223"/>
                  </a:lnTo>
                  <a:lnTo>
                    <a:pt x="280" y="228"/>
                  </a:lnTo>
                  <a:lnTo>
                    <a:pt x="275" y="226"/>
                  </a:lnTo>
                  <a:lnTo>
                    <a:pt x="269" y="227"/>
                  </a:lnTo>
                  <a:lnTo>
                    <a:pt x="269" y="233"/>
                  </a:lnTo>
                  <a:lnTo>
                    <a:pt x="264" y="240"/>
                  </a:lnTo>
                  <a:lnTo>
                    <a:pt x="269" y="249"/>
                  </a:lnTo>
                  <a:lnTo>
                    <a:pt x="262" y="264"/>
                  </a:lnTo>
                  <a:lnTo>
                    <a:pt x="256" y="266"/>
                  </a:lnTo>
                  <a:lnTo>
                    <a:pt x="256" y="269"/>
                  </a:lnTo>
                  <a:lnTo>
                    <a:pt x="251" y="272"/>
                  </a:lnTo>
                  <a:lnTo>
                    <a:pt x="250" y="277"/>
                  </a:lnTo>
                  <a:lnTo>
                    <a:pt x="239" y="279"/>
                  </a:lnTo>
                  <a:lnTo>
                    <a:pt x="233" y="284"/>
                  </a:lnTo>
                  <a:lnTo>
                    <a:pt x="227" y="284"/>
                  </a:lnTo>
                  <a:lnTo>
                    <a:pt x="227" y="279"/>
                  </a:lnTo>
                  <a:lnTo>
                    <a:pt x="224" y="276"/>
                  </a:lnTo>
                  <a:lnTo>
                    <a:pt x="219" y="278"/>
                  </a:lnTo>
                  <a:lnTo>
                    <a:pt x="219" y="281"/>
                  </a:lnTo>
                  <a:lnTo>
                    <a:pt x="213" y="283"/>
                  </a:lnTo>
                  <a:lnTo>
                    <a:pt x="210" y="286"/>
                  </a:lnTo>
                  <a:lnTo>
                    <a:pt x="204" y="287"/>
                  </a:lnTo>
                  <a:lnTo>
                    <a:pt x="201" y="283"/>
                  </a:lnTo>
                  <a:lnTo>
                    <a:pt x="188" y="284"/>
                  </a:lnTo>
                  <a:lnTo>
                    <a:pt x="182" y="282"/>
                  </a:lnTo>
                  <a:lnTo>
                    <a:pt x="179" y="285"/>
                  </a:lnTo>
                  <a:lnTo>
                    <a:pt x="174" y="286"/>
                  </a:lnTo>
                  <a:lnTo>
                    <a:pt x="168" y="283"/>
                  </a:lnTo>
                  <a:lnTo>
                    <a:pt x="172" y="277"/>
                  </a:lnTo>
                  <a:lnTo>
                    <a:pt x="179" y="269"/>
                  </a:lnTo>
                  <a:lnTo>
                    <a:pt x="177" y="260"/>
                  </a:lnTo>
                  <a:lnTo>
                    <a:pt x="170" y="253"/>
                  </a:lnTo>
                  <a:lnTo>
                    <a:pt x="168" y="254"/>
                  </a:lnTo>
                  <a:lnTo>
                    <a:pt x="163" y="251"/>
                  </a:lnTo>
                  <a:lnTo>
                    <a:pt x="162" y="240"/>
                  </a:lnTo>
                  <a:lnTo>
                    <a:pt x="159" y="237"/>
                  </a:lnTo>
                  <a:lnTo>
                    <a:pt x="152" y="239"/>
                  </a:lnTo>
                  <a:lnTo>
                    <a:pt x="148" y="234"/>
                  </a:lnTo>
                  <a:lnTo>
                    <a:pt x="144" y="233"/>
                  </a:lnTo>
                  <a:lnTo>
                    <a:pt x="141" y="239"/>
                  </a:lnTo>
                  <a:lnTo>
                    <a:pt x="131" y="236"/>
                  </a:lnTo>
                  <a:lnTo>
                    <a:pt x="127" y="231"/>
                  </a:lnTo>
                  <a:lnTo>
                    <a:pt x="123" y="233"/>
                  </a:lnTo>
                  <a:lnTo>
                    <a:pt x="122" y="237"/>
                  </a:lnTo>
                  <a:lnTo>
                    <a:pt x="117" y="239"/>
                  </a:lnTo>
                  <a:lnTo>
                    <a:pt x="104" y="242"/>
                  </a:lnTo>
                  <a:lnTo>
                    <a:pt x="97" y="244"/>
                  </a:lnTo>
                  <a:lnTo>
                    <a:pt x="86" y="243"/>
                  </a:lnTo>
                  <a:lnTo>
                    <a:pt x="84" y="238"/>
                  </a:lnTo>
                  <a:lnTo>
                    <a:pt x="87" y="235"/>
                  </a:lnTo>
                  <a:lnTo>
                    <a:pt x="86" y="231"/>
                  </a:lnTo>
                  <a:lnTo>
                    <a:pt x="88" y="225"/>
                  </a:lnTo>
                  <a:lnTo>
                    <a:pt x="87" y="215"/>
                  </a:lnTo>
                  <a:lnTo>
                    <a:pt x="81" y="210"/>
                  </a:lnTo>
                  <a:lnTo>
                    <a:pt x="79" y="200"/>
                  </a:lnTo>
                  <a:lnTo>
                    <a:pt x="75" y="204"/>
                  </a:lnTo>
                  <a:lnTo>
                    <a:pt x="69" y="204"/>
                  </a:lnTo>
                  <a:lnTo>
                    <a:pt x="65" y="202"/>
                  </a:lnTo>
                  <a:lnTo>
                    <a:pt x="62" y="197"/>
                  </a:lnTo>
                  <a:lnTo>
                    <a:pt x="57" y="195"/>
                  </a:lnTo>
                  <a:lnTo>
                    <a:pt x="54" y="191"/>
                  </a:lnTo>
                  <a:lnTo>
                    <a:pt x="53" y="182"/>
                  </a:lnTo>
                  <a:lnTo>
                    <a:pt x="53" y="175"/>
                  </a:lnTo>
                  <a:lnTo>
                    <a:pt x="50" y="169"/>
                  </a:lnTo>
                  <a:lnTo>
                    <a:pt x="45" y="170"/>
                  </a:lnTo>
                  <a:lnTo>
                    <a:pt x="41" y="167"/>
                  </a:lnTo>
                  <a:lnTo>
                    <a:pt x="43" y="159"/>
                  </a:lnTo>
                  <a:lnTo>
                    <a:pt x="34" y="158"/>
                  </a:lnTo>
                  <a:lnTo>
                    <a:pt x="32" y="152"/>
                  </a:lnTo>
                  <a:lnTo>
                    <a:pt x="27" y="149"/>
                  </a:lnTo>
                  <a:lnTo>
                    <a:pt x="24" y="144"/>
                  </a:lnTo>
                  <a:lnTo>
                    <a:pt x="26" y="139"/>
                  </a:lnTo>
                  <a:lnTo>
                    <a:pt x="20" y="136"/>
                  </a:lnTo>
                  <a:lnTo>
                    <a:pt x="29" y="125"/>
                  </a:lnTo>
                  <a:lnTo>
                    <a:pt x="22" y="118"/>
                  </a:lnTo>
                  <a:lnTo>
                    <a:pt x="20" y="113"/>
                  </a:lnTo>
                  <a:lnTo>
                    <a:pt x="22" y="104"/>
                  </a:lnTo>
                  <a:lnTo>
                    <a:pt x="22" y="95"/>
                  </a:lnTo>
                  <a:lnTo>
                    <a:pt x="15" y="92"/>
                  </a:lnTo>
                  <a:lnTo>
                    <a:pt x="18" y="89"/>
                  </a:lnTo>
                  <a:lnTo>
                    <a:pt x="14" y="84"/>
                  </a:lnTo>
                  <a:lnTo>
                    <a:pt x="14" y="79"/>
                  </a:lnTo>
                  <a:lnTo>
                    <a:pt x="10" y="78"/>
                  </a:lnTo>
                  <a:lnTo>
                    <a:pt x="9" y="74"/>
                  </a:lnTo>
                  <a:lnTo>
                    <a:pt x="8" y="67"/>
                  </a:lnTo>
                  <a:lnTo>
                    <a:pt x="2" y="62"/>
                  </a:lnTo>
                  <a:lnTo>
                    <a:pt x="6" y="59"/>
                  </a:lnTo>
                  <a:lnTo>
                    <a:pt x="0" y="47"/>
                  </a:lnTo>
                  <a:lnTo>
                    <a:pt x="6" y="46"/>
                  </a:lnTo>
                  <a:lnTo>
                    <a:pt x="12" y="42"/>
                  </a:lnTo>
                  <a:lnTo>
                    <a:pt x="25" y="38"/>
                  </a:lnTo>
                  <a:lnTo>
                    <a:pt x="29" y="35"/>
                  </a:lnTo>
                  <a:lnTo>
                    <a:pt x="35" y="26"/>
                  </a:lnTo>
                  <a:lnTo>
                    <a:pt x="39" y="5"/>
                  </a:lnTo>
                  <a:lnTo>
                    <a:pt x="44" y="0"/>
                  </a:lnTo>
                  <a:lnTo>
                    <a:pt x="49" y="0"/>
                  </a:lnTo>
                  <a:lnTo>
                    <a:pt x="50" y="10"/>
                  </a:lnTo>
                  <a:lnTo>
                    <a:pt x="52" y="15"/>
                  </a:lnTo>
                  <a:lnTo>
                    <a:pt x="60" y="12"/>
                  </a:lnTo>
                  <a:lnTo>
                    <a:pt x="67" y="16"/>
                  </a:lnTo>
                  <a:lnTo>
                    <a:pt x="76" y="17"/>
                  </a:lnTo>
                  <a:lnTo>
                    <a:pt x="87" y="15"/>
                  </a:lnTo>
                  <a:lnTo>
                    <a:pt x="89" y="13"/>
                  </a:lnTo>
                  <a:lnTo>
                    <a:pt x="93" y="15"/>
                  </a:lnTo>
                  <a:lnTo>
                    <a:pt x="97" y="12"/>
                  </a:lnTo>
                  <a:lnTo>
                    <a:pt x="105" y="8"/>
                  </a:lnTo>
                  <a:lnTo>
                    <a:pt x="112" y="12"/>
                  </a:lnTo>
                  <a:lnTo>
                    <a:pt x="115" y="11"/>
                  </a:lnTo>
                  <a:lnTo>
                    <a:pt x="121" y="15"/>
                  </a:lnTo>
                  <a:lnTo>
                    <a:pt x="121" y="18"/>
                  </a:lnTo>
                  <a:lnTo>
                    <a:pt x="130" y="15"/>
                  </a:lnTo>
                  <a:lnTo>
                    <a:pt x="136" y="22"/>
                  </a:lnTo>
                  <a:lnTo>
                    <a:pt x="141" y="18"/>
                  </a:lnTo>
                  <a:lnTo>
                    <a:pt x="146" y="13"/>
                  </a:lnTo>
                  <a:lnTo>
                    <a:pt x="151" y="19"/>
                  </a:lnTo>
                  <a:lnTo>
                    <a:pt x="159" y="23"/>
                  </a:lnTo>
                  <a:lnTo>
                    <a:pt x="163" y="22"/>
                  </a:lnTo>
                  <a:lnTo>
                    <a:pt x="168" y="26"/>
                  </a:lnTo>
                  <a:lnTo>
                    <a:pt x="177" y="31"/>
                  </a:lnTo>
                  <a:lnTo>
                    <a:pt x="187" y="31"/>
                  </a:lnTo>
                  <a:lnTo>
                    <a:pt x="187" y="36"/>
                  </a:lnTo>
                  <a:lnTo>
                    <a:pt x="192" y="41"/>
                  </a:lnTo>
                  <a:lnTo>
                    <a:pt x="200" y="36"/>
                  </a:lnTo>
                  <a:lnTo>
                    <a:pt x="207" y="38"/>
                  </a:lnTo>
                  <a:lnTo>
                    <a:pt x="211" y="45"/>
                  </a:lnTo>
                  <a:lnTo>
                    <a:pt x="220" y="46"/>
                  </a:lnTo>
                  <a:lnTo>
                    <a:pt x="225" y="43"/>
                  </a:lnTo>
                  <a:lnTo>
                    <a:pt x="225" y="39"/>
                  </a:lnTo>
                  <a:lnTo>
                    <a:pt x="229" y="37"/>
                  </a:lnTo>
                  <a:lnTo>
                    <a:pt x="240" y="44"/>
                  </a:lnTo>
                  <a:lnTo>
                    <a:pt x="245" y="40"/>
                  </a:lnTo>
                  <a:lnTo>
                    <a:pt x="257" y="43"/>
                  </a:lnTo>
                  <a:lnTo>
                    <a:pt x="263" y="38"/>
                  </a:lnTo>
                  <a:lnTo>
                    <a:pt x="270" y="40"/>
                  </a:lnTo>
                  <a:lnTo>
                    <a:pt x="273" y="32"/>
                  </a:lnTo>
                  <a:lnTo>
                    <a:pt x="285" y="34"/>
                  </a:lnTo>
                  <a:lnTo>
                    <a:pt x="289" y="36"/>
                  </a:lnTo>
                  <a:lnTo>
                    <a:pt x="287" y="41"/>
                  </a:lnTo>
                  <a:lnTo>
                    <a:pt x="292" y="46"/>
                  </a:lnTo>
                  <a:lnTo>
                    <a:pt x="293" y="49"/>
                  </a:lnTo>
                  <a:lnTo>
                    <a:pt x="289" y="57"/>
                  </a:lnTo>
                  <a:lnTo>
                    <a:pt x="294" y="59"/>
                  </a:lnTo>
                  <a:lnTo>
                    <a:pt x="300" y="67"/>
                  </a:lnTo>
                  <a:lnTo>
                    <a:pt x="304" y="69"/>
                  </a:lnTo>
                  <a:lnTo>
                    <a:pt x="306" y="77"/>
                  </a:lnTo>
                  <a:lnTo>
                    <a:pt x="313" y="75"/>
                  </a:lnTo>
                  <a:lnTo>
                    <a:pt x="314" y="82"/>
                  </a:lnTo>
                  <a:lnTo>
                    <a:pt x="317" y="85"/>
                  </a:lnTo>
                  <a:lnTo>
                    <a:pt x="324" y="82"/>
                  </a:lnTo>
                  <a:lnTo>
                    <a:pt x="324" y="89"/>
                  </a:lnTo>
                  <a:lnTo>
                    <a:pt x="338" y="98"/>
                  </a:lnTo>
                  <a:lnTo>
                    <a:pt x="343" y="9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E0F9B61-C2D9-B029-CB47-8CDCDA45E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8913" y="1906588"/>
              <a:ext cx="852488" cy="1055687"/>
            </a:xfrm>
            <a:custGeom>
              <a:avLst/>
              <a:gdLst>
                <a:gd name="T0" fmla="*/ 523 w 537"/>
                <a:gd name="T1" fmla="*/ 221 h 665"/>
                <a:gd name="T2" fmla="*/ 533 w 537"/>
                <a:gd name="T3" fmla="*/ 258 h 665"/>
                <a:gd name="T4" fmla="*/ 516 w 537"/>
                <a:gd name="T5" fmla="*/ 288 h 665"/>
                <a:gd name="T6" fmla="*/ 492 w 537"/>
                <a:gd name="T7" fmla="*/ 305 h 665"/>
                <a:gd name="T8" fmla="*/ 502 w 537"/>
                <a:gd name="T9" fmla="*/ 341 h 665"/>
                <a:gd name="T10" fmla="*/ 488 w 537"/>
                <a:gd name="T11" fmla="*/ 363 h 665"/>
                <a:gd name="T12" fmla="*/ 493 w 537"/>
                <a:gd name="T13" fmla="*/ 419 h 665"/>
                <a:gd name="T14" fmla="*/ 519 w 537"/>
                <a:gd name="T15" fmla="*/ 469 h 665"/>
                <a:gd name="T16" fmla="*/ 525 w 537"/>
                <a:gd name="T17" fmla="*/ 507 h 665"/>
                <a:gd name="T18" fmla="*/ 520 w 537"/>
                <a:gd name="T19" fmla="*/ 554 h 665"/>
                <a:gd name="T20" fmla="*/ 474 w 537"/>
                <a:gd name="T21" fmla="*/ 573 h 665"/>
                <a:gd name="T22" fmla="*/ 449 w 537"/>
                <a:gd name="T23" fmla="*/ 589 h 665"/>
                <a:gd name="T24" fmla="*/ 446 w 537"/>
                <a:gd name="T25" fmla="*/ 617 h 665"/>
                <a:gd name="T26" fmla="*/ 391 w 537"/>
                <a:gd name="T27" fmla="*/ 636 h 665"/>
                <a:gd name="T28" fmla="*/ 350 w 537"/>
                <a:gd name="T29" fmla="*/ 650 h 665"/>
                <a:gd name="T30" fmla="*/ 293 w 537"/>
                <a:gd name="T31" fmla="*/ 641 h 665"/>
                <a:gd name="T32" fmla="*/ 269 w 537"/>
                <a:gd name="T33" fmla="*/ 652 h 665"/>
                <a:gd name="T34" fmla="*/ 245 w 537"/>
                <a:gd name="T35" fmla="*/ 655 h 665"/>
                <a:gd name="T36" fmla="*/ 224 w 537"/>
                <a:gd name="T37" fmla="*/ 653 h 665"/>
                <a:gd name="T38" fmla="*/ 197 w 537"/>
                <a:gd name="T39" fmla="*/ 646 h 665"/>
                <a:gd name="T40" fmla="*/ 177 w 537"/>
                <a:gd name="T41" fmla="*/ 616 h 665"/>
                <a:gd name="T42" fmla="*/ 146 w 537"/>
                <a:gd name="T43" fmla="*/ 600 h 665"/>
                <a:gd name="T44" fmla="*/ 140 w 537"/>
                <a:gd name="T45" fmla="*/ 562 h 665"/>
                <a:gd name="T46" fmla="*/ 112 w 537"/>
                <a:gd name="T47" fmla="*/ 521 h 665"/>
                <a:gd name="T48" fmla="*/ 90 w 537"/>
                <a:gd name="T49" fmla="*/ 500 h 665"/>
                <a:gd name="T50" fmla="*/ 66 w 537"/>
                <a:gd name="T51" fmla="*/ 513 h 665"/>
                <a:gd name="T52" fmla="*/ 41 w 537"/>
                <a:gd name="T53" fmla="*/ 488 h 665"/>
                <a:gd name="T54" fmla="*/ 27 w 537"/>
                <a:gd name="T55" fmla="*/ 480 h 665"/>
                <a:gd name="T56" fmla="*/ 9 w 537"/>
                <a:gd name="T57" fmla="*/ 461 h 665"/>
                <a:gd name="T58" fmla="*/ 6 w 537"/>
                <a:gd name="T59" fmla="*/ 420 h 665"/>
                <a:gd name="T60" fmla="*/ 25 w 537"/>
                <a:gd name="T61" fmla="*/ 377 h 665"/>
                <a:gd name="T62" fmla="*/ 41 w 537"/>
                <a:gd name="T63" fmla="*/ 337 h 665"/>
                <a:gd name="T64" fmla="*/ 62 w 537"/>
                <a:gd name="T65" fmla="*/ 338 h 665"/>
                <a:gd name="T66" fmla="*/ 82 w 537"/>
                <a:gd name="T67" fmla="*/ 329 h 665"/>
                <a:gd name="T68" fmla="*/ 117 w 537"/>
                <a:gd name="T69" fmla="*/ 293 h 665"/>
                <a:gd name="T70" fmla="*/ 139 w 537"/>
                <a:gd name="T71" fmla="*/ 262 h 665"/>
                <a:gd name="T72" fmla="*/ 139 w 537"/>
                <a:gd name="T73" fmla="*/ 231 h 665"/>
                <a:gd name="T74" fmla="*/ 148 w 537"/>
                <a:gd name="T75" fmla="*/ 205 h 665"/>
                <a:gd name="T76" fmla="*/ 143 w 537"/>
                <a:gd name="T77" fmla="*/ 185 h 665"/>
                <a:gd name="T78" fmla="*/ 153 w 537"/>
                <a:gd name="T79" fmla="*/ 148 h 665"/>
                <a:gd name="T80" fmla="*/ 166 w 537"/>
                <a:gd name="T81" fmla="*/ 116 h 665"/>
                <a:gd name="T82" fmla="*/ 149 w 537"/>
                <a:gd name="T83" fmla="*/ 90 h 665"/>
                <a:gd name="T84" fmla="*/ 153 w 537"/>
                <a:gd name="T85" fmla="*/ 61 h 665"/>
                <a:gd name="T86" fmla="*/ 186 w 537"/>
                <a:gd name="T87" fmla="*/ 46 h 665"/>
                <a:gd name="T88" fmla="*/ 207 w 537"/>
                <a:gd name="T89" fmla="*/ 42 h 665"/>
                <a:gd name="T90" fmla="*/ 236 w 537"/>
                <a:gd name="T91" fmla="*/ 32 h 665"/>
                <a:gd name="T92" fmla="*/ 255 w 537"/>
                <a:gd name="T93" fmla="*/ 1 h 665"/>
                <a:gd name="T94" fmla="*/ 268 w 537"/>
                <a:gd name="T95" fmla="*/ 18 h 665"/>
                <a:gd name="T96" fmla="*/ 273 w 537"/>
                <a:gd name="T97" fmla="*/ 62 h 665"/>
                <a:gd name="T98" fmla="*/ 296 w 537"/>
                <a:gd name="T99" fmla="*/ 85 h 665"/>
                <a:gd name="T100" fmla="*/ 307 w 537"/>
                <a:gd name="T101" fmla="*/ 117 h 665"/>
                <a:gd name="T102" fmla="*/ 332 w 537"/>
                <a:gd name="T103" fmla="*/ 126 h 665"/>
                <a:gd name="T104" fmla="*/ 337 w 537"/>
                <a:gd name="T105" fmla="*/ 164 h 665"/>
                <a:gd name="T106" fmla="*/ 376 w 537"/>
                <a:gd name="T107" fmla="*/ 159 h 665"/>
                <a:gd name="T108" fmla="*/ 405 w 537"/>
                <a:gd name="T109" fmla="*/ 165 h 665"/>
                <a:gd name="T110" fmla="*/ 430 w 537"/>
                <a:gd name="T111" fmla="*/ 186 h 665"/>
                <a:gd name="T112" fmla="*/ 435 w 537"/>
                <a:gd name="T113" fmla="*/ 208 h 665"/>
                <a:gd name="T114" fmla="*/ 472 w 537"/>
                <a:gd name="T115" fmla="*/ 207 h 665"/>
                <a:gd name="T116" fmla="*/ 492 w 537"/>
                <a:gd name="T117" fmla="*/ 205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7" h="665">
                  <a:moveTo>
                    <a:pt x="503" y="203"/>
                  </a:moveTo>
                  <a:lnTo>
                    <a:pt x="508" y="205"/>
                  </a:lnTo>
                  <a:lnTo>
                    <a:pt x="516" y="207"/>
                  </a:lnTo>
                  <a:lnTo>
                    <a:pt x="519" y="210"/>
                  </a:lnTo>
                  <a:lnTo>
                    <a:pt x="520" y="215"/>
                  </a:lnTo>
                  <a:lnTo>
                    <a:pt x="523" y="221"/>
                  </a:lnTo>
                  <a:lnTo>
                    <a:pt x="523" y="226"/>
                  </a:lnTo>
                  <a:lnTo>
                    <a:pt x="528" y="229"/>
                  </a:lnTo>
                  <a:lnTo>
                    <a:pt x="532" y="240"/>
                  </a:lnTo>
                  <a:lnTo>
                    <a:pt x="536" y="243"/>
                  </a:lnTo>
                  <a:lnTo>
                    <a:pt x="537" y="252"/>
                  </a:lnTo>
                  <a:lnTo>
                    <a:pt x="533" y="258"/>
                  </a:lnTo>
                  <a:lnTo>
                    <a:pt x="523" y="264"/>
                  </a:lnTo>
                  <a:lnTo>
                    <a:pt x="523" y="268"/>
                  </a:lnTo>
                  <a:lnTo>
                    <a:pt x="516" y="269"/>
                  </a:lnTo>
                  <a:lnTo>
                    <a:pt x="515" y="275"/>
                  </a:lnTo>
                  <a:lnTo>
                    <a:pt x="520" y="283"/>
                  </a:lnTo>
                  <a:lnTo>
                    <a:pt x="516" y="288"/>
                  </a:lnTo>
                  <a:lnTo>
                    <a:pt x="519" y="296"/>
                  </a:lnTo>
                  <a:lnTo>
                    <a:pt x="518" y="299"/>
                  </a:lnTo>
                  <a:lnTo>
                    <a:pt x="512" y="299"/>
                  </a:lnTo>
                  <a:lnTo>
                    <a:pt x="502" y="305"/>
                  </a:lnTo>
                  <a:lnTo>
                    <a:pt x="500" y="304"/>
                  </a:lnTo>
                  <a:lnTo>
                    <a:pt x="492" y="305"/>
                  </a:lnTo>
                  <a:lnTo>
                    <a:pt x="489" y="314"/>
                  </a:lnTo>
                  <a:lnTo>
                    <a:pt x="490" y="319"/>
                  </a:lnTo>
                  <a:lnTo>
                    <a:pt x="501" y="327"/>
                  </a:lnTo>
                  <a:lnTo>
                    <a:pt x="500" y="330"/>
                  </a:lnTo>
                  <a:lnTo>
                    <a:pt x="506" y="336"/>
                  </a:lnTo>
                  <a:lnTo>
                    <a:pt x="502" y="341"/>
                  </a:lnTo>
                  <a:lnTo>
                    <a:pt x="503" y="347"/>
                  </a:lnTo>
                  <a:lnTo>
                    <a:pt x="508" y="352"/>
                  </a:lnTo>
                  <a:lnTo>
                    <a:pt x="507" y="358"/>
                  </a:lnTo>
                  <a:lnTo>
                    <a:pt x="500" y="356"/>
                  </a:lnTo>
                  <a:lnTo>
                    <a:pt x="499" y="358"/>
                  </a:lnTo>
                  <a:lnTo>
                    <a:pt x="488" y="363"/>
                  </a:lnTo>
                  <a:lnTo>
                    <a:pt x="495" y="371"/>
                  </a:lnTo>
                  <a:lnTo>
                    <a:pt x="497" y="379"/>
                  </a:lnTo>
                  <a:lnTo>
                    <a:pt x="502" y="389"/>
                  </a:lnTo>
                  <a:lnTo>
                    <a:pt x="500" y="397"/>
                  </a:lnTo>
                  <a:lnTo>
                    <a:pt x="492" y="414"/>
                  </a:lnTo>
                  <a:lnTo>
                    <a:pt x="493" y="419"/>
                  </a:lnTo>
                  <a:lnTo>
                    <a:pt x="499" y="422"/>
                  </a:lnTo>
                  <a:lnTo>
                    <a:pt x="503" y="428"/>
                  </a:lnTo>
                  <a:lnTo>
                    <a:pt x="511" y="435"/>
                  </a:lnTo>
                  <a:lnTo>
                    <a:pt x="511" y="444"/>
                  </a:lnTo>
                  <a:lnTo>
                    <a:pt x="516" y="456"/>
                  </a:lnTo>
                  <a:lnTo>
                    <a:pt x="519" y="469"/>
                  </a:lnTo>
                  <a:lnTo>
                    <a:pt x="520" y="478"/>
                  </a:lnTo>
                  <a:lnTo>
                    <a:pt x="518" y="484"/>
                  </a:lnTo>
                  <a:lnTo>
                    <a:pt x="519" y="486"/>
                  </a:lnTo>
                  <a:lnTo>
                    <a:pt x="525" y="490"/>
                  </a:lnTo>
                  <a:lnTo>
                    <a:pt x="528" y="496"/>
                  </a:lnTo>
                  <a:lnTo>
                    <a:pt x="525" y="507"/>
                  </a:lnTo>
                  <a:lnTo>
                    <a:pt x="528" y="513"/>
                  </a:lnTo>
                  <a:lnTo>
                    <a:pt x="523" y="526"/>
                  </a:lnTo>
                  <a:lnTo>
                    <a:pt x="525" y="528"/>
                  </a:lnTo>
                  <a:lnTo>
                    <a:pt x="527" y="539"/>
                  </a:lnTo>
                  <a:lnTo>
                    <a:pt x="525" y="546"/>
                  </a:lnTo>
                  <a:lnTo>
                    <a:pt x="520" y="554"/>
                  </a:lnTo>
                  <a:lnTo>
                    <a:pt x="507" y="552"/>
                  </a:lnTo>
                  <a:lnTo>
                    <a:pt x="502" y="554"/>
                  </a:lnTo>
                  <a:lnTo>
                    <a:pt x="499" y="558"/>
                  </a:lnTo>
                  <a:lnTo>
                    <a:pt x="484" y="570"/>
                  </a:lnTo>
                  <a:lnTo>
                    <a:pt x="478" y="570"/>
                  </a:lnTo>
                  <a:lnTo>
                    <a:pt x="474" y="573"/>
                  </a:lnTo>
                  <a:lnTo>
                    <a:pt x="469" y="572"/>
                  </a:lnTo>
                  <a:lnTo>
                    <a:pt x="466" y="566"/>
                  </a:lnTo>
                  <a:lnTo>
                    <a:pt x="462" y="569"/>
                  </a:lnTo>
                  <a:lnTo>
                    <a:pt x="461" y="574"/>
                  </a:lnTo>
                  <a:lnTo>
                    <a:pt x="452" y="581"/>
                  </a:lnTo>
                  <a:lnTo>
                    <a:pt x="449" y="589"/>
                  </a:lnTo>
                  <a:lnTo>
                    <a:pt x="445" y="586"/>
                  </a:lnTo>
                  <a:lnTo>
                    <a:pt x="439" y="588"/>
                  </a:lnTo>
                  <a:lnTo>
                    <a:pt x="443" y="594"/>
                  </a:lnTo>
                  <a:lnTo>
                    <a:pt x="440" y="602"/>
                  </a:lnTo>
                  <a:lnTo>
                    <a:pt x="444" y="608"/>
                  </a:lnTo>
                  <a:lnTo>
                    <a:pt x="446" y="617"/>
                  </a:lnTo>
                  <a:lnTo>
                    <a:pt x="432" y="625"/>
                  </a:lnTo>
                  <a:lnTo>
                    <a:pt x="425" y="622"/>
                  </a:lnTo>
                  <a:lnTo>
                    <a:pt x="421" y="624"/>
                  </a:lnTo>
                  <a:lnTo>
                    <a:pt x="403" y="625"/>
                  </a:lnTo>
                  <a:lnTo>
                    <a:pt x="400" y="626"/>
                  </a:lnTo>
                  <a:lnTo>
                    <a:pt x="391" y="636"/>
                  </a:lnTo>
                  <a:lnTo>
                    <a:pt x="387" y="642"/>
                  </a:lnTo>
                  <a:lnTo>
                    <a:pt x="387" y="650"/>
                  </a:lnTo>
                  <a:lnTo>
                    <a:pt x="373" y="648"/>
                  </a:lnTo>
                  <a:lnTo>
                    <a:pt x="360" y="650"/>
                  </a:lnTo>
                  <a:lnTo>
                    <a:pt x="355" y="652"/>
                  </a:lnTo>
                  <a:lnTo>
                    <a:pt x="350" y="650"/>
                  </a:lnTo>
                  <a:lnTo>
                    <a:pt x="336" y="647"/>
                  </a:lnTo>
                  <a:lnTo>
                    <a:pt x="334" y="644"/>
                  </a:lnTo>
                  <a:lnTo>
                    <a:pt x="324" y="646"/>
                  </a:lnTo>
                  <a:lnTo>
                    <a:pt x="305" y="646"/>
                  </a:lnTo>
                  <a:lnTo>
                    <a:pt x="302" y="640"/>
                  </a:lnTo>
                  <a:lnTo>
                    <a:pt x="293" y="641"/>
                  </a:lnTo>
                  <a:lnTo>
                    <a:pt x="295" y="647"/>
                  </a:lnTo>
                  <a:lnTo>
                    <a:pt x="289" y="657"/>
                  </a:lnTo>
                  <a:lnTo>
                    <a:pt x="286" y="656"/>
                  </a:lnTo>
                  <a:lnTo>
                    <a:pt x="281" y="649"/>
                  </a:lnTo>
                  <a:lnTo>
                    <a:pt x="273" y="658"/>
                  </a:lnTo>
                  <a:lnTo>
                    <a:pt x="269" y="652"/>
                  </a:lnTo>
                  <a:lnTo>
                    <a:pt x="262" y="652"/>
                  </a:lnTo>
                  <a:lnTo>
                    <a:pt x="257" y="655"/>
                  </a:lnTo>
                  <a:lnTo>
                    <a:pt x="257" y="648"/>
                  </a:lnTo>
                  <a:lnTo>
                    <a:pt x="251" y="648"/>
                  </a:lnTo>
                  <a:lnTo>
                    <a:pt x="249" y="654"/>
                  </a:lnTo>
                  <a:lnTo>
                    <a:pt x="245" y="655"/>
                  </a:lnTo>
                  <a:lnTo>
                    <a:pt x="243" y="660"/>
                  </a:lnTo>
                  <a:lnTo>
                    <a:pt x="239" y="660"/>
                  </a:lnTo>
                  <a:lnTo>
                    <a:pt x="238" y="665"/>
                  </a:lnTo>
                  <a:lnTo>
                    <a:pt x="232" y="663"/>
                  </a:lnTo>
                  <a:lnTo>
                    <a:pt x="228" y="660"/>
                  </a:lnTo>
                  <a:lnTo>
                    <a:pt x="224" y="653"/>
                  </a:lnTo>
                  <a:lnTo>
                    <a:pt x="218" y="654"/>
                  </a:lnTo>
                  <a:lnTo>
                    <a:pt x="214" y="660"/>
                  </a:lnTo>
                  <a:lnTo>
                    <a:pt x="205" y="658"/>
                  </a:lnTo>
                  <a:lnTo>
                    <a:pt x="198" y="660"/>
                  </a:lnTo>
                  <a:lnTo>
                    <a:pt x="195" y="652"/>
                  </a:lnTo>
                  <a:lnTo>
                    <a:pt x="197" y="646"/>
                  </a:lnTo>
                  <a:lnTo>
                    <a:pt x="193" y="641"/>
                  </a:lnTo>
                  <a:lnTo>
                    <a:pt x="187" y="639"/>
                  </a:lnTo>
                  <a:lnTo>
                    <a:pt x="185" y="633"/>
                  </a:lnTo>
                  <a:lnTo>
                    <a:pt x="186" y="625"/>
                  </a:lnTo>
                  <a:lnTo>
                    <a:pt x="181" y="618"/>
                  </a:lnTo>
                  <a:lnTo>
                    <a:pt x="177" y="616"/>
                  </a:lnTo>
                  <a:lnTo>
                    <a:pt x="170" y="617"/>
                  </a:lnTo>
                  <a:lnTo>
                    <a:pt x="166" y="613"/>
                  </a:lnTo>
                  <a:lnTo>
                    <a:pt x="164" y="608"/>
                  </a:lnTo>
                  <a:lnTo>
                    <a:pt x="159" y="609"/>
                  </a:lnTo>
                  <a:lnTo>
                    <a:pt x="151" y="605"/>
                  </a:lnTo>
                  <a:lnTo>
                    <a:pt x="146" y="600"/>
                  </a:lnTo>
                  <a:lnTo>
                    <a:pt x="144" y="592"/>
                  </a:lnTo>
                  <a:lnTo>
                    <a:pt x="147" y="586"/>
                  </a:lnTo>
                  <a:lnTo>
                    <a:pt x="146" y="579"/>
                  </a:lnTo>
                  <a:lnTo>
                    <a:pt x="149" y="575"/>
                  </a:lnTo>
                  <a:lnTo>
                    <a:pt x="146" y="565"/>
                  </a:lnTo>
                  <a:lnTo>
                    <a:pt x="140" y="562"/>
                  </a:lnTo>
                  <a:lnTo>
                    <a:pt x="130" y="549"/>
                  </a:lnTo>
                  <a:lnTo>
                    <a:pt x="130" y="541"/>
                  </a:lnTo>
                  <a:lnTo>
                    <a:pt x="122" y="534"/>
                  </a:lnTo>
                  <a:lnTo>
                    <a:pt x="122" y="531"/>
                  </a:lnTo>
                  <a:lnTo>
                    <a:pt x="116" y="528"/>
                  </a:lnTo>
                  <a:lnTo>
                    <a:pt x="112" y="521"/>
                  </a:lnTo>
                  <a:lnTo>
                    <a:pt x="112" y="512"/>
                  </a:lnTo>
                  <a:lnTo>
                    <a:pt x="110" y="502"/>
                  </a:lnTo>
                  <a:lnTo>
                    <a:pt x="101" y="499"/>
                  </a:lnTo>
                  <a:lnTo>
                    <a:pt x="98" y="493"/>
                  </a:lnTo>
                  <a:lnTo>
                    <a:pt x="90" y="494"/>
                  </a:lnTo>
                  <a:lnTo>
                    <a:pt x="90" y="500"/>
                  </a:lnTo>
                  <a:lnTo>
                    <a:pt x="94" y="502"/>
                  </a:lnTo>
                  <a:lnTo>
                    <a:pt x="94" y="506"/>
                  </a:lnTo>
                  <a:lnTo>
                    <a:pt x="83" y="505"/>
                  </a:lnTo>
                  <a:lnTo>
                    <a:pt x="76" y="506"/>
                  </a:lnTo>
                  <a:lnTo>
                    <a:pt x="67" y="509"/>
                  </a:lnTo>
                  <a:lnTo>
                    <a:pt x="66" y="513"/>
                  </a:lnTo>
                  <a:lnTo>
                    <a:pt x="53" y="507"/>
                  </a:lnTo>
                  <a:lnTo>
                    <a:pt x="45" y="512"/>
                  </a:lnTo>
                  <a:lnTo>
                    <a:pt x="43" y="510"/>
                  </a:lnTo>
                  <a:lnTo>
                    <a:pt x="41" y="497"/>
                  </a:lnTo>
                  <a:lnTo>
                    <a:pt x="44" y="494"/>
                  </a:lnTo>
                  <a:lnTo>
                    <a:pt x="41" y="488"/>
                  </a:lnTo>
                  <a:lnTo>
                    <a:pt x="44" y="487"/>
                  </a:lnTo>
                  <a:lnTo>
                    <a:pt x="42" y="480"/>
                  </a:lnTo>
                  <a:lnTo>
                    <a:pt x="36" y="482"/>
                  </a:lnTo>
                  <a:lnTo>
                    <a:pt x="36" y="476"/>
                  </a:lnTo>
                  <a:lnTo>
                    <a:pt x="32" y="475"/>
                  </a:lnTo>
                  <a:lnTo>
                    <a:pt x="27" y="480"/>
                  </a:lnTo>
                  <a:lnTo>
                    <a:pt x="21" y="474"/>
                  </a:lnTo>
                  <a:lnTo>
                    <a:pt x="26" y="470"/>
                  </a:lnTo>
                  <a:lnTo>
                    <a:pt x="21" y="464"/>
                  </a:lnTo>
                  <a:lnTo>
                    <a:pt x="14" y="465"/>
                  </a:lnTo>
                  <a:lnTo>
                    <a:pt x="12" y="459"/>
                  </a:lnTo>
                  <a:lnTo>
                    <a:pt x="9" y="461"/>
                  </a:lnTo>
                  <a:lnTo>
                    <a:pt x="4" y="460"/>
                  </a:lnTo>
                  <a:lnTo>
                    <a:pt x="0" y="450"/>
                  </a:lnTo>
                  <a:lnTo>
                    <a:pt x="3" y="443"/>
                  </a:lnTo>
                  <a:lnTo>
                    <a:pt x="0" y="441"/>
                  </a:lnTo>
                  <a:lnTo>
                    <a:pt x="4" y="435"/>
                  </a:lnTo>
                  <a:lnTo>
                    <a:pt x="6" y="420"/>
                  </a:lnTo>
                  <a:lnTo>
                    <a:pt x="13" y="407"/>
                  </a:lnTo>
                  <a:lnTo>
                    <a:pt x="17" y="406"/>
                  </a:lnTo>
                  <a:lnTo>
                    <a:pt x="22" y="393"/>
                  </a:lnTo>
                  <a:lnTo>
                    <a:pt x="22" y="389"/>
                  </a:lnTo>
                  <a:lnTo>
                    <a:pt x="26" y="384"/>
                  </a:lnTo>
                  <a:lnTo>
                    <a:pt x="25" y="377"/>
                  </a:lnTo>
                  <a:lnTo>
                    <a:pt x="32" y="364"/>
                  </a:lnTo>
                  <a:lnTo>
                    <a:pt x="29" y="354"/>
                  </a:lnTo>
                  <a:lnTo>
                    <a:pt x="32" y="345"/>
                  </a:lnTo>
                  <a:lnTo>
                    <a:pt x="35" y="345"/>
                  </a:lnTo>
                  <a:lnTo>
                    <a:pt x="35" y="337"/>
                  </a:lnTo>
                  <a:lnTo>
                    <a:pt x="41" y="337"/>
                  </a:lnTo>
                  <a:lnTo>
                    <a:pt x="43" y="340"/>
                  </a:lnTo>
                  <a:lnTo>
                    <a:pt x="51" y="341"/>
                  </a:lnTo>
                  <a:lnTo>
                    <a:pt x="55" y="345"/>
                  </a:lnTo>
                  <a:lnTo>
                    <a:pt x="61" y="347"/>
                  </a:lnTo>
                  <a:lnTo>
                    <a:pt x="64" y="344"/>
                  </a:lnTo>
                  <a:lnTo>
                    <a:pt x="62" y="338"/>
                  </a:lnTo>
                  <a:lnTo>
                    <a:pt x="59" y="334"/>
                  </a:lnTo>
                  <a:lnTo>
                    <a:pt x="64" y="330"/>
                  </a:lnTo>
                  <a:lnTo>
                    <a:pt x="68" y="336"/>
                  </a:lnTo>
                  <a:lnTo>
                    <a:pt x="73" y="336"/>
                  </a:lnTo>
                  <a:lnTo>
                    <a:pt x="74" y="330"/>
                  </a:lnTo>
                  <a:lnTo>
                    <a:pt x="82" y="329"/>
                  </a:lnTo>
                  <a:lnTo>
                    <a:pt x="97" y="323"/>
                  </a:lnTo>
                  <a:lnTo>
                    <a:pt x="99" y="318"/>
                  </a:lnTo>
                  <a:lnTo>
                    <a:pt x="97" y="312"/>
                  </a:lnTo>
                  <a:lnTo>
                    <a:pt x="104" y="305"/>
                  </a:lnTo>
                  <a:lnTo>
                    <a:pt x="113" y="298"/>
                  </a:lnTo>
                  <a:lnTo>
                    <a:pt x="117" y="293"/>
                  </a:lnTo>
                  <a:lnTo>
                    <a:pt x="122" y="291"/>
                  </a:lnTo>
                  <a:lnTo>
                    <a:pt x="126" y="283"/>
                  </a:lnTo>
                  <a:lnTo>
                    <a:pt x="131" y="281"/>
                  </a:lnTo>
                  <a:lnTo>
                    <a:pt x="128" y="267"/>
                  </a:lnTo>
                  <a:lnTo>
                    <a:pt x="134" y="262"/>
                  </a:lnTo>
                  <a:lnTo>
                    <a:pt x="139" y="262"/>
                  </a:lnTo>
                  <a:lnTo>
                    <a:pt x="138" y="257"/>
                  </a:lnTo>
                  <a:lnTo>
                    <a:pt x="145" y="254"/>
                  </a:lnTo>
                  <a:lnTo>
                    <a:pt x="140" y="243"/>
                  </a:lnTo>
                  <a:lnTo>
                    <a:pt x="142" y="241"/>
                  </a:lnTo>
                  <a:lnTo>
                    <a:pt x="144" y="232"/>
                  </a:lnTo>
                  <a:lnTo>
                    <a:pt x="139" y="231"/>
                  </a:lnTo>
                  <a:lnTo>
                    <a:pt x="137" y="228"/>
                  </a:lnTo>
                  <a:lnTo>
                    <a:pt x="138" y="221"/>
                  </a:lnTo>
                  <a:lnTo>
                    <a:pt x="143" y="221"/>
                  </a:lnTo>
                  <a:lnTo>
                    <a:pt x="146" y="216"/>
                  </a:lnTo>
                  <a:lnTo>
                    <a:pt x="145" y="213"/>
                  </a:lnTo>
                  <a:lnTo>
                    <a:pt x="148" y="205"/>
                  </a:lnTo>
                  <a:lnTo>
                    <a:pt x="156" y="205"/>
                  </a:lnTo>
                  <a:lnTo>
                    <a:pt x="156" y="202"/>
                  </a:lnTo>
                  <a:lnTo>
                    <a:pt x="147" y="197"/>
                  </a:lnTo>
                  <a:lnTo>
                    <a:pt x="146" y="198"/>
                  </a:lnTo>
                  <a:lnTo>
                    <a:pt x="138" y="190"/>
                  </a:lnTo>
                  <a:lnTo>
                    <a:pt x="143" y="185"/>
                  </a:lnTo>
                  <a:lnTo>
                    <a:pt x="136" y="169"/>
                  </a:lnTo>
                  <a:lnTo>
                    <a:pt x="138" y="165"/>
                  </a:lnTo>
                  <a:lnTo>
                    <a:pt x="132" y="160"/>
                  </a:lnTo>
                  <a:lnTo>
                    <a:pt x="137" y="152"/>
                  </a:lnTo>
                  <a:lnTo>
                    <a:pt x="144" y="152"/>
                  </a:lnTo>
                  <a:lnTo>
                    <a:pt x="153" y="148"/>
                  </a:lnTo>
                  <a:lnTo>
                    <a:pt x="156" y="144"/>
                  </a:lnTo>
                  <a:lnTo>
                    <a:pt x="163" y="138"/>
                  </a:lnTo>
                  <a:lnTo>
                    <a:pt x="164" y="133"/>
                  </a:lnTo>
                  <a:lnTo>
                    <a:pt x="168" y="129"/>
                  </a:lnTo>
                  <a:lnTo>
                    <a:pt x="163" y="121"/>
                  </a:lnTo>
                  <a:lnTo>
                    <a:pt x="166" y="116"/>
                  </a:lnTo>
                  <a:lnTo>
                    <a:pt x="166" y="111"/>
                  </a:lnTo>
                  <a:lnTo>
                    <a:pt x="169" y="106"/>
                  </a:lnTo>
                  <a:lnTo>
                    <a:pt x="161" y="102"/>
                  </a:lnTo>
                  <a:lnTo>
                    <a:pt x="162" y="97"/>
                  </a:lnTo>
                  <a:lnTo>
                    <a:pt x="156" y="93"/>
                  </a:lnTo>
                  <a:lnTo>
                    <a:pt x="149" y="90"/>
                  </a:lnTo>
                  <a:lnTo>
                    <a:pt x="148" y="83"/>
                  </a:lnTo>
                  <a:lnTo>
                    <a:pt x="144" y="81"/>
                  </a:lnTo>
                  <a:lnTo>
                    <a:pt x="146" y="73"/>
                  </a:lnTo>
                  <a:lnTo>
                    <a:pt x="143" y="68"/>
                  </a:lnTo>
                  <a:lnTo>
                    <a:pt x="148" y="65"/>
                  </a:lnTo>
                  <a:lnTo>
                    <a:pt x="153" y="61"/>
                  </a:lnTo>
                  <a:lnTo>
                    <a:pt x="153" y="57"/>
                  </a:lnTo>
                  <a:lnTo>
                    <a:pt x="162" y="58"/>
                  </a:lnTo>
                  <a:lnTo>
                    <a:pt x="169" y="54"/>
                  </a:lnTo>
                  <a:lnTo>
                    <a:pt x="182" y="53"/>
                  </a:lnTo>
                  <a:lnTo>
                    <a:pt x="182" y="51"/>
                  </a:lnTo>
                  <a:lnTo>
                    <a:pt x="186" y="46"/>
                  </a:lnTo>
                  <a:lnTo>
                    <a:pt x="193" y="49"/>
                  </a:lnTo>
                  <a:lnTo>
                    <a:pt x="196" y="43"/>
                  </a:lnTo>
                  <a:lnTo>
                    <a:pt x="195" y="39"/>
                  </a:lnTo>
                  <a:lnTo>
                    <a:pt x="201" y="39"/>
                  </a:lnTo>
                  <a:lnTo>
                    <a:pt x="203" y="43"/>
                  </a:lnTo>
                  <a:lnTo>
                    <a:pt x="207" y="42"/>
                  </a:lnTo>
                  <a:lnTo>
                    <a:pt x="217" y="44"/>
                  </a:lnTo>
                  <a:lnTo>
                    <a:pt x="222" y="47"/>
                  </a:lnTo>
                  <a:lnTo>
                    <a:pt x="226" y="44"/>
                  </a:lnTo>
                  <a:lnTo>
                    <a:pt x="231" y="46"/>
                  </a:lnTo>
                  <a:lnTo>
                    <a:pt x="239" y="37"/>
                  </a:lnTo>
                  <a:lnTo>
                    <a:pt x="236" y="32"/>
                  </a:lnTo>
                  <a:lnTo>
                    <a:pt x="237" y="27"/>
                  </a:lnTo>
                  <a:lnTo>
                    <a:pt x="245" y="20"/>
                  </a:lnTo>
                  <a:lnTo>
                    <a:pt x="254" y="18"/>
                  </a:lnTo>
                  <a:lnTo>
                    <a:pt x="256" y="12"/>
                  </a:lnTo>
                  <a:lnTo>
                    <a:pt x="253" y="6"/>
                  </a:lnTo>
                  <a:lnTo>
                    <a:pt x="255" y="1"/>
                  </a:lnTo>
                  <a:lnTo>
                    <a:pt x="262" y="0"/>
                  </a:lnTo>
                  <a:lnTo>
                    <a:pt x="263" y="4"/>
                  </a:lnTo>
                  <a:lnTo>
                    <a:pt x="267" y="5"/>
                  </a:lnTo>
                  <a:lnTo>
                    <a:pt x="267" y="10"/>
                  </a:lnTo>
                  <a:lnTo>
                    <a:pt x="271" y="15"/>
                  </a:lnTo>
                  <a:lnTo>
                    <a:pt x="268" y="18"/>
                  </a:lnTo>
                  <a:lnTo>
                    <a:pt x="275" y="21"/>
                  </a:lnTo>
                  <a:lnTo>
                    <a:pt x="275" y="30"/>
                  </a:lnTo>
                  <a:lnTo>
                    <a:pt x="273" y="39"/>
                  </a:lnTo>
                  <a:lnTo>
                    <a:pt x="275" y="44"/>
                  </a:lnTo>
                  <a:lnTo>
                    <a:pt x="282" y="51"/>
                  </a:lnTo>
                  <a:lnTo>
                    <a:pt x="273" y="62"/>
                  </a:lnTo>
                  <a:lnTo>
                    <a:pt x="279" y="65"/>
                  </a:lnTo>
                  <a:lnTo>
                    <a:pt x="277" y="70"/>
                  </a:lnTo>
                  <a:lnTo>
                    <a:pt x="280" y="75"/>
                  </a:lnTo>
                  <a:lnTo>
                    <a:pt x="285" y="78"/>
                  </a:lnTo>
                  <a:lnTo>
                    <a:pt x="287" y="84"/>
                  </a:lnTo>
                  <a:lnTo>
                    <a:pt x="296" y="85"/>
                  </a:lnTo>
                  <a:lnTo>
                    <a:pt x="294" y="93"/>
                  </a:lnTo>
                  <a:lnTo>
                    <a:pt x="298" y="96"/>
                  </a:lnTo>
                  <a:lnTo>
                    <a:pt x="303" y="95"/>
                  </a:lnTo>
                  <a:lnTo>
                    <a:pt x="306" y="101"/>
                  </a:lnTo>
                  <a:lnTo>
                    <a:pt x="306" y="108"/>
                  </a:lnTo>
                  <a:lnTo>
                    <a:pt x="307" y="117"/>
                  </a:lnTo>
                  <a:lnTo>
                    <a:pt x="310" y="121"/>
                  </a:lnTo>
                  <a:lnTo>
                    <a:pt x="315" y="123"/>
                  </a:lnTo>
                  <a:lnTo>
                    <a:pt x="318" y="128"/>
                  </a:lnTo>
                  <a:lnTo>
                    <a:pt x="322" y="130"/>
                  </a:lnTo>
                  <a:lnTo>
                    <a:pt x="328" y="130"/>
                  </a:lnTo>
                  <a:lnTo>
                    <a:pt x="332" y="126"/>
                  </a:lnTo>
                  <a:lnTo>
                    <a:pt x="334" y="136"/>
                  </a:lnTo>
                  <a:lnTo>
                    <a:pt x="340" y="141"/>
                  </a:lnTo>
                  <a:lnTo>
                    <a:pt x="341" y="151"/>
                  </a:lnTo>
                  <a:lnTo>
                    <a:pt x="339" y="157"/>
                  </a:lnTo>
                  <a:lnTo>
                    <a:pt x="340" y="161"/>
                  </a:lnTo>
                  <a:lnTo>
                    <a:pt x="337" y="164"/>
                  </a:lnTo>
                  <a:lnTo>
                    <a:pt x="339" y="169"/>
                  </a:lnTo>
                  <a:lnTo>
                    <a:pt x="350" y="170"/>
                  </a:lnTo>
                  <a:lnTo>
                    <a:pt x="357" y="168"/>
                  </a:lnTo>
                  <a:lnTo>
                    <a:pt x="370" y="165"/>
                  </a:lnTo>
                  <a:lnTo>
                    <a:pt x="375" y="163"/>
                  </a:lnTo>
                  <a:lnTo>
                    <a:pt x="376" y="159"/>
                  </a:lnTo>
                  <a:lnTo>
                    <a:pt x="380" y="157"/>
                  </a:lnTo>
                  <a:lnTo>
                    <a:pt x="384" y="162"/>
                  </a:lnTo>
                  <a:lnTo>
                    <a:pt x="394" y="165"/>
                  </a:lnTo>
                  <a:lnTo>
                    <a:pt x="397" y="159"/>
                  </a:lnTo>
                  <a:lnTo>
                    <a:pt x="401" y="160"/>
                  </a:lnTo>
                  <a:lnTo>
                    <a:pt x="405" y="165"/>
                  </a:lnTo>
                  <a:lnTo>
                    <a:pt x="412" y="163"/>
                  </a:lnTo>
                  <a:lnTo>
                    <a:pt x="415" y="166"/>
                  </a:lnTo>
                  <a:lnTo>
                    <a:pt x="416" y="177"/>
                  </a:lnTo>
                  <a:lnTo>
                    <a:pt x="421" y="180"/>
                  </a:lnTo>
                  <a:lnTo>
                    <a:pt x="423" y="179"/>
                  </a:lnTo>
                  <a:lnTo>
                    <a:pt x="430" y="186"/>
                  </a:lnTo>
                  <a:lnTo>
                    <a:pt x="432" y="195"/>
                  </a:lnTo>
                  <a:lnTo>
                    <a:pt x="425" y="203"/>
                  </a:lnTo>
                  <a:lnTo>
                    <a:pt x="421" y="209"/>
                  </a:lnTo>
                  <a:lnTo>
                    <a:pt x="427" y="212"/>
                  </a:lnTo>
                  <a:lnTo>
                    <a:pt x="432" y="211"/>
                  </a:lnTo>
                  <a:lnTo>
                    <a:pt x="435" y="208"/>
                  </a:lnTo>
                  <a:lnTo>
                    <a:pt x="441" y="210"/>
                  </a:lnTo>
                  <a:lnTo>
                    <a:pt x="454" y="209"/>
                  </a:lnTo>
                  <a:lnTo>
                    <a:pt x="457" y="213"/>
                  </a:lnTo>
                  <a:lnTo>
                    <a:pt x="463" y="212"/>
                  </a:lnTo>
                  <a:lnTo>
                    <a:pt x="466" y="209"/>
                  </a:lnTo>
                  <a:lnTo>
                    <a:pt x="472" y="207"/>
                  </a:lnTo>
                  <a:lnTo>
                    <a:pt x="472" y="204"/>
                  </a:lnTo>
                  <a:lnTo>
                    <a:pt x="477" y="202"/>
                  </a:lnTo>
                  <a:lnTo>
                    <a:pt x="480" y="205"/>
                  </a:lnTo>
                  <a:lnTo>
                    <a:pt x="480" y="210"/>
                  </a:lnTo>
                  <a:lnTo>
                    <a:pt x="486" y="210"/>
                  </a:lnTo>
                  <a:lnTo>
                    <a:pt x="492" y="205"/>
                  </a:lnTo>
                  <a:lnTo>
                    <a:pt x="503" y="20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3F3197CF-0802-1958-B8B0-CB88A5772C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4538" y="2047875"/>
              <a:ext cx="962025" cy="917575"/>
            </a:xfrm>
            <a:custGeom>
              <a:avLst/>
              <a:gdLst>
                <a:gd name="T0" fmla="*/ 27 w 606"/>
                <a:gd name="T1" fmla="*/ 461 h 578"/>
                <a:gd name="T2" fmla="*/ 37 w 606"/>
                <a:gd name="T3" fmla="*/ 385 h 578"/>
                <a:gd name="T4" fmla="*/ 61 w 606"/>
                <a:gd name="T5" fmla="*/ 396 h 578"/>
                <a:gd name="T6" fmla="*/ 597 w 606"/>
                <a:gd name="T7" fmla="*/ 108 h 578"/>
                <a:gd name="T8" fmla="*/ 593 w 606"/>
                <a:gd name="T9" fmla="*/ 132 h 578"/>
                <a:gd name="T10" fmla="*/ 590 w 606"/>
                <a:gd name="T11" fmla="*/ 154 h 578"/>
                <a:gd name="T12" fmla="*/ 581 w 606"/>
                <a:gd name="T13" fmla="*/ 192 h 578"/>
                <a:gd name="T14" fmla="*/ 547 w 606"/>
                <a:gd name="T15" fmla="*/ 223 h 578"/>
                <a:gd name="T16" fmla="*/ 518 w 606"/>
                <a:gd name="T17" fmla="*/ 247 h 578"/>
                <a:gd name="T18" fmla="*/ 505 w 606"/>
                <a:gd name="T19" fmla="*/ 256 h 578"/>
                <a:gd name="T20" fmla="*/ 482 w 606"/>
                <a:gd name="T21" fmla="*/ 256 h 578"/>
                <a:gd name="T22" fmla="*/ 472 w 606"/>
                <a:gd name="T23" fmla="*/ 304 h 578"/>
                <a:gd name="T24" fmla="*/ 453 w 606"/>
                <a:gd name="T25" fmla="*/ 354 h 578"/>
                <a:gd name="T26" fmla="*/ 433 w 606"/>
                <a:gd name="T27" fmla="*/ 379 h 578"/>
                <a:gd name="T28" fmla="*/ 408 w 606"/>
                <a:gd name="T29" fmla="*/ 384 h 578"/>
                <a:gd name="T30" fmla="*/ 382 w 606"/>
                <a:gd name="T31" fmla="*/ 378 h 578"/>
                <a:gd name="T32" fmla="*/ 343 w 606"/>
                <a:gd name="T33" fmla="*/ 382 h 578"/>
                <a:gd name="T34" fmla="*/ 305 w 606"/>
                <a:gd name="T35" fmla="*/ 397 h 578"/>
                <a:gd name="T36" fmla="*/ 292 w 606"/>
                <a:gd name="T37" fmla="*/ 426 h 578"/>
                <a:gd name="T38" fmla="*/ 317 w 606"/>
                <a:gd name="T39" fmla="*/ 478 h 578"/>
                <a:gd name="T40" fmla="*/ 325 w 606"/>
                <a:gd name="T41" fmla="*/ 507 h 578"/>
                <a:gd name="T42" fmla="*/ 325 w 606"/>
                <a:gd name="T43" fmla="*/ 537 h 578"/>
                <a:gd name="T44" fmla="*/ 333 w 606"/>
                <a:gd name="T45" fmla="*/ 563 h 578"/>
                <a:gd name="T46" fmla="*/ 290 w 606"/>
                <a:gd name="T47" fmla="*/ 570 h 578"/>
                <a:gd name="T48" fmla="*/ 262 w 606"/>
                <a:gd name="T49" fmla="*/ 569 h 578"/>
                <a:gd name="T50" fmla="*/ 240 w 606"/>
                <a:gd name="T51" fmla="*/ 569 h 578"/>
                <a:gd name="T52" fmla="*/ 221 w 606"/>
                <a:gd name="T53" fmla="*/ 573 h 578"/>
                <a:gd name="T54" fmla="*/ 193 w 606"/>
                <a:gd name="T55" fmla="*/ 559 h 578"/>
                <a:gd name="T56" fmla="*/ 153 w 606"/>
                <a:gd name="T57" fmla="*/ 540 h 578"/>
                <a:gd name="T58" fmla="*/ 119 w 606"/>
                <a:gd name="T59" fmla="*/ 516 h 578"/>
                <a:gd name="T60" fmla="*/ 90 w 606"/>
                <a:gd name="T61" fmla="*/ 464 h 578"/>
                <a:gd name="T62" fmla="*/ 60 w 606"/>
                <a:gd name="T63" fmla="*/ 412 h 578"/>
                <a:gd name="T64" fmla="*/ 89 w 606"/>
                <a:gd name="T65" fmla="*/ 369 h 578"/>
                <a:gd name="T66" fmla="*/ 52 w 606"/>
                <a:gd name="T67" fmla="*/ 344 h 578"/>
                <a:gd name="T68" fmla="*/ 50 w 606"/>
                <a:gd name="T69" fmla="*/ 316 h 578"/>
                <a:gd name="T70" fmla="*/ 22 w 606"/>
                <a:gd name="T71" fmla="*/ 308 h 578"/>
                <a:gd name="T72" fmla="*/ 4 w 606"/>
                <a:gd name="T73" fmla="*/ 285 h 578"/>
                <a:gd name="T74" fmla="*/ 25 w 606"/>
                <a:gd name="T75" fmla="*/ 258 h 578"/>
                <a:gd name="T76" fmla="*/ 55 w 606"/>
                <a:gd name="T77" fmla="*/ 256 h 578"/>
                <a:gd name="T78" fmla="*/ 81 w 606"/>
                <a:gd name="T79" fmla="*/ 243 h 578"/>
                <a:gd name="T80" fmla="*/ 90 w 606"/>
                <a:gd name="T81" fmla="*/ 217 h 578"/>
                <a:gd name="T82" fmla="*/ 122 w 606"/>
                <a:gd name="T83" fmla="*/ 208 h 578"/>
                <a:gd name="T84" fmla="*/ 152 w 606"/>
                <a:gd name="T85" fmla="*/ 205 h 578"/>
                <a:gd name="T86" fmla="*/ 188 w 606"/>
                <a:gd name="T87" fmla="*/ 185 h 578"/>
                <a:gd name="T88" fmla="*/ 232 w 606"/>
                <a:gd name="T89" fmla="*/ 193 h 578"/>
                <a:gd name="T90" fmla="*/ 249 w 606"/>
                <a:gd name="T91" fmla="*/ 148 h 578"/>
                <a:gd name="T92" fmla="*/ 275 w 606"/>
                <a:gd name="T93" fmla="*/ 120 h 578"/>
                <a:gd name="T94" fmla="*/ 266 w 606"/>
                <a:gd name="T95" fmla="*/ 64 h 578"/>
                <a:gd name="T96" fmla="*/ 273 w 606"/>
                <a:gd name="T97" fmla="*/ 18 h 578"/>
                <a:gd name="T98" fmla="*/ 291 w 606"/>
                <a:gd name="T99" fmla="*/ 6 h 578"/>
                <a:gd name="T100" fmla="*/ 324 w 606"/>
                <a:gd name="T101" fmla="*/ 28 h 578"/>
                <a:gd name="T102" fmla="*/ 379 w 606"/>
                <a:gd name="T103" fmla="*/ 12 h 578"/>
                <a:gd name="T104" fmla="*/ 413 w 606"/>
                <a:gd name="T105" fmla="*/ 7 h 578"/>
                <a:gd name="T106" fmla="*/ 425 w 606"/>
                <a:gd name="T107" fmla="*/ 14 h 578"/>
                <a:gd name="T108" fmla="*/ 446 w 606"/>
                <a:gd name="T109" fmla="*/ 48 h 578"/>
                <a:gd name="T110" fmla="*/ 474 w 606"/>
                <a:gd name="T111" fmla="*/ 34 h 578"/>
                <a:gd name="T112" fmla="*/ 517 w 606"/>
                <a:gd name="T113" fmla="*/ 41 h 578"/>
                <a:gd name="T114" fmla="*/ 536 w 606"/>
                <a:gd name="T115" fmla="*/ 70 h 578"/>
                <a:gd name="T116" fmla="*/ 568 w 606"/>
                <a:gd name="T117" fmla="*/ 84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6" h="578">
                  <a:moveTo>
                    <a:pt x="15" y="450"/>
                  </a:moveTo>
                  <a:lnTo>
                    <a:pt x="19" y="448"/>
                  </a:lnTo>
                  <a:lnTo>
                    <a:pt x="25" y="453"/>
                  </a:lnTo>
                  <a:lnTo>
                    <a:pt x="29" y="453"/>
                  </a:lnTo>
                  <a:lnTo>
                    <a:pt x="30" y="459"/>
                  </a:lnTo>
                  <a:lnTo>
                    <a:pt x="27" y="461"/>
                  </a:lnTo>
                  <a:lnTo>
                    <a:pt x="16" y="454"/>
                  </a:lnTo>
                  <a:lnTo>
                    <a:pt x="15" y="450"/>
                  </a:lnTo>
                  <a:close/>
                  <a:moveTo>
                    <a:pt x="54" y="396"/>
                  </a:moveTo>
                  <a:lnTo>
                    <a:pt x="49" y="391"/>
                  </a:lnTo>
                  <a:lnTo>
                    <a:pt x="43" y="392"/>
                  </a:lnTo>
                  <a:lnTo>
                    <a:pt x="37" y="385"/>
                  </a:lnTo>
                  <a:lnTo>
                    <a:pt x="42" y="374"/>
                  </a:lnTo>
                  <a:lnTo>
                    <a:pt x="46" y="375"/>
                  </a:lnTo>
                  <a:lnTo>
                    <a:pt x="51" y="380"/>
                  </a:lnTo>
                  <a:lnTo>
                    <a:pt x="51" y="385"/>
                  </a:lnTo>
                  <a:lnTo>
                    <a:pt x="48" y="388"/>
                  </a:lnTo>
                  <a:lnTo>
                    <a:pt x="61" y="396"/>
                  </a:lnTo>
                  <a:lnTo>
                    <a:pt x="63" y="402"/>
                  </a:lnTo>
                  <a:lnTo>
                    <a:pt x="58" y="402"/>
                  </a:lnTo>
                  <a:lnTo>
                    <a:pt x="54" y="396"/>
                  </a:lnTo>
                  <a:close/>
                  <a:moveTo>
                    <a:pt x="588" y="101"/>
                  </a:moveTo>
                  <a:lnTo>
                    <a:pt x="596" y="109"/>
                  </a:lnTo>
                  <a:lnTo>
                    <a:pt x="597" y="108"/>
                  </a:lnTo>
                  <a:lnTo>
                    <a:pt x="606" y="113"/>
                  </a:lnTo>
                  <a:lnTo>
                    <a:pt x="606" y="116"/>
                  </a:lnTo>
                  <a:lnTo>
                    <a:pt x="598" y="116"/>
                  </a:lnTo>
                  <a:lnTo>
                    <a:pt x="595" y="124"/>
                  </a:lnTo>
                  <a:lnTo>
                    <a:pt x="596" y="127"/>
                  </a:lnTo>
                  <a:lnTo>
                    <a:pt x="593" y="132"/>
                  </a:lnTo>
                  <a:lnTo>
                    <a:pt x="588" y="132"/>
                  </a:lnTo>
                  <a:lnTo>
                    <a:pt x="587" y="139"/>
                  </a:lnTo>
                  <a:lnTo>
                    <a:pt x="589" y="142"/>
                  </a:lnTo>
                  <a:lnTo>
                    <a:pt x="594" y="143"/>
                  </a:lnTo>
                  <a:lnTo>
                    <a:pt x="592" y="152"/>
                  </a:lnTo>
                  <a:lnTo>
                    <a:pt x="590" y="154"/>
                  </a:lnTo>
                  <a:lnTo>
                    <a:pt x="595" y="165"/>
                  </a:lnTo>
                  <a:lnTo>
                    <a:pt x="588" y="168"/>
                  </a:lnTo>
                  <a:lnTo>
                    <a:pt x="589" y="173"/>
                  </a:lnTo>
                  <a:lnTo>
                    <a:pt x="584" y="173"/>
                  </a:lnTo>
                  <a:lnTo>
                    <a:pt x="578" y="178"/>
                  </a:lnTo>
                  <a:lnTo>
                    <a:pt x="581" y="192"/>
                  </a:lnTo>
                  <a:lnTo>
                    <a:pt x="576" y="194"/>
                  </a:lnTo>
                  <a:lnTo>
                    <a:pt x="572" y="202"/>
                  </a:lnTo>
                  <a:lnTo>
                    <a:pt x="567" y="204"/>
                  </a:lnTo>
                  <a:lnTo>
                    <a:pt x="563" y="209"/>
                  </a:lnTo>
                  <a:lnTo>
                    <a:pt x="554" y="216"/>
                  </a:lnTo>
                  <a:lnTo>
                    <a:pt x="547" y="223"/>
                  </a:lnTo>
                  <a:lnTo>
                    <a:pt x="549" y="229"/>
                  </a:lnTo>
                  <a:lnTo>
                    <a:pt x="547" y="234"/>
                  </a:lnTo>
                  <a:lnTo>
                    <a:pt x="532" y="240"/>
                  </a:lnTo>
                  <a:lnTo>
                    <a:pt x="524" y="241"/>
                  </a:lnTo>
                  <a:lnTo>
                    <a:pt x="523" y="247"/>
                  </a:lnTo>
                  <a:lnTo>
                    <a:pt x="518" y="247"/>
                  </a:lnTo>
                  <a:lnTo>
                    <a:pt x="514" y="241"/>
                  </a:lnTo>
                  <a:lnTo>
                    <a:pt x="509" y="245"/>
                  </a:lnTo>
                  <a:lnTo>
                    <a:pt x="512" y="249"/>
                  </a:lnTo>
                  <a:lnTo>
                    <a:pt x="514" y="255"/>
                  </a:lnTo>
                  <a:lnTo>
                    <a:pt x="511" y="258"/>
                  </a:lnTo>
                  <a:lnTo>
                    <a:pt x="505" y="256"/>
                  </a:lnTo>
                  <a:lnTo>
                    <a:pt x="501" y="252"/>
                  </a:lnTo>
                  <a:lnTo>
                    <a:pt x="493" y="251"/>
                  </a:lnTo>
                  <a:lnTo>
                    <a:pt x="491" y="248"/>
                  </a:lnTo>
                  <a:lnTo>
                    <a:pt x="485" y="248"/>
                  </a:lnTo>
                  <a:lnTo>
                    <a:pt x="485" y="256"/>
                  </a:lnTo>
                  <a:lnTo>
                    <a:pt x="482" y="256"/>
                  </a:lnTo>
                  <a:lnTo>
                    <a:pt x="479" y="265"/>
                  </a:lnTo>
                  <a:lnTo>
                    <a:pt x="482" y="275"/>
                  </a:lnTo>
                  <a:lnTo>
                    <a:pt x="475" y="288"/>
                  </a:lnTo>
                  <a:lnTo>
                    <a:pt x="476" y="295"/>
                  </a:lnTo>
                  <a:lnTo>
                    <a:pt x="472" y="300"/>
                  </a:lnTo>
                  <a:lnTo>
                    <a:pt x="472" y="304"/>
                  </a:lnTo>
                  <a:lnTo>
                    <a:pt x="467" y="317"/>
                  </a:lnTo>
                  <a:lnTo>
                    <a:pt x="463" y="318"/>
                  </a:lnTo>
                  <a:lnTo>
                    <a:pt x="456" y="331"/>
                  </a:lnTo>
                  <a:lnTo>
                    <a:pt x="454" y="346"/>
                  </a:lnTo>
                  <a:lnTo>
                    <a:pt x="450" y="352"/>
                  </a:lnTo>
                  <a:lnTo>
                    <a:pt x="453" y="354"/>
                  </a:lnTo>
                  <a:lnTo>
                    <a:pt x="450" y="361"/>
                  </a:lnTo>
                  <a:lnTo>
                    <a:pt x="447" y="362"/>
                  </a:lnTo>
                  <a:lnTo>
                    <a:pt x="444" y="357"/>
                  </a:lnTo>
                  <a:lnTo>
                    <a:pt x="438" y="362"/>
                  </a:lnTo>
                  <a:lnTo>
                    <a:pt x="435" y="370"/>
                  </a:lnTo>
                  <a:lnTo>
                    <a:pt x="433" y="379"/>
                  </a:lnTo>
                  <a:lnTo>
                    <a:pt x="429" y="377"/>
                  </a:lnTo>
                  <a:lnTo>
                    <a:pt x="424" y="378"/>
                  </a:lnTo>
                  <a:lnTo>
                    <a:pt x="422" y="385"/>
                  </a:lnTo>
                  <a:lnTo>
                    <a:pt x="417" y="388"/>
                  </a:lnTo>
                  <a:lnTo>
                    <a:pt x="416" y="385"/>
                  </a:lnTo>
                  <a:lnTo>
                    <a:pt x="408" y="384"/>
                  </a:lnTo>
                  <a:lnTo>
                    <a:pt x="416" y="377"/>
                  </a:lnTo>
                  <a:lnTo>
                    <a:pt x="408" y="374"/>
                  </a:lnTo>
                  <a:lnTo>
                    <a:pt x="403" y="376"/>
                  </a:lnTo>
                  <a:lnTo>
                    <a:pt x="398" y="374"/>
                  </a:lnTo>
                  <a:lnTo>
                    <a:pt x="391" y="374"/>
                  </a:lnTo>
                  <a:lnTo>
                    <a:pt x="382" y="378"/>
                  </a:lnTo>
                  <a:lnTo>
                    <a:pt x="378" y="376"/>
                  </a:lnTo>
                  <a:lnTo>
                    <a:pt x="371" y="376"/>
                  </a:lnTo>
                  <a:lnTo>
                    <a:pt x="370" y="382"/>
                  </a:lnTo>
                  <a:lnTo>
                    <a:pt x="355" y="383"/>
                  </a:lnTo>
                  <a:lnTo>
                    <a:pt x="355" y="378"/>
                  </a:lnTo>
                  <a:lnTo>
                    <a:pt x="343" y="382"/>
                  </a:lnTo>
                  <a:lnTo>
                    <a:pt x="341" y="391"/>
                  </a:lnTo>
                  <a:lnTo>
                    <a:pt x="336" y="397"/>
                  </a:lnTo>
                  <a:lnTo>
                    <a:pt x="331" y="400"/>
                  </a:lnTo>
                  <a:lnTo>
                    <a:pt x="323" y="398"/>
                  </a:lnTo>
                  <a:lnTo>
                    <a:pt x="306" y="398"/>
                  </a:lnTo>
                  <a:lnTo>
                    <a:pt x="305" y="397"/>
                  </a:lnTo>
                  <a:lnTo>
                    <a:pt x="294" y="398"/>
                  </a:lnTo>
                  <a:lnTo>
                    <a:pt x="288" y="403"/>
                  </a:lnTo>
                  <a:lnTo>
                    <a:pt x="285" y="407"/>
                  </a:lnTo>
                  <a:lnTo>
                    <a:pt x="293" y="413"/>
                  </a:lnTo>
                  <a:lnTo>
                    <a:pt x="295" y="421"/>
                  </a:lnTo>
                  <a:lnTo>
                    <a:pt x="292" y="426"/>
                  </a:lnTo>
                  <a:lnTo>
                    <a:pt x="303" y="440"/>
                  </a:lnTo>
                  <a:lnTo>
                    <a:pt x="313" y="443"/>
                  </a:lnTo>
                  <a:lnTo>
                    <a:pt x="310" y="457"/>
                  </a:lnTo>
                  <a:lnTo>
                    <a:pt x="319" y="470"/>
                  </a:lnTo>
                  <a:lnTo>
                    <a:pt x="320" y="475"/>
                  </a:lnTo>
                  <a:lnTo>
                    <a:pt x="317" y="478"/>
                  </a:lnTo>
                  <a:lnTo>
                    <a:pt x="323" y="485"/>
                  </a:lnTo>
                  <a:lnTo>
                    <a:pt x="322" y="490"/>
                  </a:lnTo>
                  <a:lnTo>
                    <a:pt x="327" y="494"/>
                  </a:lnTo>
                  <a:lnTo>
                    <a:pt x="325" y="498"/>
                  </a:lnTo>
                  <a:lnTo>
                    <a:pt x="327" y="504"/>
                  </a:lnTo>
                  <a:lnTo>
                    <a:pt x="325" y="507"/>
                  </a:lnTo>
                  <a:lnTo>
                    <a:pt x="328" y="510"/>
                  </a:lnTo>
                  <a:lnTo>
                    <a:pt x="328" y="518"/>
                  </a:lnTo>
                  <a:lnTo>
                    <a:pt x="325" y="519"/>
                  </a:lnTo>
                  <a:lnTo>
                    <a:pt x="320" y="524"/>
                  </a:lnTo>
                  <a:lnTo>
                    <a:pt x="324" y="527"/>
                  </a:lnTo>
                  <a:lnTo>
                    <a:pt x="325" y="537"/>
                  </a:lnTo>
                  <a:lnTo>
                    <a:pt x="324" y="542"/>
                  </a:lnTo>
                  <a:lnTo>
                    <a:pt x="321" y="543"/>
                  </a:lnTo>
                  <a:lnTo>
                    <a:pt x="320" y="549"/>
                  </a:lnTo>
                  <a:lnTo>
                    <a:pt x="325" y="548"/>
                  </a:lnTo>
                  <a:lnTo>
                    <a:pt x="338" y="556"/>
                  </a:lnTo>
                  <a:lnTo>
                    <a:pt x="333" y="563"/>
                  </a:lnTo>
                  <a:lnTo>
                    <a:pt x="326" y="562"/>
                  </a:lnTo>
                  <a:lnTo>
                    <a:pt x="325" y="566"/>
                  </a:lnTo>
                  <a:lnTo>
                    <a:pt x="317" y="574"/>
                  </a:lnTo>
                  <a:lnTo>
                    <a:pt x="309" y="571"/>
                  </a:lnTo>
                  <a:lnTo>
                    <a:pt x="302" y="576"/>
                  </a:lnTo>
                  <a:lnTo>
                    <a:pt x="290" y="570"/>
                  </a:lnTo>
                  <a:lnTo>
                    <a:pt x="289" y="566"/>
                  </a:lnTo>
                  <a:lnTo>
                    <a:pt x="284" y="566"/>
                  </a:lnTo>
                  <a:lnTo>
                    <a:pt x="282" y="571"/>
                  </a:lnTo>
                  <a:lnTo>
                    <a:pt x="278" y="569"/>
                  </a:lnTo>
                  <a:lnTo>
                    <a:pt x="267" y="573"/>
                  </a:lnTo>
                  <a:lnTo>
                    <a:pt x="262" y="569"/>
                  </a:lnTo>
                  <a:lnTo>
                    <a:pt x="266" y="566"/>
                  </a:lnTo>
                  <a:lnTo>
                    <a:pt x="265" y="559"/>
                  </a:lnTo>
                  <a:lnTo>
                    <a:pt x="260" y="562"/>
                  </a:lnTo>
                  <a:lnTo>
                    <a:pt x="253" y="560"/>
                  </a:lnTo>
                  <a:lnTo>
                    <a:pt x="246" y="563"/>
                  </a:lnTo>
                  <a:lnTo>
                    <a:pt x="240" y="569"/>
                  </a:lnTo>
                  <a:lnTo>
                    <a:pt x="237" y="570"/>
                  </a:lnTo>
                  <a:lnTo>
                    <a:pt x="235" y="566"/>
                  </a:lnTo>
                  <a:lnTo>
                    <a:pt x="231" y="570"/>
                  </a:lnTo>
                  <a:lnTo>
                    <a:pt x="227" y="567"/>
                  </a:lnTo>
                  <a:lnTo>
                    <a:pt x="219" y="569"/>
                  </a:lnTo>
                  <a:lnTo>
                    <a:pt x="221" y="573"/>
                  </a:lnTo>
                  <a:lnTo>
                    <a:pt x="218" y="578"/>
                  </a:lnTo>
                  <a:lnTo>
                    <a:pt x="214" y="578"/>
                  </a:lnTo>
                  <a:lnTo>
                    <a:pt x="203" y="567"/>
                  </a:lnTo>
                  <a:lnTo>
                    <a:pt x="202" y="573"/>
                  </a:lnTo>
                  <a:lnTo>
                    <a:pt x="197" y="562"/>
                  </a:lnTo>
                  <a:lnTo>
                    <a:pt x="193" y="559"/>
                  </a:lnTo>
                  <a:lnTo>
                    <a:pt x="188" y="560"/>
                  </a:lnTo>
                  <a:lnTo>
                    <a:pt x="181" y="558"/>
                  </a:lnTo>
                  <a:lnTo>
                    <a:pt x="173" y="559"/>
                  </a:lnTo>
                  <a:lnTo>
                    <a:pt x="168" y="545"/>
                  </a:lnTo>
                  <a:lnTo>
                    <a:pt x="165" y="542"/>
                  </a:lnTo>
                  <a:lnTo>
                    <a:pt x="153" y="540"/>
                  </a:lnTo>
                  <a:lnTo>
                    <a:pt x="141" y="537"/>
                  </a:lnTo>
                  <a:lnTo>
                    <a:pt x="143" y="536"/>
                  </a:lnTo>
                  <a:lnTo>
                    <a:pt x="131" y="529"/>
                  </a:lnTo>
                  <a:lnTo>
                    <a:pt x="131" y="527"/>
                  </a:lnTo>
                  <a:lnTo>
                    <a:pt x="123" y="522"/>
                  </a:lnTo>
                  <a:lnTo>
                    <a:pt x="119" y="516"/>
                  </a:lnTo>
                  <a:lnTo>
                    <a:pt x="115" y="517"/>
                  </a:lnTo>
                  <a:lnTo>
                    <a:pt x="113" y="507"/>
                  </a:lnTo>
                  <a:lnTo>
                    <a:pt x="108" y="487"/>
                  </a:lnTo>
                  <a:lnTo>
                    <a:pt x="103" y="480"/>
                  </a:lnTo>
                  <a:lnTo>
                    <a:pt x="94" y="463"/>
                  </a:lnTo>
                  <a:lnTo>
                    <a:pt x="90" y="464"/>
                  </a:lnTo>
                  <a:lnTo>
                    <a:pt x="88" y="456"/>
                  </a:lnTo>
                  <a:lnTo>
                    <a:pt x="76" y="442"/>
                  </a:lnTo>
                  <a:lnTo>
                    <a:pt x="65" y="433"/>
                  </a:lnTo>
                  <a:lnTo>
                    <a:pt x="62" y="429"/>
                  </a:lnTo>
                  <a:lnTo>
                    <a:pt x="61" y="418"/>
                  </a:lnTo>
                  <a:lnTo>
                    <a:pt x="60" y="412"/>
                  </a:lnTo>
                  <a:lnTo>
                    <a:pt x="66" y="411"/>
                  </a:lnTo>
                  <a:lnTo>
                    <a:pt x="70" y="404"/>
                  </a:lnTo>
                  <a:lnTo>
                    <a:pt x="79" y="397"/>
                  </a:lnTo>
                  <a:lnTo>
                    <a:pt x="85" y="382"/>
                  </a:lnTo>
                  <a:lnTo>
                    <a:pt x="93" y="378"/>
                  </a:lnTo>
                  <a:lnTo>
                    <a:pt x="89" y="369"/>
                  </a:lnTo>
                  <a:lnTo>
                    <a:pt x="85" y="366"/>
                  </a:lnTo>
                  <a:lnTo>
                    <a:pt x="82" y="360"/>
                  </a:lnTo>
                  <a:lnTo>
                    <a:pt x="79" y="358"/>
                  </a:lnTo>
                  <a:lnTo>
                    <a:pt x="54" y="350"/>
                  </a:lnTo>
                  <a:lnTo>
                    <a:pt x="49" y="348"/>
                  </a:lnTo>
                  <a:lnTo>
                    <a:pt x="52" y="344"/>
                  </a:lnTo>
                  <a:lnTo>
                    <a:pt x="63" y="341"/>
                  </a:lnTo>
                  <a:lnTo>
                    <a:pt x="65" y="333"/>
                  </a:lnTo>
                  <a:lnTo>
                    <a:pt x="62" y="323"/>
                  </a:lnTo>
                  <a:lnTo>
                    <a:pt x="64" y="314"/>
                  </a:lnTo>
                  <a:lnTo>
                    <a:pt x="62" y="310"/>
                  </a:lnTo>
                  <a:lnTo>
                    <a:pt x="50" y="316"/>
                  </a:lnTo>
                  <a:lnTo>
                    <a:pt x="47" y="320"/>
                  </a:lnTo>
                  <a:lnTo>
                    <a:pt x="42" y="321"/>
                  </a:lnTo>
                  <a:lnTo>
                    <a:pt x="36" y="317"/>
                  </a:lnTo>
                  <a:lnTo>
                    <a:pt x="32" y="310"/>
                  </a:lnTo>
                  <a:lnTo>
                    <a:pt x="26" y="308"/>
                  </a:lnTo>
                  <a:lnTo>
                    <a:pt x="22" y="308"/>
                  </a:lnTo>
                  <a:lnTo>
                    <a:pt x="19" y="313"/>
                  </a:lnTo>
                  <a:lnTo>
                    <a:pt x="0" y="303"/>
                  </a:lnTo>
                  <a:lnTo>
                    <a:pt x="5" y="302"/>
                  </a:lnTo>
                  <a:lnTo>
                    <a:pt x="7" y="296"/>
                  </a:lnTo>
                  <a:lnTo>
                    <a:pt x="6" y="291"/>
                  </a:lnTo>
                  <a:lnTo>
                    <a:pt x="4" y="285"/>
                  </a:lnTo>
                  <a:lnTo>
                    <a:pt x="4" y="280"/>
                  </a:lnTo>
                  <a:lnTo>
                    <a:pt x="15" y="272"/>
                  </a:lnTo>
                  <a:lnTo>
                    <a:pt x="19" y="267"/>
                  </a:lnTo>
                  <a:lnTo>
                    <a:pt x="17" y="264"/>
                  </a:lnTo>
                  <a:lnTo>
                    <a:pt x="18" y="261"/>
                  </a:lnTo>
                  <a:lnTo>
                    <a:pt x="25" y="258"/>
                  </a:lnTo>
                  <a:lnTo>
                    <a:pt x="28" y="263"/>
                  </a:lnTo>
                  <a:lnTo>
                    <a:pt x="42" y="263"/>
                  </a:lnTo>
                  <a:lnTo>
                    <a:pt x="44" y="256"/>
                  </a:lnTo>
                  <a:lnTo>
                    <a:pt x="47" y="250"/>
                  </a:lnTo>
                  <a:lnTo>
                    <a:pt x="52" y="251"/>
                  </a:lnTo>
                  <a:lnTo>
                    <a:pt x="55" y="256"/>
                  </a:lnTo>
                  <a:lnTo>
                    <a:pt x="65" y="252"/>
                  </a:lnTo>
                  <a:lnTo>
                    <a:pt x="66" y="256"/>
                  </a:lnTo>
                  <a:lnTo>
                    <a:pt x="71" y="256"/>
                  </a:lnTo>
                  <a:lnTo>
                    <a:pt x="71" y="250"/>
                  </a:lnTo>
                  <a:lnTo>
                    <a:pt x="82" y="247"/>
                  </a:lnTo>
                  <a:lnTo>
                    <a:pt x="81" y="243"/>
                  </a:lnTo>
                  <a:lnTo>
                    <a:pt x="83" y="237"/>
                  </a:lnTo>
                  <a:lnTo>
                    <a:pt x="82" y="231"/>
                  </a:lnTo>
                  <a:lnTo>
                    <a:pt x="84" y="224"/>
                  </a:lnTo>
                  <a:lnTo>
                    <a:pt x="84" y="221"/>
                  </a:lnTo>
                  <a:lnTo>
                    <a:pt x="86" y="217"/>
                  </a:lnTo>
                  <a:lnTo>
                    <a:pt x="90" y="217"/>
                  </a:lnTo>
                  <a:lnTo>
                    <a:pt x="93" y="212"/>
                  </a:lnTo>
                  <a:lnTo>
                    <a:pt x="98" y="213"/>
                  </a:lnTo>
                  <a:lnTo>
                    <a:pt x="106" y="209"/>
                  </a:lnTo>
                  <a:lnTo>
                    <a:pt x="109" y="213"/>
                  </a:lnTo>
                  <a:lnTo>
                    <a:pt x="112" y="210"/>
                  </a:lnTo>
                  <a:lnTo>
                    <a:pt x="122" y="208"/>
                  </a:lnTo>
                  <a:lnTo>
                    <a:pt x="124" y="205"/>
                  </a:lnTo>
                  <a:lnTo>
                    <a:pt x="131" y="206"/>
                  </a:lnTo>
                  <a:lnTo>
                    <a:pt x="140" y="209"/>
                  </a:lnTo>
                  <a:lnTo>
                    <a:pt x="144" y="207"/>
                  </a:lnTo>
                  <a:lnTo>
                    <a:pt x="149" y="209"/>
                  </a:lnTo>
                  <a:lnTo>
                    <a:pt x="152" y="205"/>
                  </a:lnTo>
                  <a:lnTo>
                    <a:pt x="161" y="206"/>
                  </a:lnTo>
                  <a:lnTo>
                    <a:pt x="163" y="203"/>
                  </a:lnTo>
                  <a:lnTo>
                    <a:pt x="166" y="194"/>
                  </a:lnTo>
                  <a:lnTo>
                    <a:pt x="175" y="190"/>
                  </a:lnTo>
                  <a:lnTo>
                    <a:pt x="183" y="189"/>
                  </a:lnTo>
                  <a:lnTo>
                    <a:pt x="188" y="185"/>
                  </a:lnTo>
                  <a:lnTo>
                    <a:pt x="195" y="183"/>
                  </a:lnTo>
                  <a:lnTo>
                    <a:pt x="193" y="176"/>
                  </a:lnTo>
                  <a:lnTo>
                    <a:pt x="202" y="177"/>
                  </a:lnTo>
                  <a:lnTo>
                    <a:pt x="209" y="180"/>
                  </a:lnTo>
                  <a:lnTo>
                    <a:pt x="212" y="186"/>
                  </a:lnTo>
                  <a:lnTo>
                    <a:pt x="232" y="193"/>
                  </a:lnTo>
                  <a:lnTo>
                    <a:pt x="234" y="186"/>
                  </a:lnTo>
                  <a:lnTo>
                    <a:pt x="237" y="183"/>
                  </a:lnTo>
                  <a:lnTo>
                    <a:pt x="239" y="176"/>
                  </a:lnTo>
                  <a:lnTo>
                    <a:pt x="243" y="170"/>
                  </a:lnTo>
                  <a:lnTo>
                    <a:pt x="248" y="156"/>
                  </a:lnTo>
                  <a:lnTo>
                    <a:pt x="249" y="148"/>
                  </a:lnTo>
                  <a:lnTo>
                    <a:pt x="260" y="140"/>
                  </a:lnTo>
                  <a:lnTo>
                    <a:pt x="265" y="142"/>
                  </a:lnTo>
                  <a:lnTo>
                    <a:pt x="274" y="140"/>
                  </a:lnTo>
                  <a:lnTo>
                    <a:pt x="275" y="136"/>
                  </a:lnTo>
                  <a:lnTo>
                    <a:pt x="272" y="129"/>
                  </a:lnTo>
                  <a:lnTo>
                    <a:pt x="275" y="120"/>
                  </a:lnTo>
                  <a:lnTo>
                    <a:pt x="270" y="115"/>
                  </a:lnTo>
                  <a:lnTo>
                    <a:pt x="269" y="99"/>
                  </a:lnTo>
                  <a:lnTo>
                    <a:pt x="266" y="91"/>
                  </a:lnTo>
                  <a:lnTo>
                    <a:pt x="266" y="79"/>
                  </a:lnTo>
                  <a:lnTo>
                    <a:pt x="263" y="70"/>
                  </a:lnTo>
                  <a:lnTo>
                    <a:pt x="266" y="64"/>
                  </a:lnTo>
                  <a:lnTo>
                    <a:pt x="274" y="54"/>
                  </a:lnTo>
                  <a:lnTo>
                    <a:pt x="272" y="42"/>
                  </a:lnTo>
                  <a:lnTo>
                    <a:pt x="274" y="40"/>
                  </a:lnTo>
                  <a:lnTo>
                    <a:pt x="270" y="29"/>
                  </a:lnTo>
                  <a:lnTo>
                    <a:pt x="269" y="24"/>
                  </a:lnTo>
                  <a:lnTo>
                    <a:pt x="273" y="18"/>
                  </a:lnTo>
                  <a:lnTo>
                    <a:pt x="271" y="12"/>
                  </a:lnTo>
                  <a:lnTo>
                    <a:pt x="272" y="7"/>
                  </a:lnTo>
                  <a:lnTo>
                    <a:pt x="275" y="6"/>
                  </a:lnTo>
                  <a:lnTo>
                    <a:pt x="281" y="12"/>
                  </a:lnTo>
                  <a:lnTo>
                    <a:pt x="287" y="12"/>
                  </a:lnTo>
                  <a:lnTo>
                    <a:pt x="291" y="6"/>
                  </a:lnTo>
                  <a:lnTo>
                    <a:pt x="301" y="12"/>
                  </a:lnTo>
                  <a:lnTo>
                    <a:pt x="308" y="11"/>
                  </a:lnTo>
                  <a:lnTo>
                    <a:pt x="315" y="19"/>
                  </a:lnTo>
                  <a:lnTo>
                    <a:pt x="321" y="21"/>
                  </a:lnTo>
                  <a:lnTo>
                    <a:pt x="320" y="25"/>
                  </a:lnTo>
                  <a:lnTo>
                    <a:pt x="324" y="28"/>
                  </a:lnTo>
                  <a:lnTo>
                    <a:pt x="341" y="17"/>
                  </a:lnTo>
                  <a:lnTo>
                    <a:pt x="343" y="27"/>
                  </a:lnTo>
                  <a:lnTo>
                    <a:pt x="353" y="21"/>
                  </a:lnTo>
                  <a:lnTo>
                    <a:pt x="359" y="21"/>
                  </a:lnTo>
                  <a:lnTo>
                    <a:pt x="367" y="12"/>
                  </a:lnTo>
                  <a:lnTo>
                    <a:pt x="379" y="12"/>
                  </a:lnTo>
                  <a:lnTo>
                    <a:pt x="391" y="16"/>
                  </a:lnTo>
                  <a:lnTo>
                    <a:pt x="395" y="15"/>
                  </a:lnTo>
                  <a:lnTo>
                    <a:pt x="399" y="10"/>
                  </a:lnTo>
                  <a:lnTo>
                    <a:pt x="407" y="14"/>
                  </a:lnTo>
                  <a:lnTo>
                    <a:pt x="408" y="10"/>
                  </a:lnTo>
                  <a:lnTo>
                    <a:pt x="413" y="7"/>
                  </a:lnTo>
                  <a:lnTo>
                    <a:pt x="409" y="3"/>
                  </a:lnTo>
                  <a:lnTo>
                    <a:pt x="415" y="0"/>
                  </a:lnTo>
                  <a:lnTo>
                    <a:pt x="419" y="0"/>
                  </a:lnTo>
                  <a:lnTo>
                    <a:pt x="425" y="7"/>
                  </a:lnTo>
                  <a:lnTo>
                    <a:pt x="430" y="10"/>
                  </a:lnTo>
                  <a:lnTo>
                    <a:pt x="425" y="14"/>
                  </a:lnTo>
                  <a:lnTo>
                    <a:pt x="427" y="18"/>
                  </a:lnTo>
                  <a:lnTo>
                    <a:pt x="428" y="27"/>
                  </a:lnTo>
                  <a:lnTo>
                    <a:pt x="434" y="30"/>
                  </a:lnTo>
                  <a:lnTo>
                    <a:pt x="444" y="29"/>
                  </a:lnTo>
                  <a:lnTo>
                    <a:pt x="443" y="46"/>
                  </a:lnTo>
                  <a:lnTo>
                    <a:pt x="446" y="48"/>
                  </a:lnTo>
                  <a:lnTo>
                    <a:pt x="452" y="44"/>
                  </a:lnTo>
                  <a:lnTo>
                    <a:pt x="456" y="48"/>
                  </a:lnTo>
                  <a:lnTo>
                    <a:pt x="462" y="46"/>
                  </a:lnTo>
                  <a:lnTo>
                    <a:pt x="464" y="42"/>
                  </a:lnTo>
                  <a:lnTo>
                    <a:pt x="470" y="41"/>
                  </a:lnTo>
                  <a:lnTo>
                    <a:pt x="474" y="34"/>
                  </a:lnTo>
                  <a:lnTo>
                    <a:pt x="478" y="34"/>
                  </a:lnTo>
                  <a:lnTo>
                    <a:pt x="490" y="25"/>
                  </a:lnTo>
                  <a:lnTo>
                    <a:pt x="505" y="24"/>
                  </a:lnTo>
                  <a:lnTo>
                    <a:pt x="507" y="26"/>
                  </a:lnTo>
                  <a:lnTo>
                    <a:pt x="516" y="32"/>
                  </a:lnTo>
                  <a:lnTo>
                    <a:pt x="517" y="41"/>
                  </a:lnTo>
                  <a:lnTo>
                    <a:pt x="517" y="43"/>
                  </a:lnTo>
                  <a:lnTo>
                    <a:pt x="517" y="58"/>
                  </a:lnTo>
                  <a:lnTo>
                    <a:pt x="517" y="63"/>
                  </a:lnTo>
                  <a:lnTo>
                    <a:pt x="521" y="68"/>
                  </a:lnTo>
                  <a:lnTo>
                    <a:pt x="525" y="70"/>
                  </a:lnTo>
                  <a:lnTo>
                    <a:pt x="536" y="70"/>
                  </a:lnTo>
                  <a:lnTo>
                    <a:pt x="539" y="73"/>
                  </a:lnTo>
                  <a:lnTo>
                    <a:pt x="536" y="75"/>
                  </a:lnTo>
                  <a:lnTo>
                    <a:pt x="547" y="86"/>
                  </a:lnTo>
                  <a:lnTo>
                    <a:pt x="556" y="86"/>
                  </a:lnTo>
                  <a:lnTo>
                    <a:pt x="563" y="82"/>
                  </a:lnTo>
                  <a:lnTo>
                    <a:pt x="568" y="84"/>
                  </a:lnTo>
                  <a:lnTo>
                    <a:pt x="575" y="99"/>
                  </a:lnTo>
                  <a:lnTo>
                    <a:pt x="580" y="104"/>
                  </a:lnTo>
                  <a:lnTo>
                    <a:pt x="588" y="10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486E25A-4460-5772-1FB2-DD7BE937784C}"/>
              </a:ext>
            </a:extLst>
          </p:cNvPr>
          <p:cNvGrpSpPr/>
          <p:nvPr/>
        </p:nvGrpSpPr>
        <p:grpSpPr>
          <a:xfrm>
            <a:off x="3455988" y="1152525"/>
            <a:ext cx="2676526" cy="3105150"/>
            <a:chOff x="3455988" y="1152525"/>
            <a:chExt cx="2676526" cy="3105150"/>
          </a:xfrm>
          <a:solidFill>
            <a:srgbClr val="FFCC99"/>
          </a:solidFill>
        </p:grpSpPr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C4C20607-970F-D072-8CC8-D61C53757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3373438"/>
              <a:ext cx="92075" cy="150812"/>
            </a:xfrm>
            <a:custGeom>
              <a:avLst/>
              <a:gdLst>
                <a:gd name="T0" fmla="*/ 5 w 58"/>
                <a:gd name="T1" fmla="*/ 94 h 95"/>
                <a:gd name="T2" fmla="*/ 4 w 58"/>
                <a:gd name="T3" fmla="*/ 93 h 95"/>
                <a:gd name="T4" fmla="*/ 9 w 58"/>
                <a:gd name="T5" fmla="*/ 88 h 95"/>
                <a:gd name="T6" fmla="*/ 4 w 58"/>
                <a:gd name="T7" fmla="*/ 81 h 95"/>
                <a:gd name="T8" fmla="*/ 6 w 58"/>
                <a:gd name="T9" fmla="*/ 75 h 95"/>
                <a:gd name="T10" fmla="*/ 8 w 58"/>
                <a:gd name="T11" fmla="*/ 68 h 95"/>
                <a:gd name="T12" fmla="*/ 10 w 58"/>
                <a:gd name="T13" fmla="*/ 62 h 95"/>
                <a:gd name="T14" fmla="*/ 11 w 58"/>
                <a:gd name="T15" fmla="*/ 55 h 95"/>
                <a:gd name="T16" fmla="*/ 12 w 58"/>
                <a:gd name="T17" fmla="*/ 50 h 95"/>
                <a:gd name="T18" fmla="*/ 14 w 58"/>
                <a:gd name="T19" fmla="*/ 44 h 95"/>
                <a:gd name="T20" fmla="*/ 15 w 58"/>
                <a:gd name="T21" fmla="*/ 41 h 95"/>
                <a:gd name="T22" fmla="*/ 15 w 58"/>
                <a:gd name="T23" fmla="*/ 39 h 95"/>
                <a:gd name="T24" fmla="*/ 16 w 58"/>
                <a:gd name="T25" fmla="*/ 34 h 95"/>
                <a:gd name="T26" fmla="*/ 12 w 58"/>
                <a:gd name="T27" fmla="*/ 32 h 95"/>
                <a:gd name="T28" fmla="*/ 10 w 58"/>
                <a:gd name="T29" fmla="*/ 29 h 95"/>
                <a:gd name="T30" fmla="*/ 7 w 58"/>
                <a:gd name="T31" fmla="*/ 25 h 95"/>
                <a:gd name="T32" fmla="*/ 5 w 58"/>
                <a:gd name="T33" fmla="*/ 23 h 95"/>
                <a:gd name="T34" fmla="*/ 2 w 58"/>
                <a:gd name="T35" fmla="*/ 21 h 95"/>
                <a:gd name="T36" fmla="*/ 1 w 58"/>
                <a:gd name="T37" fmla="*/ 17 h 95"/>
                <a:gd name="T38" fmla="*/ 4 w 58"/>
                <a:gd name="T39" fmla="*/ 13 h 95"/>
                <a:gd name="T40" fmla="*/ 8 w 58"/>
                <a:gd name="T41" fmla="*/ 8 h 95"/>
                <a:gd name="T42" fmla="*/ 11 w 58"/>
                <a:gd name="T43" fmla="*/ 16 h 95"/>
                <a:gd name="T44" fmla="*/ 17 w 58"/>
                <a:gd name="T45" fmla="*/ 15 h 95"/>
                <a:gd name="T46" fmla="*/ 20 w 58"/>
                <a:gd name="T47" fmla="*/ 10 h 95"/>
                <a:gd name="T48" fmla="*/ 24 w 58"/>
                <a:gd name="T49" fmla="*/ 6 h 95"/>
                <a:gd name="T50" fmla="*/ 29 w 58"/>
                <a:gd name="T51" fmla="*/ 1 h 95"/>
                <a:gd name="T52" fmla="*/ 32 w 58"/>
                <a:gd name="T53" fmla="*/ 6 h 95"/>
                <a:gd name="T54" fmla="*/ 39 w 58"/>
                <a:gd name="T55" fmla="*/ 8 h 95"/>
                <a:gd name="T56" fmla="*/ 45 w 58"/>
                <a:gd name="T57" fmla="*/ 11 h 95"/>
                <a:gd name="T58" fmla="*/ 42 w 58"/>
                <a:gd name="T59" fmla="*/ 16 h 95"/>
                <a:gd name="T60" fmla="*/ 38 w 58"/>
                <a:gd name="T61" fmla="*/ 20 h 95"/>
                <a:gd name="T62" fmla="*/ 43 w 58"/>
                <a:gd name="T63" fmla="*/ 27 h 95"/>
                <a:gd name="T64" fmla="*/ 46 w 58"/>
                <a:gd name="T65" fmla="*/ 29 h 95"/>
                <a:gd name="T66" fmla="*/ 51 w 58"/>
                <a:gd name="T67" fmla="*/ 27 h 95"/>
                <a:gd name="T68" fmla="*/ 52 w 58"/>
                <a:gd name="T69" fmla="*/ 31 h 95"/>
                <a:gd name="T70" fmla="*/ 50 w 58"/>
                <a:gd name="T71" fmla="*/ 36 h 95"/>
                <a:gd name="T72" fmla="*/ 46 w 58"/>
                <a:gd name="T73" fmla="*/ 40 h 95"/>
                <a:gd name="T74" fmla="*/ 45 w 58"/>
                <a:gd name="T75" fmla="*/ 44 h 95"/>
                <a:gd name="T76" fmla="*/ 49 w 58"/>
                <a:gd name="T77" fmla="*/ 48 h 95"/>
                <a:gd name="T78" fmla="*/ 55 w 58"/>
                <a:gd name="T79" fmla="*/ 51 h 95"/>
                <a:gd name="T80" fmla="*/ 57 w 58"/>
                <a:gd name="T81" fmla="*/ 55 h 95"/>
                <a:gd name="T82" fmla="*/ 58 w 58"/>
                <a:gd name="T83" fmla="*/ 59 h 95"/>
                <a:gd name="T84" fmla="*/ 54 w 58"/>
                <a:gd name="T85" fmla="*/ 63 h 95"/>
                <a:gd name="T86" fmla="*/ 52 w 58"/>
                <a:gd name="T87" fmla="*/ 69 h 95"/>
                <a:gd name="T88" fmla="*/ 51 w 58"/>
                <a:gd name="T89" fmla="*/ 73 h 95"/>
                <a:gd name="T90" fmla="*/ 47 w 58"/>
                <a:gd name="T91" fmla="*/ 76 h 95"/>
                <a:gd name="T92" fmla="*/ 44 w 58"/>
                <a:gd name="T93" fmla="*/ 72 h 95"/>
                <a:gd name="T94" fmla="*/ 37 w 58"/>
                <a:gd name="T95" fmla="*/ 72 h 95"/>
                <a:gd name="T96" fmla="*/ 34 w 58"/>
                <a:gd name="T97" fmla="*/ 71 h 95"/>
                <a:gd name="T98" fmla="*/ 33 w 58"/>
                <a:gd name="T99" fmla="*/ 77 h 95"/>
                <a:gd name="T100" fmla="*/ 31 w 58"/>
                <a:gd name="T101" fmla="*/ 81 h 95"/>
                <a:gd name="T102" fmla="*/ 25 w 58"/>
                <a:gd name="T103" fmla="*/ 83 h 95"/>
                <a:gd name="T104" fmla="*/ 21 w 58"/>
                <a:gd name="T105" fmla="*/ 81 h 95"/>
                <a:gd name="T106" fmla="*/ 17 w 58"/>
                <a:gd name="T107" fmla="*/ 80 h 95"/>
                <a:gd name="T108" fmla="*/ 16 w 58"/>
                <a:gd name="T109" fmla="*/ 87 h 95"/>
                <a:gd name="T110" fmla="*/ 13 w 58"/>
                <a:gd name="T111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95">
                  <a:moveTo>
                    <a:pt x="11" y="93"/>
                  </a:moveTo>
                  <a:lnTo>
                    <a:pt x="10" y="93"/>
                  </a:lnTo>
                  <a:lnTo>
                    <a:pt x="9" y="93"/>
                  </a:lnTo>
                  <a:lnTo>
                    <a:pt x="8" y="93"/>
                  </a:lnTo>
                  <a:lnTo>
                    <a:pt x="8" y="94"/>
                  </a:lnTo>
                  <a:lnTo>
                    <a:pt x="7" y="94"/>
                  </a:lnTo>
                  <a:lnTo>
                    <a:pt x="6" y="94"/>
                  </a:lnTo>
                  <a:lnTo>
                    <a:pt x="5" y="94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5" y="95"/>
                  </a:lnTo>
                  <a:lnTo>
                    <a:pt x="4" y="95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4" y="94"/>
                  </a:lnTo>
                  <a:lnTo>
                    <a:pt x="4" y="93"/>
                  </a:lnTo>
                  <a:lnTo>
                    <a:pt x="5" y="92"/>
                  </a:lnTo>
                  <a:lnTo>
                    <a:pt x="6" y="91"/>
                  </a:lnTo>
                  <a:lnTo>
                    <a:pt x="6" y="90"/>
                  </a:lnTo>
                  <a:lnTo>
                    <a:pt x="7" y="90"/>
                  </a:lnTo>
                  <a:lnTo>
                    <a:pt x="7" y="89"/>
                  </a:lnTo>
                  <a:lnTo>
                    <a:pt x="8" y="89"/>
                  </a:lnTo>
                  <a:lnTo>
                    <a:pt x="8" y="88"/>
                  </a:lnTo>
                  <a:lnTo>
                    <a:pt x="9" y="88"/>
                  </a:lnTo>
                  <a:lnTo>
                    <a:pt x="9" y="87"/>
                  </a:lnTo>
                  <a:lnTo>
                    <a:pt x="7" y="86"/>
                  </a:lnTo>
                  <a:lnTo>
                    <a:pt x="7" y="85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4" y="83"/>
                  </a:lnTo>
                  <a:lnTo>
                    <a:pt x="4" y="82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5" y="78"/>
                  </a:lnTo>
                  <a:lnTo>
                    <a:pt x="6" y="77"/>
                  </a:lnTo>
                  <a:lnTo>
                    <a:pt x="6" y="76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7" y="70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2" y="55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8"/>
                  </a:lnTo>
                  <a:lnTo>
                    <a:pt x="13" y="47"/>
                  </a:lnTo>
                  <a:lnTo>
                    <a:pt x="14" y="47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5" y="41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5" y="32"/>
                  </a:lnTo>
                  <a:lnTo>
                    <a:pt x="14" y="33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2" y="31"/>
                  </a:lnTo>
                  <a:lnTo>
                    <a:pt x="13" y="31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10" y="28"/>
                  </a:lnTo>
                  <a:lnTo>
                    <a:pt x="9" y="27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1" y="21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6" y="7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11" y="16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1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7" y="7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1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7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9" y="20"/>
                  </a:lnTo>
                  <a:lnTo>
                    <a:pt x="38" y="20"/>
                  </a:lnTo>
                  <a:lnTo>
                    <a:pt x="38" y="21"/>
                  </a:lnTo>
                  <a:lnTo>
                    <a:pt x="40" y="23"/>
                  </a:lnTo>
                  <a:lnTo>
                    <a:pt x="41" y="24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3" y="26"/>
                  </a:lnTo>
                  <a:lnTo>
                    <a:pt x="43" y="27"/>
                  </a:lnTo>
                  <a:lnTo>
                    <a:pt x="43" y="28"/>
                  </a:lnTo>
                  <a:lnTo>
                    <a:pt x="44" y="28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6" y="29"/>
                  </a:lnTo>
                  <a:lnTo>
                    <a:pt x="46" y="30"/>
                  </a:lnTo>
                  <a:lnTo>
                    <a:pt x="46" y="29"/>
                  </a:lnTo>
                  <a:lnTo>
                    <a:pt x="47" y="29"/>
                  </a:lnTo>
                  <a:lnTo>
                    <a:pt x="47" y="29"/>
                  </a:lnTo>
                  <a:lnTo>
                    <a:pt x="48" y="28"/>
                  </a:lnTo>
                  <a:lnTo>
                    <a:pt x="48" y="27"/>
                  </a:lnTo>
                  <a:lnTo>
                    <a:pt x="49" y="27"/>
                  </a:lnTo>
                  <a:lnTo>
                    <a:pt x="50" y="26"/>
                  </a:lnTo>
                  <a:lnTo>
                    <a:pt x="50" y="27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1" y="28"/>
                  </a:lnTo>
                  <a:lnTo>
                    <a:pt x="52" y="29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52" y="29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2" y="31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1" y="34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6"/>
                  </a:lnTo>
                  <a:lnTo>
                    <a:pt x="51" y="36"/>
                  </a:lnTo>
                  <a:lnTo>
                    <a:pt x="50" y="36"/>
                  </a:lnTo>
                  <a:lnTo>
                    <a:pt x="50" y="37"/>
                  </a:lnTo>
                  <a:lnTo>
                    <a:pt x="49" y="37"/>
                  </a:lnTo>
                  <a:lnTo>
                    <a:pt x="48" y="38"/>
                  </a:lnTo>
                  <a:lnTo>
                    <a:pt x="47" y="39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5" y="40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3" y="41"/>
                  </a:lnTo>
                  <a:lnTo>
                    <a:pt x="43" y="42"/>
                  </a:lnTo>
                  <a:lnTo>
                    <a:pt x="44" y="42"/>
                  </a:lnTo>
                  <a:lnTo>
                    <a:pt x="44" y="43"/>
                  </a:lnTo>
                  <a:lnTo>
                    <a:pt x="45" y="44"/>
                  </a:lnTo>
                  <a:lnTo>
                    <a:pt x="46" y="45"/>
                  </a:lnTo>
                  <a:lnTo>
                    <a:pt x="46" y="46"/>
                  </a:lnTo>
                  <a:lnTo>
                    <a:pt x="46" y="47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8" y="47"/>
                  </a:lnTo>
                  <a:lnTo>
                    <a:pt x="49" y="47"/>
                  </a:lnTo>
                  <a:lnTo>
                    <a:pt x="49" y="48"/>
                  </a:lnTo>
                  <a:lnTo>
                    <a:pt x="50" y="48"/>
                  </a:lnTo>
                  <a:lnTo>
                    <a:pt x="50" y="49"/>
                  </a:lnTo>
                  <a:lnTo>
                    <a:pt x="51" y="49"/>
                  </a:lnTo>
                  <a:lnTo>
                    <a:pt x="52" y="49"/>
                  </a:lnTo>
                  <a:lnTo>
                    <a:pt x="53" y="49"/>
                  </a:lnTo>
                  <a:lnTo>
                    <a:pt x="54" y="50"/>
                  </a:lnTo>
                  <a:lnTo>
                    <a:pt x="55" y="50"/>
                  </a:lnTo>
                  <a:lnTo>
                    <a:pt x="55" y="51"/>
                  </a:lnTo>
                  <a:lnTo>
                    <a:pt x="56" y="51"/>
                  </a:lnTo>
                  <a:lnTo>
                    <a:pt x="57" y="51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7" y="54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8" y="56"/>
                  </a:lnTo>
                  <a:lnTo>
                    <a:pt x="57" y="57"/>
                  </a:lnTo>
                  <a:lnTo>
                    <a:pt x="57" y="58"/>
                  </a:lnTo>
                  <a:lnTo>
                    <a:pt x="58" y="58"/>
                  </a:lnTo>
                  <a:lnTo>
                    <a:pt x="58" y="57"/>
                  </a:lnTo>
                  <a:lnTo>
                    <a:pt x="58" y="58"/>
                  </a:lnTo>
                  <a:lnTo>
                    <a:pt x="58" y="59"/>
                  </a:lnTo>
                  <a:lnTo>
                    <a:pt x="58" y="60"/>
                  </a:lnTo>
                  <a:lnTo>
                    <a:pt x="57" y="60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5" y="61"/>
                  </a:lnTo>
                  <a:lnTo>
                    <a:pt x="55" y="62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4" y="64"/>
                  </a:lnTo>
                  <a:lnTo>
                    <a:pt x="54" y="65"/>
                  </a:lnTo>
                  <a:lnTo>
                    <a:pt x="54" y="66"/>
                  </a:lnTo>
                  <a:lnTo>
                    <a:pt x="53" y="66"/>
                  </a:lnTo>
                  <a:lnTo>
                    <a:pt x="53" y="67"/>
                  </a:lnTo>
                  <a:lnTo>
                    <a:pt x="51" y="68"/>
                  </a:lnTo>
                  <a:lnTo>
                    <a:pt x="51" y="69"/>
                  </a:lnTo>
                  <a:lnTo>
                    <a:pt x="52" y="69"/>
                  </a:lnTo>
                  <a:lnTo>
                    <a:pt x="54" y="70"/>
                  </a:lnTo>
                  <a:lnTo>
                    <a:pt x="54" y="71"/>
                  </a:lnTo>
                  <a:lnTo>
                    <a:pt x="55" y="71"/>
                  </a:lnTo>
                  <a:lnTo>
                    <a:pt x="54" y="72"/>
                  </a:lnTo>
                  <a:lnTo>
                    <a:pt x="53" y="72"/>
                  </a:lnTo>
                  <a:lnTo>
                    <a:pt x="52" y="72"/>
                  </a:lnTo>
                  <a:lnTo>
                    <a:pt x="52" y="73"/>
                  </a:lnTo>
                  <a:lnTo>
                    <a:pt x="51" y="73"/>
                  </a:lnTo>
                  <a:lnTo>
                    <a:pt x="50" y="75"/>
                  </a:lnTo>
                  <a:lnTo>
                    <a:pt x="50" y="76"/>
                  </a:lnTo>
                  <a:lnTo>
                    <a:pt x="50" y="77"/>
                  </a:lnTo>
                  <a:lnTo>
                    <a:pt x="49" y="78"/>
                  </a:lnTo>
                  <a:lnTo>
                    <a:pt x="48" y="78"/>
                  </a:lnTo>
                  <a:lnTo>
                    <a:pt x="48" y="77"/>
                  </a:lnTo>
                  <a:lnTo>
                    <a:pt x="47" y="77"/>
                  </a:lnTo>
                  <a:lnTo>
                    <a:pt x="47" y="76"/>
                  </a:lnTo>
                  <a:lnTo>
                    <a:pt x="46" y="75"/>
                  </a:lnTo>
                  <a:lnTo>
                    <a:pt x="45" y="75"/>
                  </a:lnTo>
                  <a:lnTo>
                    <a:pt x="45" y="74"/>
                  </a:lnTo>
                  <a:lnTo>
                    <a:pt x="44" y="74"/>
                  </a:lnTo>
                  <a:lnTo>
                    <a:pt x="44" y="73"/>
                  </a:lnTo>
                  <a:lnTo>
                    <a:pt x="45" y="73"/>
                  </a:lnTo>
                  <a:lnTo>
                    <a:pt x="44" y="73"/>
                  </a:lnTo>
                  <a:lnTo>
                    <a:pt x="44" y="72"/>
                  </a:lnTo>
                  <a:lnTo>
                    <a:pt x="43" y="72"/>
                  </a:lnTo>
                  <a:lnTo>
                    <a:pt x="42" y="72"/>
                  </a:lnTo>
                  <a:lnTo>
                    <a:pt x="40" y="73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8" y="73"/>
                  </a:lnTo>
                  <a:lnTo>
                    <a:pt x="37" y="73"/>
                  </a:lnTo>
                  <a:lnTo>
                    <a:pt x="37" y="72"/>
                  </a:lnTo>
                  <a:lnTo>
                    <a:pt x="36" y="73"/>
                  </a:lnTo>
                  <a:lnTo>
                    <a:pt x="35" y="73"/>
                  </a:lnTo>
                  <a:lnTo>
                    <a:pt x="35" y="72"/>
                  </a:lnTo>
                  <a:lnTo>
                    <a:pt x="34" y="72"/>
                  </a:lnTo>
                  <a:lnTo>
                    <a:pt x="33" y="71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2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34" y="75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3" y="76"/>
                  </a:lnTo>
                  <a:lnTo>
                    <a:pt x="33" y="77"/>
                  </a:lnTo>
                  <a:lnTo>
                    <a:pt x="32" y="77"/>
                  </a:lnTo>
                  <a:lnTo>
                    <a:pt x="32" y="78"/>
                  </a:lnTo>
                  <a:lnTo>
                    <a:pt x="33" y="78"/>
                  </a:lnTo>
                  <a:lnTo>
                    <a:pt x="33" y="79"/>
                  </a:lnTo>
                  <a:lnTo>
                    <a:pt x="32" y="79"/>
                  </a:lnTo>
                  <a:lnTo>
                    <a:pt x="32" y="80"/>
                  </a:lnTo>
                  <a:lnTo>
                    <a:pt x="31" y="80"/>
                  </a:lnTo>
                  <a:lnTo>
                    <a:pt x="31" y="81"/>
                  </a:lnTo>
                  <a:lnTo>
                    <a:pt x="30" y="81"/>
                  </a:lnTo>
                  <a:lnTo>
                    <a:pt x="30" y="82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5" y="82"/>
                  </a:lnTo>
                  <a:lnTo>
                    <a:pt x="25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2" y="80"/>
                  </a:lnTo>
                  <a:lnTo>
                    <a:pt x="21" y="80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0" y="80"/>
                  </a:lnTo>
                  <a:lnTo>
                    <a:pt x="20" y="79"/>
                  </a:lnTo>
                  <a:lnTo>
                    <a:pt x="19" y="79"/>
                  </a:lnTo>
                  <a:lnTo>
                    <a:pt x="18" y="78"/>
                  </a:lnTo>
                  <a:lnTo>
                    <a:pt x="18" y="79"/>
                  </a:lnTo>
                  <a:lnTo>
                    <a:pt x="17" y="79"/>
                  </a:lnTo>
                  <a:lnTo>
                    <a:pt x="17" y="80"/>
                  </a:lnTo>
                  <a:lnTo>
                    <a:pt x="17" y="81"/>
                  </a:lnTo>
                  <a:lnTo>
                    <a:pt x="17" y="82"/>
                  </a:lnTo>
                  <a:lnTo>
                    <a:pt x="16" y="82"/>
                  </a:lnTo>
                  <a:lnTo>
                    <a:pt x="16" y="83"/>
                  </a:lnTo>
                  <a:lnTo>
                    <a:pt x="16" y="84"/>
                  </a:lnTo>
                  <a:lnTo>
                    <a:pt x="16" y="85"/>
                  </a:lnTo>
                  <a:lnTo>
                    <a:pt x="16" y="86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5" y="88"/>
                  </a:lnTo>
                  <a:lnTo>
                    <a:pt x="15" y="89"/>
                  </a:lnTo>
                  <a:lnTo>
                    <a:pt x="15" y="90"/>
                  </a:lnTo>
                  <a:lnTo>
                    <a:pt x="14" y="90"/>
                  </a:lnTo>
                  <a:lnTo>
                    <a:pt x="14" y="91"/>
                  </a:lnTo>
                  <a:lnTo>
                    <a:pt x="14" y="92"/>
                  </a:lnTo>
                  <a:lnTo>
                    <a:pt x="13" y="92"/>
                  </a:lnTo>
                  <a:lnTo>
                    <a:pt x="12" y="92"/>
                  </a:lnTo>
                  <a:lnTo>
                    <a:pt x="12" y="93"/>
                  </a:lnTo>
                  <a:lnTo>
                    <a:pt x="11" y="92"/>
                  </a:lnTo>
                  <a:lnTo>
                    <a:pt x="11" y="93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8E0061D-4067-ED50-D9EF-3212C0BE2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1" y="3128963"/>
              <a:ext cx="104775" cy="155575"/>
            </a:xfrm>
            <a:custGeom>
              <a:avLst/>
              <a:gdLst>
                <a:gd name="T0" fmla="*/ 19 w 66"/>
                <a:gd name="T1" fmla="*/ 93 h 98"/>
                <a:gd name="T2" fmla="*/ 19 w 66"/>
                <a:gd name="T3" fmla="*/ 97 h 98"/>
                <a:gd name="T4" fmla="*/ 13 w 66"/>
                <a:gd name="T5" fmla="*/ 96 h 98"/>
                <a:gd name="T6" fmla="*/ 11 w 66"/>
                <a:gd name="T7" fmla="*/ 94 h 98"/>
                <a:gd name="T8" fmla="*/ 7 w 66"/>
                <a:gd name="T9" fmla="*/ 94 h 98"/>
                <a:gd name="T10" fmla="*/ 5 w 66"/>
                <a:gd name="T11" fmla="*/ 91 h 98"/>
                <a:gd name="T12" fmla="*/ 7 w 66"/>
                <a:gd name="T13" fmla="*/ 90 h 98"/>
                <a:gd name="T14" fmla="*/ 12 w 66"/>
                <a:gd name="T15" fmla="*/ 88 h 98"/>
                <a:gd name="T16" fmla="*/ 14 w 66"/>
                <a:gd name="T17" fmla="*/ 86 h 98"/>
                <a:gd name="T18" fmla="*/ 19 w 66"/>
                <a:gd name="T19" fmla="*/ 83 h 98"/>
                <a:gd name="T20" fmla="*/ 21 w 66"/>
                <a:gd name="T21" fmla="*/ 79 h 98"/>
                <a:gd name="T22" fmla="*/ 16 w 66"/>
                <a:gd name="T23" fmla="*/ 77 h 98"/>
                <a:gd name="T24" fmla="*/ 17 w 66"/>
                <a:gd name="T25" fmla="*/ 74 h 98"/>
                <a:gd name="T26" fmla="*/ 17 w 66"/>
                <a:gd name="T27" fmla="*/ 70 h 98"/>
                <a:gd name="T28" fmla="*/ 15 w 66"/>
                <a:gd name="T29" fmla="*/ 65 h 98"/>
                <a:gd name="T30" fmla="*/ 14 w 66"/>
                <a:gd name="T31" fmla="*/ 60 h 98"/>
                <a:gd name="T32" fmla="*/ 13 w 66"/>
                <a:gd name="T33" fmla="*/ 55 h 98"/>
                <a:gd name="T34" fmla="*/ 7 w 66"/>
                <a:gd name="T35" fmla="*/ 53 h 98"/>
                <a:gd name="T36" fmla="*/ 3 w 66"/>
                <a:gd name="T37" fmla="*/ 52 h 98"/>
                <a:gd name="T38" fmla="*/ 3 w 66"/>
                <a:gd name="T39" fmla="*/ 46 h 98"/>
                <a:gd name="T40" fmla="*/ 0 w 66"/>
                <a:gd name="T41" fmla="*/ 41 h 98"/>
                <a:gd name="T42" fmla="*/ 1 w 66"/>
                <a:gd name="T43" fmla="*/ 35 h 98"/>
                <a:gd name="T44" fmla="*/ 4 w 66"/>
                <a:gd name="T45" fmla="*/ 29 h 98"/>
                <a:gd name="T46" fmla="*/ 7 w 66"/>
                <a:gd name="T47" fmla="*/ 28 h 98"/>
                <a:gd name="T48" fmla="*/ 7 w 66"/>
                <a:gd name="T49" fmla="*/ 21 h 98"/>
                <a:gd name="T50" fmla="*/ 9 w 66"/>
                <a:gd name="T51" fmla="*/ 16 h 98"/>
                <a:gd name="T52" fmla="*/ 14 w 66"/>
                <a:gd name="T53" fmla="*/ 23 h 98"/>
                <a:gd name="T54" fmla="*/ 17 w 66"/>
                <a:gd name="T55" fmla="*/ 18 h 98"/>
                <a:gd name="T56" fmla="*/ 18 w 66"/>
                <a:gd name="T57" fmla="*/ 11 h 98"/>
                <a:gd name="T58" fmla="*/ 11 w 66"/>
                <a:gd name="T59" fmla="*/ 11 h 98"/>
                <a:gd name="T60" fmla="*/ 9 w 66"/>
                <a:gd name="T61" fmla="*/ 6 h 98"/>
                <a:gd name="T62" fmla="*/ 11 w 66"/>
                <a:gd name="T63" fmla="*/ 1 h 98"/>
                <a:gd name="T64" fmla="*/ 17 w 66"/>
                <a:gd name="T65" fmla="*/ 4 h 98"/>
                <a:gd name="T66" fmla="*/ 21 w 66"/>
                <a:gd name="T67" fmla="*/ 9 h 98"/>
                <a:gd name="T68" fmla="*/ 23 w 66"/>
                <a:gd name="T69" fmla="*/ 10 h 98"/>
                <a:gd name="T70" fmla="*/ 28 w 66"/>
                <a:gd name="T71" fmla="*/ 7 h 98"/>
                <a:gd name="T72" fmla="*/ 32 w 66"/>
                <a:gd name="T73" fmla="*/ 12 h 98"/>
                <a:gd name="T74" fmla="*/ 36 w 66"/>
                <a:gd name="T75" fmla="*/ 16 h 98"/>
                <a:gd name="T76" fmla="*/ 37 w 66"/>
                <a:gd name="T77" fmla="*/ 19 h 98"/>
                <a:gd name="T78" fmla="*/ 40 w 66"/>
                <a:gd name="T79" fmla="*/ 25 h 98"/>
                <a:gd name="T80" fmla="*/ 41 w 66"/>
                <a:gd name="T81" fmla="*/ 31 h 98"/>
                <a:gd name="T82" fmla="*/ 44 w 66"/>
                <a:gd name="T83" fmla="*/ 34 h 98"/>
                <a:gd name="T84" fmla="*/ 55 w 66"/>
                <a:gd name="T85" fmla="*/ 33 h 98"/>
                <a:gd name="T86" fmla="*/ 62 w 66"/>
                <a:gd name="T87" fmla="*/ 33 h 98"/>
                <a:gd name="T88" fmla="*/ 66 w 66"/>
                <a:gd name="T89" fmla="*/ 36 h 98"/>
                <a:gd name="T90" fmla="*/ 65 w 66"/>
                <a:gd name="T91" fmla="*/ 43 h 98"/>
                <a:gd name="T92" fmla="*/ 63 w 66"/>
                <a:gd name="T93" fmla="*/ 47 h 98"/>
                <a:gd name="T94" fmla="*/ 54 w 66"/>
                <a:gd name="T95" fmla="*/ 49 h 98"/>
                <a:gd name="T96" fmla="*/ 52 w 66"/>
                <a:gd name="T97" fmla="*/ 57 h 98"/>
                <a:gd name="T98" fmla="*/ 54 w 66"/>
                <a:gd name="T99" fmla="*/ 63 h 98"/>
                <a:gd name="T100" fmla="*/ 50 w 66"/>
                <a:gd name="T101" fmla="*/ 67 h 98"/>
                <a:gd name="T102" fmla="*/ 51 w 66"/>
                <a:gd name="T103" fmla="*/ 71 h 98"/>
                <a:gd name="T104" fmla="*/ 47 w 66"/>
                <a:gd name="T105" fmla="*/ 75 h 98"/>
                <a:gd name="T106" fmla="*/ 37 w 66"/>
                <a:gd name="T107" fmla="*/ 71 h 98"/>
                <a:gd name="T108" fmla="*/ 31 w 66"/>
                <a:gd name="T109" fmla="*/ 78 h 98"/>
                <a:gd name="T110" fmla="*/ 27 w 66"/>
                <a:gd name="T111" fmla="*/ 80 h 98"/>
                <a:gd name="T112" fmla="*/ 24 w 66"/>
                <a:gd name="T113" fmla="*/ 77 h 98"/>
                <a:gd name="T114" fmla="*/ 22 w 66"/>
                <a:gd name="T115" fmla="*/ 83 h 98"/>
                <a:gd name="T116" fmla="*/ 18 w 66"/>
                <a:gd name="T117" fmla="*/ 8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" h="98">
                  <a:moveTo>
                    <a:pt x="17" y="90"/>
                  </a:moveTo>
                  <a:lnTo>
                    <a:pt x="16" y="90"/>
                  </a:lnTo>
                  <a:lnTo>
                    <a:pt x="16" y="91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3"/>
                  </a:lnTo>
                  <a:lnTo>
                    <a:pt x="19" y="93"/>
                  </a:lnTo>
                  <a:lnTo>
                    <a:pt x="20" y="93"/>
                  </a:lnTo>
                  <a:lnTo>
                    <a:pt x="21" y="94"/>
                  </a:lnTo>
                  <a:lnTo>
                    <a:pt x="22" y="94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20" y="96"/>
                  </a:lnTo>
                  <a:lnTo>
                    <a:pt x="19" y="96"/>
                  </a:lnTo>
                  <a:lnTo>
                    <a:pt x="19" y="97"/>
                  </a:lnTo>
                  <a:lnTo>
                    <a:pt x="18" y="97"/>
                  </a:lnTo>
                  <a:lnTo>
                    <a:pt x="17" y="97"/>
                  </a:lnTo>
                  <a:lnTo>
                    <a:pt x="16" y="98"/>
                  </a:lnTo>
                  <a:lnTo>
                    <a:pt x="15" y="98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12" y="93"/>
                  </a:lnTo>
                  <a:lnTo>
                    <a:pt x="11" y="93"/>
                  </a:lnTo>
                  <a:lnTo>
                    <a:pt x="11" y="94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9" y="94"/>
                  </a:lnTo>
                  <a:lnTo>
                    <a:pt x="9" y="93"/>
                  </a:lnTo>
                  <a:lnTo>
                    <a:pt x="8" y="93"/>
                  </a:lnTo>
                  <a:lnTo>
                    <a:pt x="8" y="94"/>
                  </a:lnTo>
                  <a:lnTo>
                    <a:pt x="7" y="94"/>
                  </a:lnTo>
                  <a:lnTo>
                    <a:pt x="6" y="94"/>
                  </a:lnTo>
                  <a:lnTo>
                    <a:pt x="5" y="94"/>
                  </a:lnTo>
                  <a:lnTo>
                    <a:pt x="4" y="94"/>
                  </a:lnTo>
                  <a:lnTo>
                    <a:pt x="4" y="93"/>
                  </a:lnTo>
                  <a:lnTo>
                    <a:pt x="4" y="92"/>
                  </a:lnTo>
                  <a:lnTo>
                    <a:pt x="5" y="92"/>
                  </a:lnTo>
                  <a:lnTo>
                    <a:pt x="4" y="92"/>
                  </a:lnTo>
                  <a:lnTo>
                    <a:pt x="5" y="91"/>
                  </a:lnTo>
                  <a:lnTo>
                    <a:pt x="4" y="91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4" y="90"/>
                  </a:lnTo>
                  <a:lnTo>
                    <a:pt x="5" y="90"/>
                  </a:lnTo>
                  <a:lnTo>
                    <a:pt x="6" y="90"/>
                  </a:lnTo>
                  <a:lnTo>
                    <a:pt x="6" y="89"/>
                  </a:lnTo>
                  <a:lnTo>
                    <a:pt x="7" y="90"/>
                  </a:lnTo>
                  <a:lnTo>
                    <a:pt x="8" y="90"/>
                  </a:lnTo>
                  <a:lnTo>
                    <a:pt x="9" y="90"/>
                  </a:lnTo>
                  <a:lnTo>
                    <a:pt x="9" y="89"/>
                  </a:lnTo>
                  <a:lnTo>
                    <a:pt x="10" y="89"/>
                  </a:lnTo>
                  <a:lnTo>
                    <a:pt x="11" y="89"/>
                  </a:lnTo>
                  <a:lnTo>
                    <a:pt x="12" y="89"/>
                  </a:lnTo>
                  <a:lnTo>
                    <a:pt x="12" y="89"/>
                  </a:lnTo>
                  <a:lnTo>
                    <a:pt x="12" y="88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4" y="86"/>
                  </a:lnTo>
                  <a:lnTo>
                    <a:pt x="14" y="85"/>
                  </a:lnTo>
                  <a:lnTo>
                    <a:pt x="14" y="86"/>
                  </a:lnTo>
                  <a:lnTo>
                    <a:pt x="14" y="85"/>
                  </a:lnTo>
                  <a:lnTo>
                    <a:pt x="14" y="86"/>
                  </a:lnTo>
                  <a:lnTo>
                    <a:pt x="15" y="85"/>
                  </a:lnTo>
                  <a:lnTo>
                    <a:pt x="15" y="86"/>
                  </a:lnTo>
                  <a:lnTo>
                    <a:pt x="16" y="86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19" y="83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19" y="78"/>
                  </a:lnTo>
                  <a:lnTo>
                    <a:pt x="19" y="79"/>
                  </a:lnTo>
                  <a:lnTo>
                    <a:pt x="19" y="78"/>
                  </a:lnTo>
                  <a:lnTo>
                    <a:pt x="18" y="78"/>
                  </a:lnTo>
                  <a:lnTo>
                    <a:pt x="17" y="78"/>
                  </a:lnTo>
                  <a:lnTo>
                    <a:pt x="16" y="77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5" y="75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8" y="73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7" y="71"/>
                  </a:lnTo>
                  <a:lnTo>
                    <a:pt x="17" y="70"/>
                  </a:lnTo>
                  <a:lnTo>
                    <a:pt x="18" y="70"/>
                  </a:lnTo>
                  <a:lnTo>
                    <a:pt x="18" y="69"/>
                  </a:lnTo>
                  <a:lnTo>
                    <a:pt x="17" y="69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6" y="66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6" y="65"/>
                  </a:lnTo>
                  <a:lnTo>
                    <a:pt x="15" y="65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2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6"/>
                  </a:lnTo>
                  <a:lnTo>
                    <a:pt x="15" y="55"/>
                  </a:lnTo>
                  <a:lnTo>
                    <a:pt x="15" y="54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6" y="53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2" y="43"/>
                  </a:lnTo>
                  <a:lnTo>
                    <a:pt x="1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5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22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5" y="22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4" y="12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8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4"/>
                  </a:lnTo>
                  <a:lnTo>
                    <a:pt x="20" y="5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1" y="8"/>
                  </a:lnTo>
                  <a:lnTo>
                    <a:pt x="21" y="9"/>
                  </a:lnTo>
                  <a:lnTo>
                    <a:pt x="20" y="9"/>
                  </a:lnTo>
                  <a:lnTo>
                    <a:pt x="20" y="10"/>
                  </a:lnTo>
                  <a:lnTo>
                    <a:pt x="19" y="10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4" y="11"/>
                  </a:lnTo>
                  <a:lnTo>
                    <a:pt x="34" y="14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37" y="17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7" y="19"/>
                  </a:lnTo>
                  <a:lnTo>
                    <a:pt x="37" y="20"/>
                  </a:lnTo>
                  <a:lnTo>
                    <a:pt x="37" y="21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0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2"/>
                  </a:lnTo>
                  <a:lnTo>
                    <a:pt x="40" y="33"/>
                  </a:lnTo>
                  <a:lnTo>
                    <a:pt x="40" y="34"/>
                  </a:lnTo>
                  <a:lnTo>
                    <a:pt x="41" y="34"/>
                  </a:lnTo>
                  <a:lnTo>
                    <a:pt x="41" y="35"/>
                  </a:lnTo>
                  <a:lnTo>
                    <a:pt x="42" y="35"/>
                  </a:lnTo>
                  <a:lnTo>
                    <a:pt x="44" y="34"/>
                  </a:lnTo>
                  <a:lnTo>
                    <a:pt x="45" y="33"/>
                  </a:lnTo>
                  <a:lnTo>
                    <a:pt x="46" y="34"/>
                  </a:lnTo>
                  <a:lnTo>
                    <a:pt x="48" y="33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5" y="33"/>
                  </a:lnTo>
                  <a:lnTo>
                    <a:pt x="56" y="34"/>
                  </a:lnTo>
                  <a:lnTo>
                    <a:pt x="57" y="34"/>
                  </a:lnTo>
                  <a:lnTo>
                    <a:pt x="58" y="34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60" y="33"/>
                  </a:lnTo>
                  <a:lnTo>
                    <a:pt x="61" y="33"/>
                  </a:lnTo>
                  <a:lnTo>
                    <a:pt x="62" y="33"/>
                  </a:lnTo>
                  <a:lnTo>
                    <a:pt x="63" y="33"/>
                  </a:lnTo>
                  <a:lnTo>
                    <a:pt x="63" y="32"/>
                  </a:lnTo>
                  <a:lnTo>
                    <a:pt x="64" y="32"/>
                  </a:lnTo>
                  <a:lnTo>
                    <a:pt x="65" y="32"/>
                  </a:lnTo>
                  <a:lnTo>
                    <a:pt x="66" y="33"/>
                  </a:lnTo>
                  <a:lnTo>
                    <a:pt x="66" y="34"/>
                  </a:lnTo>
                  <a:lnTo>
                    <a:pt x="66" y="35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8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5" y="43"/>
                  </a:lnTo>
                  <a:lnTo>
                    <a:pt x="65" y="43"/>
                  </a:lnTo>
                  <a:lnTo>
                    <a:pt x="64" y="44"/>
                  </a:lnTo>
                  <a:lnTo>
                    <a:pt x="63" y="44"/>
                  </a:lnTo>
                  <a:lnTo>
                    <a:pt x="62" y="43"/>
                  </a:lnTo>
                  <a:lnTo>
                    <a:pt x="62" y="44"/>
                  </a:lnTo>
                  <a:lnTo>
                    <a:pt x="62" y="45"/>
                  </a:lnTo>
                  <a:lnTo>
                    <a:pt x="63" y="46"/>
                  </a:lnTo>
                  <a:lnTo>
                    <a:pt x="64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1" y="47"/>
                  </a:lnTo>
                  <a:lnTo>
                    <a:pt x="60" y="47"/>
                  </a:lnTo>
                  <a:lnTo>
                    <a:pt x="59" y="47"/>
                  </a:lnTo>
                  <a:lnTo>
                    <a:pt x="58" y="47"/>
                  </a:lnTo>
                  <a:lnTo>
                    <a:pt x="56" y="48"/>
                  </a:lnTo>
                  <a:lnTo>
                    <a:pt x="55" y="49"/>
                  </a:lnTo>
                  <a:lnTo>
                    <a:pt x="54" y="49"/>
                  </a:lnTo>
                  <a:lnTo>
                    <a:pt x="52" y="52"/>
                  </a:lnTo>
                  <a:lnTo>
                    <a:pt x="52" y="53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1" y="55"/>
                  </a:lnTo>
                  <a:lnTo>
                    <a:pt x="51" y="56"/>
                  </a:lnTo>
                  <a:lnTo>
                    <a:pt x="51" y="58"/>
                  </a:lnTo>
                  <a:lnTo>
                    <a:pt x="52" y="57"/>
                  </a:lnTo>
                  <a:lnTo>
                    <a:pt x="55" y="58"/>
                  </a:lnTo>
                  <a:lnTo>
                    <a:pt x="55" y="59"/>
                  </a:lnTo>
                  <a:lnTo>
                    <a:pt x="56" y="59"/>
                  </a:lnTo>
                  <a:lnTo>
                    <a:pt x="55" y="60"/>
                  </a:lnTo>
                  <a:lnTo>
                    <a:pt x="55" y="61"/>
                  </a:lnTo>
                  <a:lnTo>
                    <a:pt x="55" y="62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4" y="64"/>
                  </a:lnTo>
                  <a:lnTo>
                    <a:pt x="54" y="65"/>
                  </a:lnTo>
                  <a:lnTo>
                    <a:pt x="54" y="67"/>
                  </a:lnTo>
                  <a:lnTo>
                    <a:pt x="53" y="66"/>
                  </a:lnTo>
                  <a:lnTo>
                    <a:pt x="52" y="66"/>
                  </a:lnTo>
                  <a:lnTo>
                    <a:pt x="51" y="66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51" y="67"/>
                  </a:lnTo>
                  <a:lnTo>
                    <a:pt x="51" y="69"/>
                  </a:lnTo>
                  <a:lnTo>
                    <a:pt x="50" y="69"/>
                  </a:lnTo>
                  <a:lnTo>
                    <a:pt x="50" y="70"/>
                  </a:lnTo>
                  <a:lnTo>
                    <a:pt x="51" y="70"/>
                  </a:lnTo>
                  <a:lnTo>
                    <a:pt x="51" y="71"/>
                  </a:lnTo>
                  <a:lnTo>
                    <a:pt x="50" y="71"/>
                  </a:lnTo>
                  <a:lnTo>
                    <a:pt x="51" y="71"/>
                  </a:lnTo>
                  <a:lnTo>
                    <a:pt x="51" y="72"/>
                  </a:lnTo>
                  <a:lnTo>
                    <a:pt x="50" y="72"/>
                  </a:lnTo>
                  <a:lnTo>
                    <a:pt x="50" y="73"/>
                  </a:lnTo>
                  <a:lnTo>
                    <a:pt x="49" y="73"/>
                  </a:lnTo>
                  <a:lnTo>
                    <a:pt x="49" y="74"/>
                  </a:lnTo>
                  <a:lnTo>
                    <a:pt x="49" y="75"/>
                  </a:lnTo>
                  <a:lnTo>
                    <a:pt x="49" y="76"/>
                  </a:lnTo>
                  <a:lnTo>
                    <a:pt x="47" y="75"/>
                  </a:lnTo>
                  <a:lnTo>
                    <a:pt x="46" y="75"/>
                  </a:lnTo>
                  <a:lnTo>
                    <a:pt x="44" y="74"/>
                  </a:lnTo>
                  <a:lnTo>
                    <a:pt x="41" y="72"/>
                  </a:lnTo>
                  <a:lnTo>
                    <a:pt x="41" y="75"/>
                  </a:lnTo>
                  <a:lnTo>
                    <a:pt x="37" y="77"/>
                  </a:lnTo>
                  <a:lnTo>
                    <a:pt x="37" y="74"/>
                  </a:lnTo>
                  <a:lnTo>
                    <a:pt x="37" y="72"/>
                  </a:lnTo>
                  <a:lnTo>
                    <a:pt x="37" y="71"/>
                  </a:lnTo>
                  <a:lnTo>
                    <a:pt x="36" y="71"/>
                  </a:lnTo>
                  <a:lnTo>
                    <a:pt x="34" y="71"/>
                  </a:lnTo>
                  <a:lnTo>
                    <a:pt x="31" y="71"/>
                  </a:lnTo>
                  <a:lnTo>
                    <a:pt x="31" y="72"/>
                  </a:lnTo>
                  <a:lnTo>
                    <a:pt x="31" y="73"/>
                  </a:lnTo>
                  <a:lnTo>
                    <a:pt x="31" y="74"/>
                  </a:lnTo>
                  <a:lnTo>
                    <a:pt x="31" y="77"/>
                  </a:lnTo>
                  <a:lnTo>
                    <a:pt x="31" y="78"/>
                  </a:lnTo>
                  <a:lnTo>
                    <a:pt x="30" y="78"/>
                  </a:lnTo>
                  <a:lnTo>
                    <a:pt x="30" y="77"/>
                  </a:lnTo>
                  <a:lnTo>
                    <a:pt x="30" y="78"/>
                  </a:lnTo>
                  <a:lnTo>
                    <a:pt x="30" y="79"/>
                  </a:lnTo>
                  <a:lnTo>
                    <a:pt x="29" y="79"/>
                  </a:lnTo>
                  <a:lnTo>
                    <a:pt x="28" y="79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7" y="79"/>
                  </a:lnTo>
                  <a:lnTo>
                    <a:pt x="26" y="80"/>
                  </a:lnTo>
                  <a:lnTo>
                    <a:pt x="26" y="79"/>
                  </a:lnTo>
                  <a:lnTo>
                    <a:pt x="26" y="80"/>
                  </a:lnTo>
                  <a:lnTo>
                    <a:pt x="25" y="79"/>
                  </a:lnTo>
                  <a:lnTo>
                    <a:pt x="24" y="79"/>
                  </a:lnTo>
                  <a:lnTo>
                    <a:pt x="25" y="78"/>
                  </a:lnTo>
                  <a:lnTo>
                    <a:pt x="24" y="77"/>
                  </a:lnTo>
                  <a:lnTo>
                    <a:pt x="24" y="78"/>
                  </a:lnTo>
                  <a:lnTo>
                    <a:pt x="23" y="78"/>
                  </a:lnTo>
                  <a:lnTo>
                    <a:pt x="22" y="78"/>
                  </a:lnTo>
                  <a:lnTo>
                    <a:pt x="22" y="79"/>
                  </a:lnTo>
                  <a:lnTo>
                    <a:pt x="22" y="80"/>
                  </a:lnTo>
                  <a:lnTo>
                    <a:pt x="22" y="81"/>
                  </a:lnTo>
                  <a:lnTo>
                    <a:pt x="22" y="82"/>
                  </a:lnTo>
                  <a:lnTo>
                    <a:pt x="22" y="83"/>
                  </a:lnTo>
                  <a:lnTo>
                    <a:pt x="21" y="83"/>
                  </a:lnTo>
                  <a:lnTo>
                    <a:pt x="21" y="84"/>
                  </a:lnTo>
                  <a:lnTo>
                    <a:pt x="21" y="85"/>
                  </a:lnTo>
                  <a:lnTo>
                    <a:pt x="21" y="86"/>
                  </a:lnTo>
                  <a:lnTo>
                    <a:pt x="20" y="87"/>
                  </a:lnTo>
                  <a:lnTo>
                    <a:pt x="19" y="88"/>
                  </a:lnTo>
                  <a:lnTo>
                    <a:pt x="19" y="89"/>
                  </a:lnTo>
                  <a:lnTo>
                    <a:pt x="18" y="89"/>
                  </a:lnTo>
                  <a:lnTo>
                    <a:pt x="17" y="89"/>
                  </a:lnTo>
                  <a:lnTo>
                    <a:pt x="17" y="9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3E27234-A484-E4AF-AAB1-F6AA8BDAF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88" y="1881188"/>
              <a:ext cx="125413" cy="149225"/>
            </a:xfrm>
            <a:custGeom>
              <a:avLst/>
              <a:gdLst>
                <a:gd name="T0" fmla="*/ 28 w 79"/>
                <a:gd name="T1" fmla="*/ 73 h 94"/>
                <a:gd name="T2" fmla="*/ 23 w 79"/>
                <a:gd name="T3" fmla="*/ 71 h 94"/>
                <a:gd name="T4" fmla="*/ 23 w 79"/>
                <a:gd name="T5" fmla="*/ 68 h 94"/>
                <a:gd name="T6" fmla="*/ 20 w 79"/>
                <a:gd name="T7" fmla="*/ 65 h 94"/>
                <a:gd name="T8" fmla="*/ 15 w 79"/>
                <a:gd name="T9" fmla="*/ 64 h 94"/>
                <a:gd name="T10" fmla="*/ 13 w 79"/>
                <a:gd name="T11" fmla="*/ 59 h 94"/>
                <a:gd name="T12" fmla="*/ 9 w 79"/>
                <a:gd name="T13" fmla="*/ 55 h 94"/>
                <a:gd name="T14" fmla="*/ 5 w 79"/>
                <a:gd name="T15" fmla="*/ 50 h 94"/>
                <a:gd name="T16" fmla="*/ 0 w 79"/>
                <a:gd name="T17" fmla="*/ 47 h 94"/>
                <a:gd name="T18" fmla="*/ 2 w 79"/>
                <a:gd name="T19" fmla="*/ 41 h 94"/>
                <a:gd name="T20" fmla="*/ 1 w 79"/>
                <a:gd name="T21" fmla="*/ 36 h 94"/>
                <a:gd name="T22" fmla="*/ 5 w 79"/>
                <a:gd name="T23" fmla="*/ 29 h 94"/>
                <a:gd name="T24" fmla="*/ 12 w 79"/>
                <a:gd name="T25" fmla="*/ 25 h 94"/>
                <a:gd name="T26" fmla="*/ 12 w 79"/>
                <a:gd name="T27" fmla="*/ 19 h 94"/>
                <a:gd name="T28" fmla="*/ 12 w 79"/>
                <a:gd name="T29" fmla="*/ 12 h 94"/>
                <a:gd name="T30" fmla="*/ 17 w 79"/>
                <a:gd name="T31" fmla="*/ 12 h 94"/>
                <a:gd name="T32" fmla="*/ 23 w 79"/>
                <a:gd name="T33" fmla="*/ 13 h 94"/>
                <a:gd name="T34" fmla="*/ 28 w 79"/>
                <a:gd name="T35" fmla="*/ 13 h 94"/>
                <a:gd name="T36" fmla="*/ 33 w 79"/>
                <a:gd name="T37" fmla="*/ 13 h 94"/>
                <a:gd name="T38" fmla="*/ 38 w 79"/>
                <a:gd name="T39" fmla="*/ 10 h 94"/>
                <a:gd name="T40" fmla="*/ 44 w 79"/>
                <a:gd name="T41" fmla="*/ 14 h 94"/>
                <a:gd name="T42" fmla="*/ 51 w 79"/>
                <a:gd name="T43" fmla="*/ 15 h 94"/>
                <a:gd name="T44" fmla="*/ 54 w 79"/>
                <a:gd name="T45" fmla="*/ 13 h 94"/>
                <a:gd name="T46" fmla="*/ 60 w 79"/>
                <a:gd name="T47" fmla="*/ 10 h 94"/>
                <a:gd name="T48" fmla="*/ 64 w 79"/>
                <a:gd name="T49" fmla="*/ 5 h 94"/>
                <a:gd name="T50" fmla="*/ 68 w 79"/>
                <a:gd name="T51" fmla="*/ 1 h 94"/>
                <a:gd name="T52" fmla="*/ 72 w 79"/>
                <a:gd name="T53" fmla="*/ 2 h 94"/>
                <a:gd name="T54" fmla="*/ 73 w 79"/>
                <a:gd name="T55" fmla="*/ 9 h 94"/>
                <a:gd name="T56" fmla="*/ 73 w 79"/>
                <a:gd name="T57" fmla="*/ 13 h 94"/>
                <a:gd name="T58" fmla="*/ 77 w 79"/>
                <a:gd name="T59" fmla="*/ 19 h 94"/>
                <a:gd name="T60" fmla="*/ 75 w 79"/>
                <a:gd name="T61" fmla="*/ 25 h 94"/>
                <a:gd name="T62" fmla="*/ 74 w 79"/>
                <a:gd name="T63" fmla="*/ 31 h 94"/>
                <a:gd name="T64" fmla="*/ 71 w 79"/>
                <a:gd name="T65" fmla="*/ 32 h 94"/>
                <a:gd name="T66" fmla="*/ 72 w 79"/>
                <a:gd name="T67" fmla="*/ 36 h 94"/>
                <a:gd name="T68" fmla="*/ 74 w 79"/>
                <a:gd name="T69" fmla="*/ 39 h 94"/>
                <a:gd name="T70" fmla="*/ 74 w 79"/>
                <a:gd name="T71" fmla="*/ 47 h 94"/>
                <a:gd name="T72" fmla="*/ 76 w 79"/>
                <a:gd name="T73" fmla="*/ 52 h 94"/>
                <a:gd name="T74" fmla="*/ 77 w 79"/>
                <a:gd name="T75" fmla="*/ 57 h 94"/>
                <a:gd name="T76" fmla="*/ 75 w 79"/>
                <a:gd name="T77" fmla="*/ 62 h 94"/>
                <a:gd name="T78" fmla="*/ 78 w 79"/>
                <a:gd name="T79" fmla="*/ 66 h 94"/>
                <a:gd name="T80" fmla="*/ 75 w 79"/>
                <a:gd name="T81" fmla="*/ 71 h 94"/>
                <a:gd name="T82" fmla="*/ 73 w 79"/>
                <a:gd name="T83" fmla="*/ 77 h 94"/>
                <a:gd name="T84" fmla="*/ 71 w 79"/>
                <a:gd name="T85" fmla="*/ 80 h 94"/>
                <a:gd name="T86" fmla="*/ 69 w 79"/>
                <a:gd name="T87" fmla="*/ 83 h 94"/>
                <a:gd name="T88" fmla="*/ 66 w 79"/>
                <a:gd name="T89" fmla="*/ 81 h 94"/>
                <a:gd name="T90" fmla="*/ 63 w 79"/>
                <a:gd name="T91" fmla="*/ 77 h 94"/>
                <a:gd name="T92" fmla="*/ 57 w 79"/>
                <a:gd name="T93" fmla="*/ 73 h 94"/>
                <a:gd name="T94" fmla="*/ 51 w 79"/>
                <a:gd name="T95" fmla="*/ 75 h 94"/>
                <a:gd name="T96" fmla="*/ 51 w 79"/>
                <a:gd name="T97" fmla="*/ 77 h 94"/>
                <a:gd name="T98" fmla="*/ 47 w 79"/>
                <a:gd name="T99" fmla="*/ 75 h 94"/>
                <a:gd name="T100" fmla="*/ 41 w 79"/>
                <a:gd name="T101" fmla="*/ 82 h 94"/>
                <a:gd name="T102" fmla="*/ 40 w 79"/>
                <a:gd name="T103" fmla="*/ 89 h 94"/>
                <a:gd name="T104" fmla="*/ 36 w 79"/>
                <a:gd name="T105" fmla="*/ 92 h 94"/>
                <a:gd name="T106" fmla="*/ 34 w 79"/>
                <a:gd name="T107" fmla="*/ 87 h 94"/>
                <a:gd name="T108" fmla="*/ 30 w 79"/>
                <a:gd name="T109" fmla="*/ 84 h 94"/>
                <a:gd name="T110" fmla="*/ 29 w 79"/>
                <a:gd name="T111" fmla="*/ 80 h 94"/>
                <a:gd name="T112" fmla="*/ 34 w 79"/>
                <a:gd name="T113" fmla="*/ 74 h 94"/>
                <a:gd name="T114" fmla="*/ 31 w 79"/>
                <a:gd name="T115" fmla="*/ 6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9" h="94">
                  <a:moveTo>
                    <a:pt x="29" y="68"/>
                  </a:moveTo>
                  <a:lnTo>
                    <a:pt x="29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8" y="70"/>
                  </a:lnTo>
                  <a:lnTo>
                    <a:pt x="28" y="71"/>
                  </a:lnTo>
                  <a:lnTo>
                    <a:pt x="29" y="71"/>
                  </a:lnTo>
                  <a:lnTo>
                    <a:pt x="28" y="72"/>
                  </a:lnTo>
                  <a:lnTo>
                    <a:pt x="28" y="73"/>
                  </a:lnTo>
                  <a:lnTo>
                    <a:pt x="27" y="73"/>
                  </a:lnTo>
                  <a:lnTo>
                    <a:pt x="26" y="73"/>
                  </a:lnTo>
                  <a:lnTo>
                    <a:pt x="26" y="72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5" y="71"/>
                  </a:lnTo>
                  <a:lnTo>
                    <a:pt x="24" y="71"/>
                  </a:lnTo>
                  <a:lnTo>
                    <a:pt x="23" y="71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1"/>
                  </a:lnTo>
                  <a:lnTo>
                    <a:pt x="21" y="71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2" y="69"/>
                  </a:lnTo>
                  <a:lnTo>
                    <a:pt x="23" y="69"/>
                  </a:lnTo>
                  <a:lnTo>
                    <a:pt x="23" y="68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1" y="66"/>
                  </a:lnTo>
                  <a:lnTo>
                    <a:pt x="21" y="65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0" y="65"/>
                  </a:lnTo>
                  <a:lnTo>
                    <a:pt x="20" y="64"/>
                  </a:lnTo>
                  <a:lnTo>
                    <a:pt x="20" y="65"/>
                  </a:lnTo>
                  <a:lnTo>
                    <a:pt x="19" y="65"/>
                  </a:lnTo>
                  <a:lnTo>
                    <a:pt x="18" y="65"/>
                  </a:lnTo>
                  <a:lnTo>
                    <a:pt x="17" y="65"/>
                  </a:lnTo>
                  <a:lnTo>
                    <a:pt x="17" y="64"/>
                  </a:lnTo>
                  <a:lnTo>
                    <a:pt x="16" y="65"/>
                  </a:lnTo>
                  <a:lnTo>
                    <a:pt x="16" y="64"/>
                  </a:lnTo>
                  <a:lnTo>
                    <a:pt x="15" y="64"/>
                  </a:lnTo>
                  <a:lnTo>
                    <a:pt x="15" y="63"/>
                  </a:lnTo>
                  <a:lnTo>
                    <a:pt x="14" y="63"/>
                  </a:lnTo>
                  <a:lnTo>
                    <a:pt x="14" y="62"/>
                  </a:lnTo>
                  <a:lnTo>
                    <a:pt x="14" y="61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2" y="60"/>
                  </a:lnTo>
                  <a:lnTo>
                    <a:pt x="12" y="59"/>
                  </a:lnTo>
                  <a:lnTo>
                    <a:pt x="13" y="59"/>
                  </a:lnTo>
                  <a:lnTo>
                    <a:pt x="12" y="58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0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6" y="54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5" y="51"/>
                  </a:lnTo>
                  <a:lnTo>
                    <a:pt x="5" y="50"/>
                  </a:lnTo>
                  <a:lnTo>
                    <a:pt x="4" y="50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2" y="42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2" y="38"/>
                  </a:lnTo>
                  <a:lnTo>
                    <a:pt x="2" y="37"/>
                  </a:lnTo>
                  <a:lnTo>
                    <a:pt x="1" y="37"/>
                  </a:lnTo>
                  <a:lnTo>
                    <a:pt x="2" y="37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2" y="34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28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3" y="23"/>
                  </a:lnTo>
                  <a:lnTo>
                    <a:pt x="14" y="22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9" y="14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3" y="12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6" y="11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4" y="14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47" y="14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3" y="14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57" y="12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5" y="3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1"/>
                  </a:lnTo>
                  <a:lnTo>
                    <a:pt x="66" y="2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1" y="1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3"/>
                  </a:lnTo>
                  <a:lnTo>
                    <a:pt x="73" y="3"/>
                  </a:lnTo>
                  <a:lnTo>
                    <a:pt x="73" y="4"/>
                  </a:lnTo>
                  <a:lnTo>
                    <a:pt x="73" y="5"/>
                  </a:lnTo>
                  <a:lnTo>
                    <a:pt x="74" y="6"/>
                  </a:lnTo>
                  <a:lnTo>
                    <a:pt x="73" y="6"/>
                  </a:lnTo>
                  <a:lnTo>
                    <a:pt x="74" y="7"/>
                  </a:lnTo>
                  <a:lnTo>
                    <a:pt x="73" y="7"/>
                  </a:lnTo>
                  <a:lnTo>
                    <a:pt x="73" y="9"/>
                  </a:lnTo>
                  <a:lnTo>
                    <a:pt x="72" y="9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70" y="9"/>
                  </a:lnTo>
                  <a:lnTo>
                    <a:pt x="71" y="10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4" y="14"/>
                  </a:lnTo>
                  <a:lnTo>
                    <a:pt x="74" y="15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6" y="16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6" y="22"/>
                  </a:lnTo>
                  <a:lnTo>
                    <a:pt x="76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5" y="27"/>
                  </a:lnTo>
                  <a:lnTo>
                    <a:pt x="76" y="28"/>
                  </a:lnTo>
                  <a:lnTo>
                    <a:pt x="75" y="28"/>
                  </a:lnTo>
                  <a:lnTo>
                    <a:pt x="74" y="28"/>
                  </a:lnTo>
                  <a:lnTo>
                    <a:pt x="74" y="29"/>
                  </a:lnTo>
                  <a:lnTo>
                    <a:pt x="75" y="30"/>
                  </a:lnTo>
                  <a:lnTo>
                    <a:pt x="75" y="31"/>
                  </a:lnTo>
                  <a:lnTo>
                    <a:pt x="74" y="31"/>
                  </a:lnTo>
                  <a:lnTo>
                    <a:pt x="73" y="31"/>
                  </a:lnTo>
                  <a:lnTo>
                    <a:pt x="73" y="32"/>
                  </a:lnTo>
                  <a:lnTo>
                    <a:pt x="73" y="31"/>
                  </a:lnTo>
                  <a:lnTo>
                    <a:pt x="73" y="32"/>
                  </a:lnTo>
                  <a:lnTo>
                    <a:pt x="72" y="31"/>
                  </a:lnTo>
                  <a:lnTo>
                    <a:pt x="72" y="32"/>
                  </a:lnTo>
                  <a:lnTo>
                    <a:pt x="72" y="31"/>
                  </a:lnTo>
                  <a:lnTo>
                    <a:pt x="72" y="32"/>
                  </a:lnTo>
                  <a:lnTo>
                    <a:pt x="71" y="32"/>
                  </a:lnTo>
                  <a:lnTo>
                    <a:pt x="70" y="32"/>
                  </a:lnTo>
                  <a:lnTo>
                    <a:pt x="70" y="33"/>
                  </a:lnTo>
                  <a:lnTo>
                    <a:pt x="70" y="34"/>
                  </a:lnTo>
                  <a:lnTo>
                    <a:pt x="71" y="34"/>
                  </a:lnTo>
                  <a:lnTo>
                    <a:pt x="72" y="34"/>
                  </a:lnTo>
                  <a:lnTo>
                    <a:pt x="72" y="35"/>
                  </a:lnTo>
                  <a:lnTo>
                    <a:pt x="71" y="35"/>
                  </a:lnTo>
                  <a:lnTo>
                    <a:pt x="71" y="36"/>
                  </a:lnTo>
                  <a:lnTo>
                    <a:pt x="72" y="36"/>
                  </a:lnTo>
                  <a:lnTo>
                    <a:pt x="72" y="37"/>
                  </a:lnTo>
                  <a:lnTo>
                    <a:pt x="71" y="37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3" y="38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5" y="39"/>
                  </a:lnTo>
                  <a:lnTo>
                    <a:pt x="74" y="39"/>
                  </a:lnTo>
                  <a:lnTo>
                    <a:pt x="74" y="40"/>
                  </a:lnTo>
                  <a:lnTo>
                    <a:pt x="73" y="40"/>
                  </a:lnTo>
                  <a:lnTo>
                    <a:pt x="72" y="41"/>
                  </a:lnTo>
                  <a:lnTo>
                    <a:pt x="73" y="42"/>
                  </a:lnTo>
                  <a:lnTo>
                    <a:pt x="73" y="43"/>
                  </a:lnTo>
                  <a:lnTo>
                    <a:pt x="74" y="46"/>
                  </a:lnTo>
                  <a:lnTo>
                    <a:pt x="75" y="46"/>
                  </a:lnTo>
                  <a:lnTo>
                    <a:pt x="74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5" y="48"/>
                  </a:lnTo>
                  <a:lnTo>
                    <a:pt x="76" y="48"/>
                  </a:lnTo>
                  <a:lnTo>
                    <a:pt x="75" y="48"/>
                  </a:lnTo>
                  <a:lnTo>
                    <a:pt x="75" y="49"/>
                  </a:lnTo>
                  <a:lnTo>
                    <a:pt x="76" y="49"/>
                  </a:lnTo>
                  <a:lnTo>
                    <a:pt x="76" y="50"/>
                  </a:lnTo>
                  <a:lnTo>
                    <a:pt x="76" y="51"/>
                  </a:lnTo>
                  <a:lnTo>
                    <a:pt x="76" y="52"/>
                  </a:lnTo>
                  <a:lnTo>
                    <a:pt x="76" y="53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6" y="55"/>
                  </a:lnTo>
                  <a:lnTo>
                    <a:pt x="75" y="55"/>
                  </a:lnTo>
                  <a:lnTo>
                    <a:pt x="76" y="55"/>
                  </a:lnTo>
                  <a:lnTo>
                    <a:pt x="76" y="56"/>
                  </a:lnTo>
                  <a:lnTo>
                    <a:pt x="77" y="56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6" y="58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5" y="60"/>
                  </a:lnTo>
                  <a:lnTo>
                    <a:pt x="74" y="60"/>
                  </a:lnTo>
                  <a:lnTo>
                    <a:pt x="74" y="61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6" y="62"/>
                  </a:lnTo>
                  <a:lnTo>
                    <a:pt x="77" y="62"/>
                  </a:lnTo>
                  <a:lnTo>
                    <a:pt x="78" y="62"/>
                  </a:lnTo>
                  <a:lnTo>
                    <a:pt x="78" y="61"/>
                  </a:lnTo>
                  <a:lnTo>
                    <a:pt x="78" y="62"/>
                  </a:lnTo>
                  <a:lnTo>
                    <a:pt x="79" y="63"/>
                  </a:lnTo>
                  <a:lnTo>
                    <a:pt x="79" y="64"/>
                  </a:lnTo>
                  <a:lnTo>
                    <a:pt x="79" y="65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6" y="65"/>
                  </a:lnTo>
                  <a:lnTo>
                    <a:pt x="77" y="67"/>
                  </a:lnTo>
                  <a:lnTo>
                    <a:pt x="77" y="68"/>
                  </a:lnTo>
                  <a:lnTo>
                    <a:pt x="76" y="68"/>
                  </a:lnTo>
                  <a:lnTo>
                    <a:pt x="76" y="69"/>
                  </a:lnTo>
                  <a:lnTo>
                    <a:pt x="75" y="69"/>
                  </a:lnTo>
                  <a:lnTo>
                    <a:pt x="74" y="70"/>
                  </a:lnTo>
                  <a:lnTo>
                    <a:pt x="75" y="71"/>
                  </a:lnTo>
                  <a:lnTo>
                    <a:pt x="76" y="71"/>
                  </a:lnTo>
                  <a:lnTo>
                    <a:pt x="76" y="72"/>
                  </a:lnTo>
                  <a:lnTo>
                    <a:pt x="76" y="73"/>
                  </a:lnTo>
                  <a:lnTo>
                    <a:pt x="75" y="73"/>
                  </a:lnTo>
                  <a:lnTo>
                    <a:pt x="74" y="74"/>
                  </a:lnTo>
                  <a:lnTo>
                    <a:pt x="74" y="75"/>
                  </a:lnTo>
                  <a:lnTo>
                    <a:pt x="73" y="75"/>
                  </a:lnTo>
                  <a:lnTo>
                    <a:pt x="73" y="76"/>
                  </a:lnTo>
                  <a:lnTo>
                    <a:pt x="73" y="77"/>
                  </a:lnTo>
                  <a:lnTo>
                    <a:pt x="72" y="77"/>
                  </a:lnTo>
                  <a:lnTo>
                    <a:pt x="72" y="78"/>
                  </a:lnTo>
                  <a:lnTo>
                    <a:pt x="72" y="77"/>
                  </a:lnTo>
                  <a:lnTo>
                    <a:pt x="72" y="78"/>
                  </a:lnTo>
                  <a:lnTo>
                    <a:pt x="71" y="78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2" y="80"/>
                  </a:lnTo>
                  <a:lnTo>
                    <a:pt x="71" y="80"/>
                  </a:lnTo>
                  <a:lnTo>
                    <a:pt x="72" y="80"/>
                  </a:lnTo>
                  <a:lnTo>
                    <a:pt x="72" y="81"/>
                  </a:lnTo>
                  <a:lnTo>
                    <a:pt x="73" y="81"/>
                  </a:lnTo>
                  <a:lnTo>
                    <a:pt x="72" y="81"/>
                  </a:lnTo>
                  <a:lnTo>
                    <a:pt x="72" y="82"/>
                  </a:lnTo>
                  <a:lnTo>
                    <a:pt x="71" y="82"/>
                  </a:lnTo>
                  <a:lnTo>
                    <a:pt x="70" y="82"/>
                  </a:lnTo>
                  <a:lnTo>
                    <a:pt x="70" y="83"/>
                  </a:lnTo>
                  <a:lnTo>
                    <a:pt x="69" y="83"/>
                  </a:lnTo>
                  <a:lnTo>
                    <a:pt x="68" y="83"/>
                  </a:lnTo>
                  <a:lnTo>
                    <a:pt x="68" y="82"/>
                  </a:lnTo>
                  <a:lnTo>
                    <a:pt x="67" y="82"/>
                  </a:lnTo>
                  <a:lnTo>
                    <a:pt x="67" y="81"/>
                  </a:lnTo>
                  <a:lnTo>
                    <a:pt x="67" y="81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64" y="81"/>
                  </a:lnTo>
                  <a:lnTo>
                    <a:pt x="64" y="80"/>
                  </a:lnTo>
                  <a:lnTo>
                    <a:pt x="64" y="79"/>
                  </a:lnTo>
                  <a:lnTo>
                    <a:pt x="64" y="78"/>
                  </a:lnTo>
                  <a:lnTo>
                    <a:pt x="63" y="78"/>
                  </a:lnTo>
                  <a:lnTo>
                    <a:pt x="62" y="78"/>
                  </a:lnTo>
                  <a:lnTo>
                    <a:pt x="63" y="78"/>
                  </a:lnTo>
                  <a:lnTo>
                    <a:pt x="63" y="77"/>
                  </a:lnTo>
                  <a:lnTo>
                    <a:pt x="62" y="77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62" y="74"/>
                  </a:lnTo>
                  <a:lnTo>
                    <a:pt x="62" y="73"/>
                  </a:lnTo>
                  <a:lnTo>
                    <a:pt x="61" y="72"/>
                  </a:lnTo>
                  <a:lnTo>
                    <a:pt x="60" y="72"/>
                  </a:lnTo>
                  <a:lnTo>
                    <a:pt x="58" y="72"/>
                  </a:lnTo>
                  <a:lnTo>
                    <a:pt x="57" y="73"/>
                  </a:lnTo>
                  <a:lnTo>
                    <a:pt x="56" y="74"/>
                  </a:lnTo>
                  <a:lnTo>
                    <a:pt x="55" y="74"/>
                  </a:lnTo>
                  <a:lnTo>
                    <a:pt x="54" y="74"/>
                  </a:lnTo>
                  <a:lnTo>
                    <a:pt x="53" y="73"/>
                  </a:lnTo>
                  <a:lnTo>
                    <a:pt x="53" y="74"/>
                  </a:lnTo>
                  <a:lnTo>
                    <a:pt x="52" y="74"/>
                  </a:lnTo>
                  <a:lnTo>
                    <a:pt x="52" y="75"/>
                  </a:lnTo>
                  <a:lnTo>
                    <a:pt x="51" y="74"/>
                  </a:lnTo>
                  <a:lnTo>
                    <a:pt x="51" y="75"/>
                  </a:lnTo>
                  <a:lnTo>
                    <a:pt x="52" y="75"/>
                  </a:lnTo>
                  <a:lnTo>
                    <a:pt x="51" y="75"/>
                  </a:lnTo>
                  <a:lnTo>
                    <a:pt x="51" y="76"/>
                  </a:lnTo>
                  <a:lnTo>
                    <a:pt x="51" y="75"/>
                  </a:lnTo>
                  <a:lnTo>
                    <a:pt x="51" y="75"/>
                  </a:lnTo>
                  <a:lnTo>
                    <a:pt x="51" y="76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51" y="76"/>
                  </a:lnTo>
                  <a:lnTo>
                    <a:pt x="50" y="75"/>
                  </a:lnTo>
                  <a:lnTo>
                    <a:pt x="50" y="74"/>
                  </a:lnTo>
                  <a:lnTo>
                    <a:pt x="50" y="75"/>
                  </a:lnTo>
                  <a:lnTo>
                    <a:pt x="50" y="74"/>
                  </a:lnTo>
                  <a:lnTo>
                    <a:pt x="49" y="74"/>
                  </a:lnTo>
                  <a:lnTo>
                    <a:pt x="49" y="75"/>
                  </a:lnTo>
                  <a:lnTo>
                    <a:pt x="48" y="75"/>
                  </a:lnTo>
                  <a:lnTo>
                    <a:pt x="47" y="75"/>
                  </a:lnTo>
                  <a:lnTo>
                    <a:pt x="46" y="75"/>
                  </a:lnTo>
                  <a:lnTo>
                    <a:pt x="45" y="76"/>
                  </a:lnTo>
                  <a:lnTo>
                    <a:pt x="44" y="77"/>
                  </a:lnTo>
                  <a:lnTo>
                    <a:pt x="44" y="78"/>
                  </a:lnTo>
                  <a:lnTo>
                    <a:pt x="43" y="80"/>
                  </a:lnTo>
                  <a:lnTo>
                    <a:pt x="43" y="81"/>
                  </a:lnTo>
                  <a:lnTo>
                    <a:pt x="42" y="81"/>
                  </a:lnTo>
                  <a:lnTo>
                    <a:pt x="41" y="81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40" y="84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1" y="86"/>
                  </a:lnTo>
                  <a:lnTo>
                    <a:pt x="42" y="87"/>
                  </a:lnTo>
                  <a:lnTo>
                    <a:pt x="41" y="88"/>
                  </a:lnTo>
                  <a:lnTo>
                    <a:pt x="40" y="89"/>
                  </a:lnTo>
                  <a:lnTo>
                    <a:pt x="39" y="89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38" y="93"/>
                  </a:lnTo>
                  <a:lnTo>
                    <a:pt x="37" y="94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6" y="88"/>
                  </a:lnTo>
                  <a:lnTo>
                    <a:pt x="35" y="88"/>
                  </a:lnTo>
                  <a:lnTo>
                    <a:pt x="35" y="87"/>
                  </a:lnTo>
                  <a:lnTo>
                    <a:pt x="34" y="87"/>
                  </a:lnTo>
                  <a:lnTo>
                    <a:pt x="34" y="88"/>
                  </a:lnTo>
                  <a:lnTo>
                    <a:pt x="33" y="88"/>
                  </a:lnTo>
                  <a:lnTo>
                    <a:pt x="32" y="88"/>
                  </a:lnTo>
                  <a:lnTo>
                    <a:pt x="32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1" y="84"/>
                  </a:lnTo>
                  <a:lnTo>
                    <a:pt x="30" y="84"/>
                  </a:lnTo>
                  <a:lnTo>
                    <a:pt x="30" y="83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8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29" y="81"/>
                  </a:lnTo>
                  <a:lnTo>
                    <a:pt x="29" y="80"/>
                  </a:lnTo>
                  <a:lnTo>
                    <a:pt x="30" y="80"/>
                  </a:lnTo>
                  <a:lnTo>
                    <a:pt x="30" y="79"/>
                  </a:lnTo>
                  <a:lnTo>
                    <a:pt x="30" y="78"/>
                  </a:lnTo>
                  <a:lnTo>
                    <a:pt x="31" y="78"/>
                  </a:lnTo>
                  <a:lnTo>
                    <a:pt x="32" y="78"/>
                  </a:lnTo>
                  <a:lnTo>
                    <a:pt x="33" y="77"/>
                  </a:lnTo>
                  <a:lnTo>
                    <a:pt x="33" y="76"/>
                  </a:lnTo>
                  <a:lnTo>
                    <a:pt x="34" y="75"/>
                  </a:lnTo>
                  <a:lnTo>
                    <a:pt x="34" y="74"/>
                  </a:lnTo>
                  <a:lnTo>
                    <a:pt x="34" y="72"/>
                  </a:lnTo>
                  <a:lnTo>
                    <a:pt x="33" y="72"/>
                  </a:lnTo>
                  <a:lnTo>
                    <a:pt x="34" y="72"/>
                  </a:lnTo>
                  <a:lnTo>
                    <a:pt x="35" y="71"/>
                  </a:lnTo>
                  <a:lnTo>
                    <a:pt x="34" y="70"/>
                  </a:lnTo>
                  <a:lnTo>
                    <a:pt x="33" y="70"/>
                  </a:lnTo>
                  <a:lnTo>
                    <a:pt x="32" y="70"/>
                  </a:lnTo>
                  <a:lnTo>
                    <a:pt x="32" y="69"/>
                  </a:lnTo>
                  <a:lnTo>
                    <a:pt x="31" y="68"/>
                  </a:lnTo>
                  <a:lnTo>
                    <a:pt x="30" y="67"/>
                  </a:lnTo>
                  <a:lnTo>
                    <a:pt x="30" y="68"/>
                  </a:lnTo>
                  <a:lnTo>
                    <a:pt x="29" y="68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88757E71-5AE3-E635-6496-2E81B9DD8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913" y="1152525"/>
              <a:ext cx="125413" cy="120650"/>
            </a:xfrm>
            <a:custGeom>
              <a:avLst/>
              <a:gdLst>
                <a:gd name="T0" fmla="*/ 61 w 79"/>
                <a:gd name="T1" fmla="*/ 61 h 76"/>
                <a:gd name="T2" fmla="*/ 57 w 79"/>
                <a:gd name="T3" fmla="*/ 64 h 76"/>
                <a:gd name="T4" fmla="*/ 52 w 79"/>
                <a:gd name="T5" fmla="*/ 63 h 76"/>
                <a:gd name="T6" fmla="*/ 47 w 79"/>
                <a:gd name="T7" fmla="*/ 60 h 76"/>
                <a:gd name="T8" fmla="*/ 45 w 79"/>
                <a:gd name="T9" fmla="*/ 67 h 76"/>
                <a:gd name="T10" fmla="*/ 41 w 79"/>
                <a:gd name="T11" fmla="*/ 71 h 76"/>
                <a:gd name="T12" fmla="*/ 38 w 79"/>
                <a:gd name="T13" fmla="*/ 69 h 76"/>
                <a:gd name="T14" fmla="*/ 35 w 79"/>
                <a:gd name="T15" fmla="*/ 64 h 76"/>
                <a:gd name="T16" fmla="*/ 29 w 79"/>
                <a:gd name="T17" fmla="*/ 59 h 76"/>
                <a:gd name="T18" fmla="*/ 27 w 79"/>
                <a:gd name="T19" fmla="*/ 65 h 76"/>
                <a:gd name="T20" fmla="*/ 30 w 79"/>
                <a:gd name="T21" fmla="*/ 70 h 76"/>
                <a:gd name="T22" fmla="*/ 27 w 79"/>
                <a:gd name="T23" fmla="*/ 74 h 76"/>
                <a:gd name="T24" fmla="*/ 21 w 79"/>
                <a:gd name="T25" fmla="*/ 75 h 76"/>
                <a:gd name="T26" fmla="*/ 17 w 79"/>
                <a:gd name="T27" fmla="*/ 76 h 76"/>
                <a:gd name="T28" fmla="*/ 16 w 79"/>
                <a:gd name="T29" fmla="*/ 71 h 76"/>
                <a:gd name="T30" fmla="*/ 13 w 79"/>
                <a:gd name="T31" fmla="*/ 69 h 76"/>
                <a:gd name="T32" fmla="*/ 3 w 79"/>
                <a:gd name="T33" fmla="*/ 70 h 76"/>
                <a:gd name="T34" fmla="*/ 1 w 79"/>
                <a:gd name="T35" fmla="*/ 64 h 76"/>
                <a:gd name="T36" fmla="*/ 4 w 79"/>
                <a:gd name="T37" fmla="*/ 62 h 76"/>
                <a:gd name="T38" fmla="*/ 3 w 79"/>
                <a:gd name="T39" fmla="*/ 57 h 76"/>
                <a:gd name="T40" fmla="*/ 2 w 79"/>
                <a:gd name="T41" fmla="*/ 52 h 76"/>
                <a:gd name="T42" fmla="*/ 6 w 79"/>
                <a:gd name="T43" fmla="*/ 46 h 76"/>
                <a:gd name="T44" fmla="*/ 11 w 79"/>
                <a:gd name="T45" fmla="*/ 43 h 76"/>
                <a:gd name="T46" fmla="*/ 10 w 79"/>
                <a:gd name="T47" fmla="*/ 37 h 76"/>
                <a:gd name="T48" fmla="*/ 6 w 79"/>
                <a:gd name="T49" fmla="*/ 35 h 76"/>
                <a:gd name="T50" fmla="*/ 3 w 79"/>
                <a:gd name="T51" fmla="*/ 32 h 76"/>
                <a:gd name="T52" fmla="*/ 6 w 79"/>
                <a:gd name="T53" fmla="*/ 30 h 76"/>
                <a:gd name="T54" fmla="*/ 12 w 79"/>
                <a:gd name="T55" fmla="*/ 27 h 76"/>
                <a:gd name="T56" fmla="*/ 17 w 79"/>
                <a:gd name="T57" fmla="*/ 25 h 76"/>
                <a:gd name="T58" fmla="*/ 20 w 79"/>
                <a:gd name="T59" fmla="*/ 24 h 76"/>
                <a:gd name="T60" fmla="*/ 23 w 79"/>
                <a:gd name="T61" fmla="*/ 20 h 76"/>
                <a:gd name="T62" fmla="*/ 24 w 79"/>
                <a:gd name="T63" fmla="*/ 16 h 76"/>
                <a:gd name="T64" fmla="*/ 27 w 79"/>
                <a:gd name="T65" fmla="*/ 12 h 76"/>
                <a:gd name="T66" fmla="*/ 31 w 79"/>
                <a:gd name="T67" fmla="*/ 10 h 76"/>
                <a:gd name="T68" fmla="*/ 37 w 79"/>
                <a:gd name="T69" fmla="*/ 7 h 76"/>
                <a:gd name="T70" fmla="*/ 41 w 79"/>
                <a:gd name="T71" fmla="*/ 5 h 76"/>
                <a:gd name="T72" fmla="*/ 47 w 79"/>
                <a:gd name="T73" fmla="*/ 6 h 76"/>
                <a:gd name="T74" fmla="*/ 52 w 79"/>
                <a:gd name="T75" fmla="*/ 3 h 76"/>
                <a:gd name="T76" fmla="*/ 55 w 79"/>
                <a:gd name="T77" fmla="*/ 2 h 76"/>
                <a:gd name="T78" fmla="*/ 59 w 79"/>
                <a:gd name="T79" fmla="*/ 3 h 76"/>
                <a:gd name="T80" fmla="*/ 62 w 79"/>
                <a:gd name="T81" fmla="*/ 9 h 76"/>
                <a:gd name="T82" fmla="*/ 64 w 79"/>
                <a:gd name="T83" fmla="*/ 14 h 76"/>
                <a:gd name="T84" fmla="*/ 65 w 79"/>
                <a:gd name="T85" fmla="*/ 18 h 76"/>
                <a:gd name="T86" fmla="*/ 67 w 79"/>
                <a:gd name="T87" fmla="*/ 22 h 76"/>
                <a:gd name="T88" fmla="*/ 73 w 79"/>
                <a:gd name="T89" fmla="*/ 22 h 76"/>
                <a:gd name="T90" fmla="*/ 77 w 79"/>
                <a:gd name="T91" fmla="*/ 26 h 76"/>
                <a:gd name="T92" fmla="*/ 76 w 79"/>
                <a:gd name="T93" fmla="*/ 27 h 76"/>
                <a:gd name="T94" fmla="*/ 78 w 79"/>
                <a:gd name="T95" fmla="*/ 30 h 76"/>
                <a:gd name="T96" fmla="*/ 73 w 79"/>
                <a:gd name="T97" fmla="*/ 33 h 76"/>
                <a:gd name="T98" fmla="*/ 75 w 79"/>
                <a:gd name="T99" fmla="*/ 39 h 76"/>
                <a:gd name="T100" fmla="*/ 77 w 79"/>
                <a:gd name="T101" fmla="*/ 43 h 76"/>
                <a:gd name="T102" fmla="*/ 78 w 79"/>
                <a:gd name="T103" fmla="*/ 48 h 76"/>
                <a:gd name="T104" fmla="*/ 75 w 79"/>
                <a:gd name="T105" fmla="*/ 50 h 76"/>
                <a:gd name="T106" fmla="*/ 71 w 79"/>
                <a:gd name="T107" fmla="*/ 54 h 76"/>
                <a:gd name="T108" fmla="*/ 65 w 79"/>
                <a:gd name="T109" fmla="*/ 56 h 76"/>
                <a:gd name="T110" fmla="*/ 65 w 79"/>
                <a:gd name="T111" fmla="*/ 5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9" h="76">
                  <a:moveTo>
                    <a:pt x="63" y="59"/>
                  </a:moveTo>
                  <a:lnTo>
                    <a:pt x="63" y="60"/>
                  </a:lnTo>
                  <a:lnTo>
                    <a:pt x="63" y="61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1" y="61"/>
                  </a:lnTo>
                  <a:lnTo>
                    <a:pt x="61" y="62"/>
                  </a:lnTo>
                  <a:lnTo>
                    <a:pt x="60" y="62"/>
                  </a:lnTo>
                  <a:lnTo>
                    <a:pt x="59" y="63"/>
                  </a:lnTo>
                  <a:lnTo>
                    <a:pt x="58" y="64"/>
                  </a:lnTo>
                  <a:lnTo>
                    <a:pt x="59" y="64"/>
                  </a:lnTo>
                  <a:lnTo>
                    <a:pt x="57" y="64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6" y="64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4" y="63"/>
                  </a:lnTo>
                  <a:lnTo>
                    <a:pt x="54" y="64"/>
                  </a:lnTo>
                  <a:lnTo>
                    <a:pt x="53" y="64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51" y="62"/>
                  </a:lnTo>
                  <a:lnTo>
                    <a:pt x="51" y="61"/>
                  </a:lnTo>
                  <a:lnTo>
                    <a:pt x="51" y="60"/>
                  </a:lnTo>
                  <a:lnTo>
                    <a:pt x="50" y="59"/>
                  </a:lnTo>
                  <a:lnTo>
                    <a:pt x="49" y="59"/>
                  </a:lnTo>
                  <a:lnTo>
                    <a:pt x="48" y="59"/>
                  </a:lnTo>
                  <a:lnTo>
                    <a:pt x="48" y="60"/>
                  </a:lnTo>
                  <a:lnTo>
                    <a:pt x="47" y="60"/>
                  </a:lnTo>
                  <a:lnTo>
                    <a:pt x="47" y="61"/>
                  </a:lnTo>
                  <a:lnTo>
                    <a:pt x="46" y="61"/>
                  </a:lnTo>
                  <a:lnTo>
                    <a:pt x="46" y="62"/>
                  </a:lnTo>
                  <a:lnTo>
                    <a:pt x="46" y="63"/>
                  </a:lnTo>
                  <a:lnTo>
                    <a:pt x="46" y="64"/>
                  </a:lnTo>
                  <a:lnTo>
                    <a:pt x="45" y="65"/>
                  </a:lnTo>
                  <a:lnTo>
                    <a:pt x="45" y="66"/>
                  </a:lnTo>
                  <a:lnTo>
                    <a:pt x="45" y="67"/>
                  </a:lnTo>
                  <a:lnTo>
                    <a:pt x="45" y="68"/>
                  </a:lnTo>
                  <a:lnTo>
                    <a:pt x="45" y="69"/>
                  </a:lnTo>
                  <a:lnTo>
                    <a:pt x="44" y="69"/>
                  </a:lnTo>
                  <a:lnTo>
                    <a:pt x="43" y="69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2" y="71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40" y="71"/>
                  </a:lnTo>
                  <a:lnTo>
                    <a:pt x="39" y="71"/>
                  </a:lnTo>
                  <a:lnTo>
                    <a:pt x="39" y="70"/>
                  </a:lnTo>
                  <a:lnTo>
                    <a:pt x="38" y="70"/>
                  </a:lnTo>
                  <a:lnTo>
                    <a:pt x="38" y="69"/>
                  </a:lnTo>
                  <a:lnTo>
                    <a:pt x="37" y="69"/>
                  </a:lnTo>
                  <a:lnTo>
                    <a:pt x="37" y="68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6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5" y="64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1" y="61"/>
                  </a:lnTo>
                  <a:lnTo>
                    <a:pt x="30" y="61"/>
                  </a:lnTo>
                  <a:lnTo>
                    <a:pt x="30" y="60"/>
                  </a:lnTo>
                  <a:lnTo>
                    <a:pt x="29" y="59"/>
                  </a:lnTo>
                  <a:lnTo>
                    <a:pt x="28" y="59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6" y="62"/>
                  </a:lnTo>
                  <a:lnTo>
                    <a:pt x="26" y="63"/>
                  </a:lnTo>
                  <a:lnTo>
                    <a:pt x="27" y="64"/>
                  </a:lnTo>
                  <a:lnTo>
                    <a:pt x="27" y="6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28" y="67"/>
                  </a:lnTo>
                  <a:lnTo>
                    <a:pt x="28" y="68"/>
                  </a:lnTo>
                  <a:lnTo>
                    <a:pt x="28" y="69"/>
                  </a:lnTo>
                  <a:lnTo>
                    <a:pt x="28" y="70"/>
                  </a:lnTo>
                  <a:lnTo>
                    <a:pt x="29" y="70"/>
                  </a:lnTo>
                  <a:lnTo>
                    <a:pt x="30" y="70"/>
                  </a:lnTo>
                  <a:lnTo>
                    <a:pt x="30" y="71"/>
                  </a:lnTo>
                  <a:lnTo>
                    <a:pt x="29" y="71"/>
                  </a:lnTo>
                  <a:lnTo>
                    <a:pt x="29" y="72"/>
                  </a:lnTo>
                  <a:lnTo>
                    <a:pt x="29" y="73"/>
                  </a:lnTo>
                  <a:lnTo>
                    <a:pt x="28" y="73"/>
                  </a:lnTo>
                  <a:lnTo>
                    <a:pt x="28" y="73"/>
                  </a:lnTo>
                  <a:lnTo>
                    <a:pt x="27" y="73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6" y="73"/>
                  </a:lnTo>
                  <a:lnTo>
                    <a:pt x="25" y="73"/>
                  </a:lnTo>
                  <a:lnTo>
                    <a:pt x="24" y="73"/>
                  </a:lnTo>
                  <a:lnTo>
                    <a:pt x="24" y="74"/>
                  </a:lnTo>
                  <a:lnTo>
                    <a:pt x="23" y="74"/>
                  </a:lnTo>
                  <a:lnTo>
                    <a:pt x="22" y="74"/>
                  </a:lnTo>
                  <a:lnTo>
                    <a:pt x="21" y="75"/>
                  </a:lnTo>
                  <a:lnTo>
                    <a:pt x="20" y="75"/>
                  </a:lnTo>
                  <a:lnTo>
                    <a:pt x="20" y="76"/>
                  </a:lnTo>
                  <a:lnTo>
                    <a:pt x="20" y="75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6"/>
                  </a:lnTo>
                  <a:lnTo>
                    <a:pt x="17" y="75"/>
                  </a:lnTo>
                  <a:lnTo>
                    <a:pt x="17" y="76"/>
                  </a:lnTo>
                  <a:lnTo>
                    <a:pt x="16" y="75"/>
                  </a:lnTo>
                  <a:lnTo>
                    <a:pt x="17" y="75"/>
                  </a:lnTo>
                  <a:lnTo>
                    <a:pt x="17" y="74"/>
                  </a:lnTo>
                  <a:lnTo>
                    <a:pt x="16" y="74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6" y="70"/>
                  </a:lnTo>
                  <a:lnTo>
                    <a:pt x="17" y="70"/>
                  </a:lnTo>
                  <a:lnTo>
                    <a:pt x="17" y="69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5" y="68"/>
                  </a:lnTo>
                  <a:lnTo>
                    <a:pt x="14" y="68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0" y="69"/>
                  </a:lnTo>
                  <a:lnTo>
                    <a:pt x="6" y="70"/>
                  </a:lnTo>
                  <a:lnTo>
                    <a:pt x="5" y="70"/>
                  </a:lnTo>
                  <a:lnTo>
                    <a:pt x="4" y="70"/>
                  </a:lnTo>
                  <a:lnTo>
                    <a:pt x="4" y="69"/>
                  </a:lnTo>
                  <a:lnTo>
                    <a:pt x="3" y="69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1" y="69"/>
                  </a:lnTo>
                  <a:lnTo>
                    <a:pt x="2" y="69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2" y="66"/>
                  </a:lnTo>
                  <a:lnTo>
                    <a:pt x="1" y="64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4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4" y="64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53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5" y="47"/>
                  </a:lnTo>
                  <a:lnTo>
                    <a:pt x="6" y="46"/>
                  </a:lnTo>
                  <a:lnTo>
                    <a:pt x="7" y="45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9" y="43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10" y="44"/>
                  </a:lnTo>
                  <a:lnTo>
                    <a:pt x="11" y="43"/>
                  </a:lnTo>
                  <a:lnTo>
                    <a:pt x="11" y="4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12" y="41"/>
                  </a:lnTo>
                  <a:lnTo>
                    <a:pt x="11" y="39"/>
                  </a:lnTo>
                  <a:lnTo>
                    <a:pt x="10" y="38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7" y="35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3" y="32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10" y="29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2" y="26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5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9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2" y="24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8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8" y="11"/>
                  </a:lnTo>
                  <a:lnTo>
                    <a:pt x="28" y="12"/>
                  </a:lnTo>
                  <a:lnTo>
                    <a:pt x="29" y="12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1" y="10"/>
                  </a:lnTo>
                  <a:lnTo>
                    <a:pt x="32" y="10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6" y="7"/>
                  </a:lnTo>
                  <a:lnTo>
                    <a:pt x="37" y="7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9" y="4"/>
                  </a:lnTo>
                  <a:lnTo>
                    <a:pt x="59" y="5"/>
                  </a:lnTo>
                  <a:lnTo>
                    <a:pt x="60" y="6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11"/>
                  </a:lnTo>
                  <a:lnTo>
                    <a:pt x="63" y="12"/>
                  </a:lnTo>
                  <a:lnTo>
                    <a:pt x="64" y="12"/>
                  </a:lnTo>
                  <a:lnTo>
                    <a:pt x="64" y="13"/>
                  </a:lnTo>
                  <a:lnTo>
                    <a:pt x="64" y="14"/>
                  </a:lnTo>
                  <a:lnTo>
                    <a:pt x="64" y="15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6"/>
                  </a:lnTo>
                  <a:lnTo>
                    <a:pt x="67" y="16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5" y="18"/>
                  </a:lnTo>
                  <a:lnTo>
                    <a:pt x="65" y="19"/>
                  </a:lnTo>
                  <a:lnTo>
                    <a:pt x="66" y="19"/>
                  </a:lnTo>
                  <a:lnTo>
                    <a:pt x="66" y="20"/>
                  </a:lnTo>
                  <a:lnTo>
                    <a:pt x="67" y="20"/>
                  </a:lnTo>
                  <a:lnTo>
                    <a:pt x="68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7" y="22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2" y="22"/>
                  </a:lnTo>
                  <a:lnTo>
                    <a:pt x="73" y="22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6" y="24"/>
                  </a:lnTo>
                  <a:lnTo>
                    <a:pt x="76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6" y="27"/>
                  </a:lnTo>
                  <a:lnTo>
                    <a:pt x="75" y="27"/>
                  </a:lnTo>
                  <a:lnTo>
                    <a:pt x="76" y="28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78" y="30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6" y="31"/>
                  </a:lnTo>
                  <a:lnTo>
                    <a:pt x="75" y="31"/>
                  </a:lnTo>
                  <a:lnTo>
                    <a:pt x="75" y="32"/>
                  </a:lnTo>
                  <a:lnTo>
                    <a:pt x="74" y="32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4" y="35"/>
                  </a:lnTo>
                  <a:lnTo>
                    <a:pt x="73" y="35"/>
                  </a:lnTo>
                  <a:lnTo>
                    <a:pt x="74" y="37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5" y="39"/>
                  </a:lnTo>
                  <a:lnTo>
                    <a:pt x="74" y="39"/>
                  </a:lnTo>
                  <a:lnTo>
                    <a:pt x="74" y="40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7" y="43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7" y="46"/>
                  </a:lnTo>
                  <a:lnTo>
                    <a:pt x="78" y="47"/>
                  </a:lnTo>
                  <a:lnTo>
                    <a:pt x="78" y="48"/>
                  </a:lnTo>
                  <a:lnTo>
                    <a:pt x="79" y="48"/>
                  </a:lnTo>
                  <a:lnTo>
                    <a:pt x="78" y="49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7" y="49"/>
                  </a:lnTo>
                  <a:lnTo>
                    <a:pt x="76" y="49"/>
                  </a:lnTo>
                  <a:lnTo>
                    <a:pt x="76" y="50"/>
                  </a:lnTo>
                  <a:lnTo>
                    <a:pt x="75" y="50"/>
                  </a:lnTo>
                  <a:lnTo>
                    <a:pt x="75" y="51"/>
                  </a:lnTo>
                  <a:lnTo>
                    <a:pt x="74" y="51"/>
                  </a:lnTo>
                  <a:lnTo>
                    <a:pt x="73" y="51"/>
                  </a:lnTo>
                  <a:lnTo>
                    <a:pt x="73" y="52"/>
                  </a:lnTo>
                  <a:lnTo>
                    <a:pt x="73" y="53"/>
                  </a:lnTo>
                  <a:lnTo>
                    <a:pt x="72" y="54"/>
                  </a:lnTo>
                  <a:lnTo>
                    <a:pt x="72" y="55"/>
                  </a:lnTo>
                  <a:lnTo>
                    <a:pt x="71" y="54"/>
                  </a:lnTo>
                  <a:lnTo>
                    <a:pt x="71" y="55"/>
                  </a:lnTo>
                  <a:lnTo>
                    <a:pt x="70" y="55"/>
                  </a:lnTo>
                  <a:lnTo>
                    <a:pt x="69" y="55"/>
                  </a:lnTo>
                  <a:lnTo>
                    <a:pt x="68" y="54"/>
                  </a:lnTo>
                  <a:lnTo>
                    <a:pt x="67" y="55"/>
                  </a:lnTo>
                  <a:lnTo>
                    <a:pt x="66" y="55"/>
                  </a:lnTo>
                  <a:lnTo>
                    <a:pt x="65" y="55"/>
                  </a:lnTo>
                  <a:lnTo>
                    <a:pt x="65" y="56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7" y="57"/>
                  </a:lnTo>
                  <a:lnTo>
                    <a:pt x="67" y="58"/>
                  </a:lnTo>
                  <a:lnTo>
                    <a:pt x="66" y="58"/>
                  </a:lnTo>
                  <a:lnTo>
                    <a:pt x="66" y="59"/>
                  </a:lnTo>
                  <a:lnTo>
                    <a:pt x="65" y="59"/>
                  </a:lnTo>
                  <a:lnTo>
                    <a:pt x="65" y="58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3" y="59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59837EDE-4C56-7193-2A3A-117190D5A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1" y="4016375"/>
              <a:ext cx="125413" cy="101600"/>
            </a:xfrm>
            <a:custGeom>
              <a:avLst/>
              <a:gdLst>
                <a:gd name="T0" fmla="*/ 22 w 79"/>
                <a:gd name="T1" fmla="*/ 53 h 64"/>
                <a:gd name="T2" fmla="*/ 16 w 79"/>
                <a:gd name="T3" fmla="*/ 48 h 64"/>
                <a:gd name="T4" fmla="*/ 18 w 79"/>
                <a:gd name="T5" fmla="*/ 45 h 64"/>
                <a:gd name="T6" fmla="*/ 13 w 79"/>
                <a:gd name="T7" fmla="*/ 43 h 64"/>
                <a:gd name="T8" fmla="*/ 10 w 79"/>
                <a:gd name="T9" fmla="*/ 43 h 64"/>
                <a:gd name="T10" fmla="*/ 7 w 79"/>
                <a:gd name="T11" fmla="*/ 41 h 64"/>
                <a:gd name="T12" fmla="*/ 4 w 79"/>
                <a:gd name="T13" fmla="*/ 40 h 64"/>
                <a:gd name="T14" fmla="*/ 0 w 79"/>
                <a:gd name="T15" fmla="*/ 38 h 64"/>
                <a:gd name="T16" fmla="*/ 11 w 79"/>
                <a:gd name="T17" fmla="*/ 26 h 64"/>
                <a:gd name="T18" fmla="*/ 13 w 79"/>
                <a:gd name="T19" fmla="*/ 23 h 64"/>
                <a:gd name="T20" fmla="*/ 17 w 79"/>
                <a:gd name="T21" fmla="*/ 18 h 64"/>
                <a:gd name="T22" fmla="*/ 26 w 79"/>
                <a:gd name="T23" fmla="*/ 15 h 64"/>
                <a:gd name="T24" fmla="*/ 25 w 79"/>
                <a:gd name="T25" fmla="*/ 10 h 64"/>
                <a:gd name="T26" fmla="*/ 22 w 79"/>
                <a:gd name="T27" fmla="*/ 6 h 64"/>
                <a:gd name="T28" fmla="*/ 24 w 79"/>
                <a:gd name="T29" fmla="*/ 4 h 64"/>
                <a:gd name="T30" fmla="*/ 28 w 79"/>
                <a:gd name="T31" fmla="*/ 0 h 64"/>
                <a:gd name="T32" fmla="*/ 33 w 79"/>
                <a:gd name="T33" fmla="*/ 4 h 64"/>
                <a:gd name="T34" fmla="*/ 35 w 79"/>
                <a:gd name="T35" fmla="*/ 8 h 64"/>
                <a:gd name="T36" fmla="*/ 38 w 79"/>
                <a:gd name="T37" fmla="*/ 6 h 64"/>
                <a:gd name="T38" fmla="*/ 40 w 79"/>
                <a:gd name="T39" fmla="*/ 4 h 64"/>
                <a:gd name="T40" fmla="*/ 42 w 79"/>
                <a:gd name="T41" fmla="*/ 8 h 64"/>
                <a:gd name="T42" fmla="*/ 45 w 79"/>
                <a:gd name="T43" fmla="*/ 12 h 64"/>
                <a:gd name="T44" fmla="*/ 43 w 79"/>
                <a:gd name="T45" fmla="*/ 16 h 64"/>
                <a:gd name="T46" fmla="*/ 47 w 79"/>
                <a:gd name="T47" fmla="*/ 18 h 64"/>
                <a:gd name="T48" fmla="*/ 47 w 79"/>
                <a:gd name="T49" fmla="*/ 21 h 64"/>
                <a:gd name="T50" fmla="*/ 50 w 79"/>
                <a:gd name="T51" fmla="*/ 25 h 64"/>
                <a:gd name="T52" fmla="*/ 52 w 79"/>
                <a:gd name="T53" fmla="*/ 23 h 64"/>
                <a:gd name="T54" fmla="*/ 56 w 79"/>
                <a:gd name="T55" fmla="*/ 26 h 64"/>
                <a:gd name="T56" fmla="*/ 58 w 79"/>
                <a:gd name="T57" fmla="*/ 29 h 64"/>
                <a:gd name="T58" fmla="*/ 65 w 79"/>
                <a:gd name="T59" fmla="*/ 29 h 64"/>
                <a:gd name="T60" fmla="*/ 69 w 79"/>
                <a:gd name="T61" fmla="*/ 30 h 64"/>
                <a:gd name="T62" fmla="*/ 69 w 79"/>
                <a:gd name="T63" fmla="*/ 35 h 64"/>
                <a:gd name="T64" fmla="*/ 69 w 79"/>
                <a:gd name="T65" fmla="*/ 39 h 64"/>
                <a:gd name="T66" fmla="*/ 74 w 79"/>
                <a:gd name="T67" fmla="*/ 39 h 64"/>
                <a:gd name="T68" fmla="*/ 78 w 79"/>
                <a:gd name="T69" fmla="*/ 44 h 64"/>
                <a:gd name="T70" fmla="*/ 77 w 79"/>
                <a:gd name="T71" fmla="*/ 45 h 64"/>
                <a:gd name="T72" fmla="*/ 76 w 79"/>
                <a:gd name="T73" fmla="*/ 50 h 64"/>
                <a:gd name="T74" fmla="*/ 72 w 79"/>
                <a:gd name="T75" fmla="*/ 52 h 64"/>
                <a:gd name="T76" fmla="*/ 68 w 79"/>
                <a:gd name="T77" fmla="*/ 53 h 64"/>
                <a:gd name="T78" fmla="*/ 65 w 79"/>
                <a:gd name="T79" fmla="*/ 53 h 64"/>
                <a:gd name="T80" fmla="*/ 64 w 79"/>
                <a:gd name="T81" fmla="*/ 56 h 64"/>
                <a:gd name="T82" fmla="*/ 64 w 79"/>
                <a:gd name="T83" fmla="*/ 59 h 64"/>
                <a:gd name="T84" fmla="*/ 62 w 79"/>
                <a:gd name="T85" fmla="*/ 60 h 64"/>
                <a:gd name="T86" fmla="*/ 57 w 79"/>
                <a:gd name="T87" fmla="*/ 56 h 64"/>
                <a:gd name="T88" fmla="*/ 52 w 79"/>
                <a:gd name="T89" fmla="*/ 55 h 64"/>
                <a:gd name="T90" fmla="*/ 47 w 79"/>
                <a:gd name="T91" fmla="*/ 56 h 64"/>
                <a:gd name="T92" fmla="*/ 46 w 79"/>
                <a:gd name="T93" fmla="*/ 60 h 64"/>
                <a:gd name="T94" fmla="*/ 43 w 79"/>
                <a:gd name="T95" fmla="*/ 57 h 64"/>
                <a:gd name="T96" fmla="*/ 35 w 79"/>
                <a:gd name="T97" fmla="*/ 58 h 64"/>
                <a:gd name="T98" fmla="*/ 32 w 79"/>
                <a:gd name="T99" fmla="*/ 57 h 64"/>
                <a:gd name="T100" fmla="*/ 30 w 79"/>
                <a:gd name="T101" fmla="*/ 59 h 64"/>
                <a:gd name="T102" fmla="*/ 30 w 79"/>
                <a:gd name="T103" fmla="*/ 63 h 64"/>
                <a:gd name="T104" fmla="*/ 26 w 79"/>
                <a:gd name="T105" fmla="*/ 64 h 64"/>
                <a:gd name="T106" fmla="*/ 22 w 79"/>
                <a:gd name="T107" fmla="*/ 62 h 64"/>
                <a:gd name="T108" fmla="*/ 20 w 79"/>
                <a:gd name="T10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9" h="64">
                  <a:moveTo>
                    <a:pt x="19" y="58"/>
                  </a:moveTo>
                  <a:lnTo>
                    <a:pt x="19" y="57"/>
                  </a:lnTo>
                  <a:lnTo>
                    <a:pt x="19" y="56"/>
                  </a:lnTo>
                  <a:lnTo>
                    <a:pt x="19" y="55"/>
                  </a:lnTo>
                  <a:lnTo>
                    <a:pt x="20" y="54"/>
                  </a:lnTo>
                  <a:lnTo>
                    <a:pt x="21" y="53"/>
                  </a:lnTo>
                  <a:lnTo>
                    <a:pt x="22" y="53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0" y="50"/>
                  </a:lnTo>
                  <a:lnTo>
                    <a:pt x="19" y="50"/>
                  </a:lnTo>
                  <a:lnTo>
                    <a:pt x="19" y="49"/>
                  </a:lnTo>
                  <a:lnTo>
                    <a:pt x="18" y="50"/>
                  </a:lnTo>
                  <a:lnTo>
                    <a:pt x="16" y="48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7" y="45"/>
                  </a:lnTo>
                  <a:lnTo>
                    <a:pt x="18" y="45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4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2" y="43"/>
                  </a:lnTo>
                  <a:lnTo>
                    <a:pt x="12" y="42"/>
                  </a:lnTo>
                  <a:lnTo>
                    <a:pt x="11" y="42"/>
                  </a:lnTo>
                  <a:lnTo>
                    <a:pt x="11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9" y="42"/>
                  </a:lnTo>
                  <a:lnTo>
                    <a:pt x="10" y="42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6" y="41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2" y="38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3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5" y="30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7" y="21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3" y="16"/>
                  </a:lnTo>
                  <a:lnTo>
                    <a:pt x="26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2" y="5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40" y="4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5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3" y="15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4" y="16"/>
                  </a:lnTo>
                  <a:lnTo>
                    <a:pt x="44" y="17"/>
                  </a:lnTo>
                  <a:lnTo>
                    <a:pt x="45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5"/>
                  </a:lnTo>
                  <a:lnTo>
                    <a:pt x="51" y="24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6" y="26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57" y="28"/>
                  </a:lnTo>
                  <a:lnTo>
                    <a:pt x="57" y="29"/>
                  </a:lnTo>
                  <a:lnTo>
                    <a:pt x="58" y="29"/>
                  </a:lnTo>
                  <a:lnTo>
                    <a:pt x="59" y="30"/>
                  </a:lnTo>
                  <a:lnTo>
                    <a:pt x="60" y="30"/>
                  </a:lnTo>
                  <a:lnTo>
                    <a:pt x="61" y="30"/>
                  </a:lnTo>
                  <a:lnTo>
                    <a:pt x="62" y="30"/>
                  </a:lnTo>
                  <a:lnTo>
                    <a:pt x="63" y="29"/>
                  </a:lnTo>
                  <a:lnTo>
                    <a:pt x="64" y="28"/>
                  </a:lnTo>
                  <a:lnTo>
                    <a:pt x="65" y="29"/>
                  </a:lnTo>
                  <a:lnTo>
                    <a:pt x="65" y="28"/>
                  </a:lnTo>
                  <a:lnTo>
                    <a:pt x="65" y="27"/>
                  </a:lnTo>
                  <a:lnTo>
                    <a:pt x="66" y="27"/>
                  </a:lnTo>
                  <a:lnTo>
                    <a:pt x="67" y="27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8" y="31"/>
                  </a:lnTo>
                  <a:lnTo>
                    <a:pt x="67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8" y="34"/>
                  </a:lnTo>
                  <a:lnTo>
                    <a:pt x="69" y="35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9" y="37"/>
                  </a:lnTo>
                  <a:lnTo>
                    <a:pt x="69" y="38"/>
                  </a:lnTo>
                  <a:lnTo>
                    <a:pt x="68" y="38"/>
                  </a:lnTo>
                  <a:lnTo>
                    <a:pt x="68" y="39"/>
                  </a:lnTo>
                  <a:lnTo>
                    <a:pt x="69" y="39"/>
                  </a:lnTo>
                  <a:lnTo>
                    <a:pt x="70" y="39"/>
                  </a:lnTo>
                  <a:lnTo>
                    <a:pt x="71" y="39"/>
                  </a:lnTo>
                  <a:lnTo>
                    <a:pt x="71" y="40"/>
                  </a:lnTo>
                  <a:lnTo>
                    <a:pt x="72" y="41"/>
                  </a:lnTo>
                  <a:lnTo>
                    <a:pt x="73" y="41"/>
                  </a:lnTo>
                  <a:lnTo>
                    <a:pt x="73" y="40"/>
                  </a:lnTo>
                  <a:lnTo>
                    <a:pt x="74" y="39"/>
                  </a:lnTo>
                  <a:lnTo>
                    <a:pt x="74" y="40"/>
                  </a:lnTo>
                  <a:lnTo>
                    <a:pt x="75" y="41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7" y="43"/>
                  </a:lnTo>
                  <a:lnTo>
                    <a:pt x="78" y="44"/>
                  </a:lnTo>
                  <a:lnTo>
                    <a:pt x="78" y="43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79" y="45"/>
                  </a:lnTo>
                  <a:lnTo>
                    <a:pt x="78" y="45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6" y="47"/>
                  </a:lnTo>
                  <a:lnTo>
                    <a:pt x="76" y="48"/>
                  </a:lnTo>
                  <a:lnTo>
                    <a:pt x="75" y="49"/>
                  </a:lnTo>
                  <a:lnTo>
                    <a:pt x="75" y="50"/>
                  </a:lnTo>
                  <a:lnTo>
                    <a:pt x="76" y="50"/>
                  </a:lnTo>
                  <a:lnTo>
                    <a:pt x="75" y="51"/>
                  </a:lnTo>
                  <a:lnTo>
                    <a:pt x="75" y="52"/>
                  </a:lnTo>
                  <a:lnTo>
                    <a:pt x="74" y="52"/>
                  </a:lnTo>
                  <a:lnTo>
                    <a:pt x="73" y="52"/>
                  </a:lnTo>
                  <a:lnTo>
                    <a:pt x="72" y="52"/>
                  </a:lnTo>
                  <a:lnTo>
                    <a:pt x="73" y="52"/>
                  </a:lnTo>
                  <a:lnTo>
                    <a:pt x="72" y="52"/>
                  </a:lnTo>
                  <a:lnTo>
                    <a:pt x="72" y="53"/>
                  </a:lnTo>
                  <a:lnTo>
                    <a:pt x="72" y="54"/>
                  </a:lnTo>
                  <a:lnTo>
                    <a:pt x="71" y="55"/>
                  </a:lnTo>
                  <a:lnTo>
                    <a:pt x="70" y="54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68" y="53"/>
                  </a:lnTo>
                  <a:lnTo>
                    <a:pt x="68" y="52"/>
                  </a:lnTo>
                  <a:lnTo>
                    <a:pt x="67" y="52"/>
                  </a:lnTo>
                  <a:lnTo>
                    <a:pt x="66" y="52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4" y="53"/>
                  </a:lnTo>
                  <a:lnTo>
                    <a:pt x="65" y="53"/>
                  </a:lnTo>
                  <a:lnTo>
                    <a:pt x="65" y="54"/>
                  </a:lnTo>
                  <a:lnTo>
                    <a:pt x="64" y="54"/>
                  </a:lnTo>
                  <a:lnTo>
                    <a:pt x="64" y="53"/>
                  </a:lnTo>
                  <a:lnTo>
                    <a:pt x="63" y="54"/>
                  </a:lnTo>
                  <a:lnTo>
                    <a:pt x="63" y="55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5" y="56"/>
                  </a:lnTo>
                  <a:lnTo>
                    <a:pt x="64" y="57"/>
                  </a:lnTo>
                  <a:lnTo>
                    <a:pt x="64" y="58"/>
                  </a:lnTo>
                  <a:lnTo>
                    <a:pt x="63" y="59"/>
                  </a:lnTo>
                  <a:lnTo>
                    <a:pt x="64" y="59"/>
                  </a:lnTo>
                  <a:lnTo>
                    <a:pt x="63" y="59"/>
                  </a:lnTo>
                  <a:lnTo>
                    <a:pt x="64" y="59"/>
                  </a:lnTo>
                  <a:lnTo>
                    <a:pt x="64" y="60"/>
                  </a:lnTo>
                  <a:lnTo>
                    <a:pt x="64" y="61"/>
                  </a:lnTo>
                  <a:lnTo>
                    <a:pt x="65" y="61"/>
                  </a:lnTo>
                  <a:lnTo>
                    <a:pt x="64" y="61"/>
                  </a:lnTo>
                  <a:lnTo>
                    <a:pt x="63" y="61"/>
                  </a:lnTo>
                  <a:lnTo>
                    <a:pt x="63" y="60"/>
                  </a:lnTo>
                  <a:lnTo>
                    <a:pt x="62" y="60"/>
                  </a:lnTo>
                  <a:lnTo>
                    <a:pt x="62" y="59"/>
                  </a:lnTo>
                  <a:lnTo>
                    <a:pt x="61" y="59"/>
                  </a:lnTo>
                  <a:lnTo>
                    <a:pt x="61" y="58"/>
                  </a:lnTo>
                  <a:lnTo>
                    <a:pt x="60" y="58"/>
                  </a:lnTo>
                  <a:lnTo>
                    <a:pt x="60" y="57"/>
                  </a:lnTo>
                  <a:lnTo>
                    <a:pt x="59" y="57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6" y="55"/>
                  </a:lnTo>
                  <a:lnTo>
                    <a:pt x="55" y="55"/>
                  </a:lnTo>
                  <a:lnTo>
                    <a:pt x="55" y="54"/>
                  </a:lnTo>
                  <a:lnTo>
                    <a:pt x="54" y="55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1" y="55"/>
                  </a:lnTo>
                  <a:lnTo>
                    <a:pt x="50" y="55"/>
                  </a:lnTo>
                  <a:lnTo>
                    <a:pt x="50" y="54"/>
                  </a:lnTo>
                  <a:lnTo>
                    <a:pt x="49" y="54"/>
                  </a:lnTo>
                  <a:lnTo>
                    <a:pt x="48" y="55"/>
                  </a:lnTo>
                  <a:lnTo>
                    <a:pt x="47" y="55"/>
                  </a:lnTo>
                  <a:lnTo>
                    <a:pt x="47" y="56"/>
                  </a:lnTo>
                  <a:lnTo>
                    <a:pt x="46" y="56"/>
                  </a:lnTo>
                  <a:lnTo>
                    <a:pt x="46" y="57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5" y="59"/>
                  </a:lnTo>
                  <a:lnTo>
                    <a:pt x="46" y="59"/>
                  </a:lnTo>
                  <a:lnTo>
                    <a:pt x="46" y="60"/>
                  </a:lnTo>
                  <a:lnTo>
                    <a:pt x="45" y="60"/>
                  </a:lnTo>
                  <a:lnTo>
                    <a:pt x="45" y="59"/>
                  </a:lnTo>
                  <a:lnTo>
                    <a:pt x="44" y="59"/>
                  </a:lnTo>
                  <a:lnTo>
                    <a:pt x="43" y="59"/>
                  </a:lnTo>
                  <a:lnTo>
                    <a:pt x="43" y="58"/>
                  </a:lnTo>
                  <a:lnTo>
                    <a:pt x="43" y="58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0" y="57"/>
                  </a:lnTo>
                  <a:lnTo>
                    <a:pt x="39" y="57"/>
                  </a:lnTo>
                  <a:lnTo>
                    <a:pt x="38" y="56"/>
                  </a:lnTo>
                  <a:lnTo>
                    <a:pt x="37" y="57"/>
                  </a:lnTo>
                  <a:lnTo>
                    <a:pt x="36" y="57"/>
                  </a:lnTo>
                  <a:lnTo>
                    <a:pt x="35" y="58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3" y="59"/>
                  </a:lnTo>
                  <a:lnTo>
                    <a:pt x="33" y="58"/>
                  </a:lnTo>
                  <a:lnTo>
                    <a:pt x="32" y="59"/>
                  </a:lnTo>
                  <a:lnTo>
                    <a:pt x="32" y="58"/>
                  </a:lnTo>
                  <a:lnTo>
                    <a:pt x="32" y="57"/>
                  </a:lnTo>
                  <a:lnTo>
                    <a:pt x="31" y="57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30" y="56"/>
                  </a:lnTo>
                  <a:lnTo>
                    <a:pt x="29" y="57"/>
                  </a:lnTo>
                  <a:lnTo>
                    <a:pt x="29" y="58"/>
                  </a:lnTo>
                  <a:lnTo>
                    <a:pt x="30" y="59"/>
                  </a:lnTo>
                  <a:lnTo>
                    <a:pt x="30" y="60"/>
                  </a:lnTo>
                  <a:lnTo>
                    <a:pt x="31" y="60"/>
                  </a:lnTo>
                  <a:lnTo>
                    <a:pt x="30" y="61"/>
                  </a:lnTo>
                  <a:lnTo>
                    <a:pt x="30" y="62"/>
                  </a:lnTo>
                  <a:lnTo>
                    <a:pt x="31" y="62"/>
                  </a:lnTo>
                  <a:lnTo>
                    <a:pt x="31" y="63"/>
                  </a:lnTo>
                  <a:lnTo>
                    <a:pt x="30" y="63"/>
                  </a:lnTo>
                  <a:lnTo>
                    <a:pt x="30" y="62"/>
                  </a:lnTo>
                  <a:lnTo>
                    <a:pt x="29" y="63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3"/>
                  </a:lnTo>
                  <a:lnTo>
                    <a:pt x="27" y="64"/>
                  </a:lnTo>
                  <a:lnTo>
                    <a:pt x="26" y="64"/>
                  </a:lnTo>
                  <a:lnTo>
                    <a:pt x="25" y="64"/>
                  </a:lnTo>
                  <a:lnTo>
                    <a:pt x="24" y="64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2" y="62"/>
                  </a:lnTo>
                  <a:lnTo>
                    <a:pt x="22" y="63"/>
                  </a:lnTo>
                  <a:lnTo>
                    <a:pt x="21" y="62"/>
                  </a:lnTo>
                  <a:lnTo>
                    <a:pt x="22" y="62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1" y="60"/>
                  </a:lnTo>
                  <a:lnTo>
                    <a:pt x="20" y="60"/>
                  </a:lnTo>
                  <a:lnTo>
                    <a:pt x="20" y="59"/>
                  </a:lnTo>
                  <a:lnTo>
                    <a:pt x="18" y="59"/>
                  </a:lnTo>
                  <a:lnTo>
                    <a:pt x="19" y="58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261979F9-DB90-AC50-8A7E-F2E34223B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4113" y="3479800"/>
              <a:ext cx="125413" cy="120650"/>
            </a:xfrm>
            <a:custGeom>
              <a:avLst/>
              <a:gdLst>
                <a:gd name="T0" fmla="*/ 49 w 79"/>
                <a:gd name="T1" fmla="*/ 72 h 76"/>
                <a:gd name="T2" fmla="*/ 45 w 79"/>
                <a:gd name="T3" fmla="*/ 75 h 76"/>
                <a:gd name="T4" fmla="*/ 44 w 79"/>
                <a:gd name="T5" fmla="*/ 72 h 76"/>
                <a:gd name="T6" fmla="*/ 43 w 79"/>
                <a:gd name="T7" fmla="*/ 69 h 76"/>
                <a:gd name="T8" fmla="*/ 40 w 79"/>
                <a:gd name="T9" fmla="*/ 66 h 76"/>
                <a:gd name="T10" fmla="*/ 34 w 79"/>
                <a:gd name="T11" fmla="*/ 64 h 76"/>
                <a:gd name="T12" fmla="*/ 26 w 79"/>
                <a:gd name="T13" fmla="*/ 70 h 76"/>
                <a:gd name="T14" fmla="*/ 25 w 79"/>
                <a:gd name="T15" fmla="*/ 66 h 76"/>
                <a:gd name="T16" fmla="*/ 26 w 79"/>
                <a:gd name="T17" fmla="*/ 60 h 76"/>
                <a:gd name="T18" fmla="*/ 27 w 79"/>
                <a:gd name="T19" fmla="*/ 55 h 76"/>
                <a:gd name="T20" fmla="*/ 22 w 79"/>
                <a:gd name="T21" fmla="*/ 51 h 76"/>
                <a:gd name="T22" fmla="*/ 14 w 79"/>
                <a:gd name="T23" fmla="*/ 54 h 76"/>
                <a:gd name="T24" fmla="*/ 4 w 79"/>
                <a:gd name="T25" fmla="*/ 46 h 76"/>
                <a:gd name="T26" fmla="*/ 2 w 79"/>
                <a:gd name="T27" fmla="*/ 37 h 76"/>
                <a:gd name="T28" fmla="*/ 12 w 79"/>
                <a:gd name="T29" fmla="*/ 27 h 76"/>
                <a:gd name="T30" fmla="*/ 17 w 79"/>
                <a:gd name="T31" fmla="*/ 25 h 76"/>
                <a:gd name="T32" fmla="*/ 26 w 79"/>
                <a:gd name="T33" fmla="*/ 17 h 76"/>
                <a:gd name="T34" fmla="*/ 32 w 79"/>
                <a:gd name="T35" fmla="*/ 23 h 76"/>
                <a:gd name="T36" fmla="*/ 37 w 79"/>
                <a:gd name="T37" fmla="*/ 26 h 76"/>
                <a:gd name="T38" fmla="*/ 41 w 79"/>
                <a:gd name="T39" fmla="*/ 24 h 76"/>
                <a:gd name="T40" fmla="*/ 48 w 79"/>
                <a:gd name="T41" fmla="*/ 22 h 76"/>
                <a:gd name="T42" fmla="*/ 47 w 79"/>
                <a:gd name="T43" fmla="*/ 20 h 76"/>
                <a:gd name="T44" fmla="*/ 51 w 79"/>
                <a:gd name="T45" fmla="*/ 18 h 76"/>
                <a:gd name="T46" fmla="*/ 59 w 79"/>
                <a:gd name="T47" fmla="*/ 17 h 76"/>
                <a:gd name="T48" fmla="*/ 63 w 79"/>
                <a:gd name="T49" fmla="*/ 15 h 76"/>
                <a:gd name="T50" fmla="*/ 59 w 79"/>
                <a:gd name="T51" fmla="*/ 8 h 76"/>
                <a:gd name="T52" fmla="*/ 55 w 79"/>
                <a:gd name="T53" fmla="*/ 3 h 76"/>
                <a:gd name="T54" fmla="*/ 56 w 79"/>
                <a:gd name="T55" fmla="*/ 1 h 76"/>
                <a:gd name="T56" fmla="*/ 62 w 79"/>
                <a:gd name="T57" fmla="*/ 1 h 76"/>
                <a:gd name="T58" fmla="*/ 65 w 79"/>
                <a:gd name="T59" fmla="*/ 5 h 76"/>
                <a:gd name="T60" fmla="*/ 70 w 79"/>
                <a:gd name="T61" fmla="*/ 8 h 76"/>
                <a:gd name="T62" fmla="*/ 75 w 79"/>
                <a:gd name="T63" fmla="*/ 11 h 76"/>
                <a:gd name="T64" fmla="*/ 76 w 79"/>
                <a:gd name="T65" fmla="*/ 18 h 76"/>
                <a:gd name="T66" fmla="*/ 78 w 79"/>
                <a:gd name="T67" fmla="*/ 23 h 76"/>
                <a:gd name="T68" fmla="*/ 77 w 79"/>
                <a:gd name="T69" fmla="*/ 26 h 76"/>
                <a:gd name="T70" fmla="*/ 77 w 79"/>
                <a:gd name="T71" fmla="*/ 30 h 76"/>
                <a:gd name="T72" fmla="*/ 74 w 79"/>
                <a:gd name="T73" fmla="*/ 31 h 76"/>
                <a:gd name="T74" fmla="*/ 71 w 79"/>
                <a:gd name="T75" fmla="*/ 35 h 76"/>
                <a:gd name="T76" fmla="*/ 71 w 79"/>
                <a:gd name="T77" fmla="*/ 41 h 76"/>
                <a:gd name="T78" fmla="*/ 73 w 79"/>
                <a:gd name="T79" fmla="*/ 43 h 76"/>
                <a:gd name="T80" fmla="*/ 74 w 79"/>
                <a:gd name="T81" fmla="*/ 47 h 76"/>
                <a:gd name="T82" fmla="*/ 73 w 79"/>
                <a:gd name="T83" fmla="*/ 50 h 76"/>
                <a:gd name="T84" fmla="*/ 69 w 79"/>
                <a:gd name="T85" fmla="*/ 52 h 76"/>
                <a:gd name="T86" fmla="*/ 69 w 79"/>
                <a:gd name="T87" fmla="*/ 54 h 76"/>
                <a:gd name="T88" fmla="*/ 74 w 79"/>
                <a:gd name="T89" fmla="*/ 55 h 76"/>
                <a:gd name="T90" fmla="*/ 70 w 79"/>
                <a:gd name="T91" fmla="*/ 58 h 76"/>
                <a:gd name="T92" fmla="*/ 66 w 79"/>
                <a:gd name="T93" fmla="*/ 60 h 76"/>
                <a:gd name="T94" fmla="*/ 64 w 79"/>
                <a:gd name="T95" fmla="*/ 63 h 76"/>
                <a:gd name="T96" fmla="*/ 66 w 79"/>
                <a:gd name="T97" fmla="*/ 68 h 76"/>
                <a:gd name="T98" fmla="*/ 63 w 79"/>
                <a:gd name="T99" fmla="*/ 69 h 76"/>
                <a:gd name="T100" fmla="*/ 60 w 79"/>
                <a:gd name="T101" fmla="*/ 71 h 76"/>
                <a:gd name="T102" fmla="*/ 57 w 79"/>
                <a:gd name="T103" fmla="*/ 74 h 76"/>
                <a:gd name="T104" fmla="*/ 55 w 79"/>
                <a:gd name="T105" fmla="*/ 74 h 76"/>
                <a:gd name="T106" fmla="*/ 54 w 79"/>
                <a:gd name="T107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" h="76">
                  <a:moveTo>
                    <a:pt x="52" y="70"/>
                  </a:moveTo>
                  <a:lnTo>
                    <a:pt x="51" y="70"/>
                  </a:lnTo>
                  <a:lnTo>
                    <a:pt x="51" y="71"/>
                  </a:lnTo>
                  <a:lnTo>
                    <a:pt x="50" y="71"/>
                  </a:lnTo>
                  <a:lnTo>
                    <a:pt x="49" y="71"/>
                  </a:lnTo>
                  <a:lnTo>
                    <a:pt x="49" y="72"/>
                  </a:lnTo>
                  <a:lnTo>
                    <a:pt x="48" y="73"/>
                  </a:lnTo>
                  <a:lnTo>
                    <a:pt x="47" y="73"/>
                  </a:lnTo>
                  <a:lnTo>
                    <a:pt x="47" y="74"/>
                  </a:lnTo>
                  <a:lnTo>
                    <a:pt x="46" y="74"/>
                  </a:lnTo>
                  <a:lnTo>
                    <a:pt x="45" y="74"/>
                  </a:lnTo>
                  <a:lnTo>
                    <a:pt x="45" y="75"/>
                  </a:lnTo>
                  <a:lnTo>
                    <a:pt x="44" y="75"/>
                  </a:lnTo>
                  <a:lnTo>
                    <a:pt x="44" y="74"/>
                  </a:lnTo>
                  <a:lnTo>
                    <a:pt x="44" y="73"/>
                  </a:lnTo>
                  <a:lnTo>
                    <a:pt x="45" y="73"/>
                  </a:lnTo>
                  <a:lnTo>
                    <a:pt x="45" y="72"/>
                  </a:lnTo>
                  <a:lnTo>
                    <a:pt x="44" y="72"/>
                  </a:lnTo>
                  <a:lnTo>
                    <a:pt x="44" y="71"/>
                  </a:lnTo>
                  <a:lnTo>
                    <a:pt x="43" y="70"/>
                  </a:lnTo>
                  <a:lnTo>
                    <a:pt x="43" y="71"/>
                  </a:lnTo>
                  <a:lnTo>
                    <a:pt x="42" y="70"/>
                  </a:lnTo>
                  <a:lnTo>
                    <a:pt x="43" y="70"/>
                  </a:lnTo>
                  <a:lnTo>
                    <a:pt x="43" y="69"/>
                  </a:lnTo>
                  <a:lnTo>
                    <a:pt x="42" y="69"/>
                  </a:lnTo>
                  <a:lnTo>
                    <a:pt x="42" y="68"/>
                  </a:lnTo>
                  <a:lnTo>
                    <a:pt x="42" y="67"/>
                  </a:lnTo>
                  <a:lnTo>
                    <a:pt x="42" y="66"/>
                  </a:lnTo>
                  <a:lnTo>
                    <a:pt x="41" y="66"/>
                  </a:lnTo>
                  <a:lnTo>
                    <a:pt x="40" y="66"/>
                  </a:lnTo>
                  <a:lnTo>
                    <a:pt x="39" y="66"/>
                  </a:lnTo>
                  <a:lnTo>
                    <a:pt x="38" y="66"/>
                  </a:lnTo>
                  <a:lnTo>
                    <a:pt x="36" y="66"/>
                  </a:lnTo>
                  <a:lnTo>
                    <a:pt x="35" y="65"/>
                  </a:lnTo>
                  <a:lnTo>
                    <a:pt x="34" y="65"/>
                  </a:lnTo>
                  <a:lnTo>
                    <a:pt x="34" y="64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29" y="67"/>
                  </a:lnTo>
                  <a:lnTo>
                    <a:pt x="27" y="69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2" y="70"/>
                  </a:lnTo>
                  <a:lnTo>
                    <a:pt x="23" y="70"/>
                  </a:lnTo>
                  <a:lnTo>
                    <a:pt x="25" y="66"/>
                  </a:lnTo>
                  <a:lnTo>
                    <a:pt x="26" y="66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5" y="62"/>
                  </a:lnTo>
                  <a:lnTo>
                    <a:pt x="25" y="61"/>
                  </a:lnTo>
                  <a:lnTo>
                    <a:pt x="26" y="60"/>
                  </a:lnTo>
                  <a:lnTo>
                    <a:pt x="27" y="59"/>
                  </a:lnTo>
                  <a:lnTo>
                    <a:pt x="27" y="58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6" y="54"/>
                  </a:lnTo>
                  <a:lnTo>
                    <a:pt x="26" y="53"/>
                  </a:lnTo>
                  <a:lnTo>
                    <a:pt x="25" y="52"/>
                  </a:lnTo>
                  <a:lnTo>
                    <a:pt x="24" y="52"/>
                  </a:lnTo>
                  <a:lnTo>
                    <a:pt x="23" y="52"/>
                  </a:lnTo>
                  <a:lnTo>
                    <a:pt x="22" y="51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7" y="53"/>
                  </a:lnTo>
                  <a:lnTo>
                    <a:pt x="16" y="53"/>
                  </a:lnTo>
                  <a:lnTo>
                    <a:pt x="15" y="53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8" y="52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8" y="34"/>
                  </a:lnTo>
                  <a:lnTo>
                    <a:pt x="9" y="30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12" y="27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2"/>
                  </a:lnTo>
                  <a:lnTo>
                    <a:pt x="19" y="22"/>
                  </a:lnTo>
                  <a:lnTo>
                    <a:pt x="23" y="18"/>
                  </a:lnTo>
                  <a:lnTo>
                    <a:pt x="24" y="16"/>
                  </a:lnTo>
                  <a:lnTo>
                    <a:pt x="25" y="17"/>
                  </a:lnTo>
                  <a:lnTo>
                    <a:pt x="26" y="17"/>
                  </a:lnTo>
                  <a:lnTo>
                    <a:pt x="27" y="18"/>
                  </a:lnTo>
                  <a:lnTo>
                    <a:pt x="29" y="19"/>
                  </a:lnTo>
                  <a:lnTo>
                    <a:pt x="30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3" y="24"/>
                  </a:lnTo>
                  <a:lnTo>
                    <a:pt x="34" y="26"/>
                  </a:lnTo>
                  <a:lnTo>
                    <a:pt x="34" y="27"/>
                  </a:lnTo>
                  <a:lnTo>
                    <a:pt x="36" y="26"/>
                  </a:lnTo>
                  <a:lnTo>
                    <a:pt x="37" y="26"/>
                  </a:lnTo>
                  <a:lnTo>
                    <a:pt x="38" y="27"/>
                  </a:lnTo>
                  <a:lnTo>
                    <a:pt x="39" y="27"/>
                  </a:lnTo>
                  <a:lnTo>
                    <a:pt x="39" y="26"/>
                  </a:lnTo>
                  <a:lnTo>
                    <a:pt x="40" y="26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2" y="24"/>
                  </a:lnTo>
                  <a:lnTo>
                    <a:pt x="45" y="23"/>
                  </a:lnTo>
                  <a:lnTo>
                    <a:pt x="46" y="23"/>
                  </a:lnTo>
                  <a:lnTo>
                    <a:pt x="47" y="23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49" y="18"/>
                  </a:lnTo>
                  <a:lnTo>
                    <a:pt x="50" y="18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3" y="18"/>
                  </a:lnTo>
                  <a:lnTo>
                    <a:pt x="55" y="18"/>
                  </a:lnTo>
                  <a:lnTo>
                    <a:pt x="56" y="18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1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3" y="15"/>
                  </a:lnTo>
                  <a:lnTo>
                    <a:pt x="63" y="14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58" y="7"/>
                  </a:lnTo>
                  <a:lnTo>
                    <a:pt x="57" y="6"/>
                  </a:lnTo>
                  <a:lnTo>
                    <a:pt x="56" y="5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4" y="2"/>
                  </a:lnTo>
                  <a:lnTo>
                    <a:pt x="53" y="1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7" y="7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1" y="8"/>
                  </a:lnTo>
                  <a:lnTo>
                    <a:pt x="72" y="9"/>
                  </a:lnTo>
                  <a:lnTo>
                    <a:pt x="73" y="9"/>
                  </a:lnTo>
                  <a:lnTo>
                    <a:pt x="74" y="9"/>
                  </a:lnTo>
                  <a:lnTo>
                    <a:pt x="75" y="10"/>
                  </a:lnTo>
                  <a:lnTo>
                    <a:pt x="75" y="11"/>
                  </a:lnTo>
                  <a:lnTo>
                    <a:pt x="76" y="12"/>
                  </a:lnTo>
                  <a:lnTo>
                    <a:pt x="76" y="14"/>
                  </a:lnTo>
                  <a:lnTo>
                    <a:pt x="76" y="15"/>
                  </a:lnTo>
                  <a:lnTo>
                    <a:pt x="76" y="16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7" y="19"/>
                  </a:lnTo>
                  <a:lnTo>
                    <a:pt x="78" y="20"/>
                  </a:lnTo>
                  <a:lnTo>
                    <a:pt x="78" y="21"/>
                  </a:lnTo>
                  <a:lnTo>
                    <a:pt x="79" y="22"/>
                  </a:lnTo>
                  <a:lnTo>
                    <a:pt x="78" y="22"/>
                  </a:lnTo>
                  <a:lnTo>
                    <a:pt x="78" y="23"/>
                  </a:lnTo>
                  <a:lnTo>
                    <a:pt x="78" y="24"/>
                  </a:lnTo>
                  <a:lnTo>
                    <a:pt x="77" y="24"/>
                  </a:lnTo>
                  <a:lnTo>
                    <a:pt x="77" y="25"/>
                  </a:lnTo>
                  <a:lnTo>
                    <a:pt x="77" y="24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76" y="30"/>
                  </a:lnTo>
                  <a:lnTo>
                    <a:pt x="77" y="30"/>
                  </a:lnTo>
                  <a:lnTo>
                    <a:pt x="76" y="31"/>
                  </a:lnTo>
                  <a:lnTo>
                    <a:pt x="76" y="30"/>
                  </a:lnTo>
                  <a:lnTo>
                    <a:pt x="75" y="31"/>
                  </a:lnTo>
                  <a:lnTo>
                    <a:pt x="75" y="30"/>
                  </a:lnTo>
                  <a:lnTo>
                    <a:pt x="74" y="30"/>
                  </a:lnTo>
                  <a:lnTo>
                    <a:pt x="74" y="31"/>
                  </a:lnTo>
                  <a:lnTo>
                    <a:pt x="74" y="32"/>
                  </a:lnTo>
                  <a:lnTo>
                    <a:pt x="73" y="32"/>
                  </a:lnTo>
                  <a:lnTo>
                    <a:pt x="72" y="33"/>
                  </a:lnTo>
                  <a:lnTo>
                    <a:pt x="72" y="34"/>
                  </a:lnTo>
                  <a:lnTo>
                    <a:pt x="71" y="34"/>
                  </a:lnTo>
                  <a:lnTo>
                    <a:pt x="71" y="35"/>
                  </a:lnTo>
                  <a:lnTo>
                    <a:pt x="71" y="36"/>
                  </a:lnTo>
                  <a:lnTo>
                    <a:pt x="70" y="37"/>
                  </a:lnTo>
                  <a:lnTo>
                    <a:pt x="69" y="39"/>
                  </a:lnTo>
                  <a:lnTo>
                    <a:pt x="70" y="39"/>
                  </a:lnTo>
                  <a:lnTo>
                    <a:pt x="70" y="40"/>
                  </a:lnTo>
                  <a:lnTo>
                    <a:pt x="71" y="41"/>
                  </a:lnTo>
                  <a:lnTo>
                    <a:pt x="70" y="41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3"/>
                  </a:lnTo>
                  <a:lnTo>
                    <a:pt x="72" y="43"/>
                  </a:lnTo>
                  <a:lnTo>
                    <a:pt x="73" y="43"/>
                  </a:lnTo>
                  <a:lnTo>
                    <a:pt x="74" y="44"/>
                  </a:lnTo>
                  <a:lnTo>
                    <a:pt x="75" y="44"/>
                  </a:lnTo>
                  <a:lnTo>
                    <a:pt x="75" y="45"/>
                  </a:lnTo>
                  <a:lnTo>
                    <a:pt x="74" y="45"/>
                  </a:lnTo>
                  <a:lnTo>
                    <a:pt x="74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3" y="48"/>
                  </a:lnTo>
                  <a:lnTo>
                    <a:pt x="73" y="49"/>
                  </a:lnTo>
                  <a:lnTo>
                    <a:pt x="73" y="50"/>
                  </a:lnTo>
                  <a:lnTo>
                    <a:pt x="72" y="50"/>
                  </a:lnTo>
                  <a:lnTo>
                    <a:pt x="71" y="50"/>
                  </a:lnTo>
                  <a:lnTo>
                    <a:pt x="71" y="51"/>
                  </a:lnTo>
                  <a:lnTo>
                    <a:pt x="70" y="51"/>
                  </a:lnTo>
                  <a:lnTo>
                    <a:pt x="70" y="52"/>
                  </a:lnTo>
                  <a:lnTo>
                    <a:pt x="69" y="52"/>
                  </a:lnTo>
                  <a:lnTo>
                    <a:pt x="69" y="53"/>
                  </a:lnTo>
                  <a:lnTo>
                    <a:pt x="70" y="53"/>
                  </a:lnTo>
                  <a:lnTo>
                    <a:pt x="69" y="53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69" y="54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3" y="56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1" y="57"/>
                  </a:lnTo>
                  <a:lnTo>
                    <a:pt x="70" y="57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69" y="59"/>
                  </a:lnTo>
                  <a:lnTo>
                    <a:pt x="69" y="60"/>
                  </a:lnTo>
                  <a:lnTo>
                    <a:pt x="68" y="60"/>
                  </a:lnTo>
                  <a:lnTo>
                    <a:pt x="67" y="60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4" y="59"/>
                  </a:lnTo>
                  <a:lnTo>
                    <a:pt x="63" y="60"/>
                  </a:lnTo>
                  <a:lnTo>
                    <a:pt x="64" y="61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5" y="64"/>
                  </a:lnTo>
                  <a:lnTo>
                    <a:pt x="65" y="65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6" y="67"/>
                  </a:lnTo>
                  <a:lnTo>
                    <a:pt x="66" y="68"/>
                  </a:lnTo>
                  <a:lnTo>
                    <a:pt x="66" y="69"/>
                  </a:lnTo>
                  <a:lnTo>
                    <a:pt x="65" y="69"/>
                  </a:lnTo>
                  <a:lnTo>
                    <a:pt x="64" y="69"/>
                  </a:lnTo>
                  <a:lnTo>
                    <a:pt x="63" y="69"/>
                  </a:lnTo>
                  <a:lnTo>
                    <a:pt x="63" y="70"/>
                  </a:lnTo>
                  <a:lnTo>
                    <a:pt x="63" y="69"/>
                  </a:lnTo>
                  <a:lnTo>
                    <a:pt x="62" y="69"/>
                  </a:lnTo>
                  <a:lnTo>
                    <a:pt x="62" y="70"/>
                  </a:lnTo>
                  <a:lnTo>
                    <a:pt x="62" y="70"/>
                  </a:lnTo>
                  <a:lnTo>
                    <a:pt x="62" y="71"/>
                  </a:lnTo>
                  <a:lnTo>
                    <a:pt x="61" y="71"/>
                  </a:lnTo>
                  <a:lnTo>
                    <a:pt x="60" y="71"/>
                  </a:lnTo>
                  <a:lnTo>
                    <a:pt x="60" y="72"/>
                  </a:lnTo>
                  <a:lnTo>
                    <a:pt x="59" y="72"/>
                  </a:lnTo>
                  <a:lnTo>
                    <a:pt x="58" y="72"/>
                  </a:lnTo>
                  <a:lnTo>
                    <a:pt x="58" y="73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7" y="76"/>
                  </a:lnTo>
                  <a:lnTo>
                    <a:pt x="56" y="76"/>
                  </a:lnTo>
                  <a:lnTo>
                    <a:pt x="56" y="75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4" y="74"/>
                  </a:lnTo>
                  <a:lnTo>
                    <a:pt x="55" y="74"/>
                  </a:lnTo>
                  <a:lnTo>
                    <a:pt x="54" y="74"/>
                  </a:lnTo>
                  <a:lnTo>
                    <a:pt x="54" y="73"/>
                  </a:lnTo>
                  <a:lnTo>
                    <a:pt x="54" y="74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53" y="72"/>
                  </a:lnTo>
                  <a:lnTo>
                    <a:pt x="52" y="71"/>
                  </a:lnTo>
                  <a:lnTo>
                    <a:pt x="52" y="7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6725334B-BEE7-6F85-AF38-8956707A9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2522538"/>
              <a:ext cx="153988" cy="100012"/>
            </a:xfrm>
            <a:custGeom>
              <a:avLst/>
              <a:gdLst>
                <a:gd name="T0" fmla="*/ 30 w 97"/>
                <a:gd name="T1" fmla="*/ 55 h 63"/>
                <a:gd name="T2" fmla="*/ 32 w 97"/>
                <a:gd name="T3" fmla="*/ 51 h 63"/>
                <a:gd name="T4" fmla="*/ 29 w 97"/>
                <a:gd name="T5" fmla="*/ 49 h 63"/>
                <a:gd name="T6" fmla="*/ 25 w 97"/>
                <a:gd name="T7" fmla="*/ 44 h 63"/>
                <a:gd name="T8" fmla="*/ 22 w 97"/>
                <a:gd name="T9" fmla="*/ 40 h 63"/>
                <a:gd name="T10" fmla="*/ 17 w 97"/>
                <a:gd name="T11" fmla="*/ 40 h 63"/>
                <a:gd name="T12" fmla="*/ 16 w 97"/>
                <a:gd name="T13" fmla="*/ 36 h 63"/>
                <a:gd name="T14" fmla="*/ 15 w 97"/>
                <a:gd name="T15" fmla="*/ 33 h 63"/>
                <a:gd name="T16" fmla="*/ 9 w 97"/>
                <a:gd name="T17" fmla="*/ 29 h 63"/>
                <a:gd name="T18" fmla="*/ 7 w 97"/>
                <a:gd name="T19" fmla="*/ 24 h 63"/>
                <a:gd name="T20" fmla="*/ 3 w 97"/>
                <a:gd name="T21" fmla="*/ 19 h 63"/>
                <a:gd name="T22" fmla="*/ 0 w 97"/>
                <a:gd name="T23" fmla="*/ 13 h 63"/>
                <a:gd name="T24" fmla="*/ 8 w 97"/>
                <a:gd name="T25" fmla="*/ 19 h 63"/>
                <a:gd name="T26" fmla="*/ 13 w 97"/>
                <a:gd name="T27" fmla="*/ 25 h 63"/>
                <a:gd name="T28" fmla="*/ 18 w 97"/>
                <a:gd name="T29" fmla="*/ 28 h 63"/>
                <a:gd name="T30" fmla="*/ 23 w 97"/>
                <a:gd name="T31" fmla="*/ 30 h 63"/>
                <a:gd name="T32" fmla="*/ 30 w 97"/>
                <a:gd name="T33" fmla="*/ 27 h 63"/>
                <a:gd name="T34" fmla="*/ 32 w 97"/>
                <a:gd name="T35" fmla="*/ 25 h 63"/>
                <a:gd name="T36" fmla="*/ 34 w 97"/>
                <a:gd name="T37" fmla="*/ 21 h 63"/>
                <a:gd name="T38" fmla="*/ 38 w 97"/>
                <a:gd name="T39" fmla="*/ 16 h 63"/>
                <a:gd name="T40" fmla="*/ 43 w 97"/>
                <a:gd name="T41" fmla="*/ 12 h 63"/>
                <a:gd name="T42" fmla="*/ 48 w 97"/>
                <a:gd name="T43" fmla="*/ 10 h 63"/>
                <a:gd name="T44" fmla="*/ 54 w 97"/>
                <a:gd name="T45" fmla="*/ 15 h 63"/>
                <a:gd name="T46" fmla="*/ 58 w 97"/>
                <a:gd name="T47" fmla="*/ 19 h 63"/>
                <a:gd name="T48" fmla="*/ 59 w 97"/>
                <a:gd name="T49" fmla="*/ 12 h 63"/>
                <a:gd name="T50" fmla="*/ 58 w 97"/>
                <a:gd name="T51" fmla="*/ 7 h 63"/>
                <a:gd name="T52" fmla="*/ 61 w 97"/>
                <a:gd name="T53" fmla="*/ 1 h 63"/>
                <a:gd name="T54" fmla="*/ 64 w 97"/>
                <a:gd name="T55" fmla="*/ 4 h 63"/>
                <a:gd name="T56" fmla="*/ 67 w 97"/>
                <a:gd name="T57" fmla="*/ 10 h 63"/>
                <a:gd name="T58" fmla="*/ 71 w 97"/>
                <a:gd name="T59" fmla="*/ 7 h 63"/>
                <a:gd name="T60" fmla="*/ 76 w 97"/>
                <a:gd name="T61" fmla="*/ 8 h 63"/>
                <a:gd name="T62" fmla="*/ 79 w 97"/>
                <a:gd name="T63" fmla="*/ 7 h 63"/>
                <a:gd name="T64" fmla="*/ 85 w 97"/>
                <a:gd name="T65" fmla="*/ 4 h 63"/>
                <a:gd name="T66" fmla="*/ 92 w 97"/>
                <a:gd name="T67" fmla="*/ 7 h 63"/>
                <a:gd name="T68" fmla="*/ 93 w 97"/>
                <a:gd name="T69" fmla="*/ 11 h 63"/>
                <a:gd name="T70" fmla="*/ 96 w 97"/>
                <a:gd name="T71" fmla="*/ 12 h 63"/>
                <a:gd name="T72" fmla="*/ 94 w 97"/>
                <a:gd name="T73" fmla="*/ 17 h 63"/>
                <a:gd name="T74" fmla="*/ 88 w 97"/>
                <a:gd name="T75" fmla="*/ 23 h 63"/>
                <a:gd name="T76" fmla="*/ 82 w 97"/>
                <a:gd name="T77" fmla="*/ 27 h 63"/>
                <a:gd name="T78" fmla="*/ 81 w 97"/>
                <a:gd name="T79" fmla="*/ 32 h 63"/>
                <a:gd name="T80" fmla="*/ 82 w 97"/>
                <a:gd name="T81" fmla="*/ 37 h 63"/>
                <a:gd name="T82" fmla="*/ 81 w 97"/>
                <a:gd name="T83" fmla="*/ 44 h 63"/>
                <a:gd name="T84" fmla="*/ 87 w 97"/>
                <a:gd name="T85" fmla="*/ 47 h 63"/>
                <a:gd name="T86" fmla="*/ 83 w 97"/>
                <a:gd name="T87" fmla="*/ 51 h 63"/>
                <a:gd name="T88" fmla="*/ 82 w 97"/>
                <a:gd name="T89" fmla="*/ 54 h 63"/>
                <a:gd name="T90" fmla="*/ 80 w 97"/>
                <a:gd name="T91" fmla="*/ 59 h 63"/>
                <a:gd name="T92" fmla="*/ 74 w 97"/>
                <a:gd name="T93" fmla="*/ 60 h 63"/>
                <a:gd name="T94" fmla="*/ 69 w 97"/>
                <a:gd name="T95" fmla="*/ 57 h 63"/>
                <a:gd name="T96" fmla="*/ 65 w 97"/>
                <a:gd name="T97" fmla="*/ 60 h 63"/>
                <a:gd name="T98" fmla="*/ 63 w 97"/>
                <a:gd name="T99" fmla="*/ 54 h 63"/>
                <a:gd name="T100" fmla="*/ 60 w 97"/>
                <a:gd name="T101" fmla="*/ 51 h 63"/>
                <a:gd name="T102" fmla="*/ 56 w 97"/>
                <a:gd name="T103" fmla="*/ 52 h 63"/>
                <a:gd name="T104" fmla="*/ 54 w 97"/>
                <a:gd name="T105" fmla="*/ 56 h 63"/>
                <a:gd name="T106" fmla="*/ 50 w 97"/>
                <a:gd name="T107" fmla="*/ 60 h 63"/>
                <a:gd name="T108" fmla="*/ 46 w 97"/>
                <a:gd name="T109" fmla="*/ 61 h 63"/>
                <a:gd name="T110" fmla="*/ 45 w 97"/>
                <a:gd name="T111" fmla="*/ 58 h 63"/>
                <a:gd name="T112" fmla="*/ 41 w 97"/>
                <a:gd name="T113" fmla="*/ 57 h 63"/>
                <a:gd name="T114" fmla="*/ 39 w 97"/>
                <a:gd name="T115" fmla="*/ 5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" h="63">
                  <a:moveTo>
                    <a:pt x="35" y="54"/>
                  </a:moveTo>
                  <a:lnTo>
                    <a:pt x="34" y="55"/>
                  </a:lnTo>
                  <a:lnTo>
                    <a:pt x="33" y="55"/>
                  </a:lnTo>
                  <a:lnTo>
                    <a:pt x="33" y="56"/>
                  </a:lnTo>
                  <a:lnTo>
                    <a:pt x="32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0" y="55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0" y="52"/>
                  </a:lnTo>
                  <a:lnTo>
                    <a:pt x="31" y="51"/>
                  </a:lnTo>
                  <a:lnTo>
                    <a:pt x="32" y="51"/>
                  </a:lnTo>
                  <a:lnTo>
                    <a:pt x="32" y="51"/>
                  </a:lnTo>
                  <a:lnTo>
                    <a:pt x="33" y="51"/>
                  </a:lnTo>
                  <a:lnTo>
                    <a:pt x="33" y="50"/>
                  </a:lnTo>
                  <a:lnTo>
                    <a:pt x="34" y="50"/>
                  </a:lnTo>
                  <a:lnTo>
                    <a:pt x="33" y="50"/>
                  </a:lnTo>
                  <a:lnTo>
                    <a:pt x="32" y="49"/>
                  </a:lnTo>
                  <a:lnTo>
                    <a:pt x="31" y="49"/>
                  </a:lnTo>
                  <a:lnTo>
                    <a:pt x="30" y="49"/>
                  </a:lnTo>
                  <a:lnTo>
                    <a:pt x="29" y="49"/>
                  </a:lnTo>
                  <a:lnTo>
                    <a:pt x="28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6" y="46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3"/>
                  </a:lnTo>
                  <a:lnTo>
                    <a:pt x="25" y="42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1"/>
                  </a:lnTo>
                  <a:lnTo>
                    <a:pt x="23" y="41"/>
                  </a:lnTo>
                  <a:lnTo>
                    <a:pt x="22" y="41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9" y="39"/>
                  </a:lnTo>
                  <a:lnTo>
                    <a:pt x="18" y="39"/>
                  </a:lnTo>
                  <a:lnTo>
                    <a:pt x="17" y="38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6" y="36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5" y="33"/>
                  </a:lnTo>
                  <a:lnTo>
                    <a:pt x="14" y="32"/>
                  </a:lnTo>
                  <a:lnTo>
                    <a:pt x="13" y="32"/>
                  </a:lnTo>
                  <a:lnTo>
                    <a:pt x="13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6" y="22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2" y="17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8" y="28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2" y="30"/>
                  </a:lnTo>
                  <a:lnTo>
                    <a:pt x="22" y="29"/>
                  </a:lnTo>
                  <a:lnTo>
                    <a:pt x="22" y="30"/>
                  </a:lnTo>
                  <a:lnTo>
                    <a:pt x="23" y="30"/>
                  </a:lnTo>
                  <a:lnTo>
                    <a:pt x="24" y="30"/>
                  </a:lnTo>
                  <a:lnTo>
                    <a:pt x="25" y="30"/>
                  </a:lnTo>
                  <a:lnTo>
                    <a:pt x="26" y="28"/>
                  </a:lnTo>
                  <a:lnTo>
                    <a:pt x="27" y="28"/>
                  </a:lnTo>
                  <a:lnTo>
                    <a:pt x="28" y="28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2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1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5" y="17"/>
                  </a:lnTo>
                  <a:lnTo>
                    <a:pt x="35" y="16"/>
                  </a:lnTo>
                  <a:lnTo>
                    <a:pt x="35" y="15"/>
                  </a:lnTo>
                  <a:lnTo>
                    <a:pt x="36" y="15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3" y="13"/>
                  </a:lnTo>
                  <a:lnTo>
                    <a:pt x="43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0" y="11"/>
                  </a:lnTo>
                  <a:lnTo>
                    <a:pt x="51" y="11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3" y="13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16"/>
                  </a:lnTo>
                  <a:lnTo>
                    <a:pt x="55" y="17"/>
                  </a:lnTo>
                  <a:lnTo>
                    <a:pt x="55" y="18"/>
                  </a:lnTo>
                  <a:lnTo>
                    <a:pt x="56" y="19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8" y="7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6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6" y="8"/>
                  </a:lnTo>
                  <a:lnTo>
                    <a:pt x="76" y="9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79" y="7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3" y="7"/>
                  </a:lnTo>
                  <a:lnTo>
                    <a:pt x="83" y="6"/>
                  </a:lnTo>
                  <a:lnTo>
                    <a:pt x="84" y="5"/>
                  </a:lnTo>
                  <a:lnTo>
                    <a:pt x="84" y="4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90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91" y="5"/>
                  </a:lnTo>
                  <a:lnTo>
                    <a:pt x="91" y="6"/>
                  </a:lnTo>
                  <a:lnTo>
                    <a:pt x="91" y="7"/>
                  </a:lnTo>
                  <a:lnTo>
                    <a:pt x="92" y="7"/>
                  </a:lnTo>
                  <a:lnTo>
                    <a:pt x="91" y="7"/>
                  </a:lnTo>
                  <a:lnTo>
                    <a:pt x="91" y="8"/>
                  </a:lnTo>
                  <a:lnTo>
                    <a:pt x="91" y="9"/>
                  </a:lnTo>
                  <a:lnTo>
                    <a:pt x="92" y="9"/>
                  </a:lnTo>
                  <a:lnTo>
                    <a:pt x="91" y="9"/>
                  </a:lnTo>
                  <a:lnTo>
                    <a:pt x="92" y="10"/>
                  </a:lnTo>
                  <a:lnTo>
                    <a:pt x="92" y="11"/>
                  </a:lnTo>
                  <a:lnTo>
                    <a:pt x="93" y="11"/>
                  </a:lnTo>
                  <a:lnTo>
                    <a:pt x="93" y="12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5" y="13"/>
                  </a:lnTo>
                  <a:lnTo>
                    <a:pt x="95" y="12"/>
                  </a:lnTo>
                  <a:lnTo>
                    <a:pt x="96" y="12"/>
                  </a:lnTo>
                  <a:lnTo>
                    <a:pt x="96" y="13"/>
                  </a:lnTo>
                  <a:lnTo>
                    <a:pt x="97" y="13"/>
                  </a:lnTo>
                  <a:lnTo>
                    <a:pt x="97" y="14"/>
                  </a:lnTo>
                  <a:lnTo>
                    <a:pt x="97" y="15"/>
                  </a:lnTo>
                  <a:lnTo>
                    <a:pt x="96" y="15"/>
                  </a:lnTo>
                  <a:lnTo>
                    <a:pt x="95" y="16"/>
                  </a:lnTo>
                  <a:lnTo>
                    <a:pt x="94" y="16"/>
                  </a:lnTo>
                  <a:lnTo>
                    <a:pt x="94" y="17"/>
                  </a:lnTo>
                  <a:lnTo>
                    <a:pt x="93" y="18"/>
                  </a:lnTo>
                  <a:lnTo>
                    <a:pt x="92" y="19"/>
                  </a:lnTo>
                  <a:lnTo>
                    <a:pt x="91" y="19"/>
                  </a:lnTo>
                  <a:lnTo>
                    <a:pt x="91" y="20"/>
                  </a:lnTo>
                  <a:lnTo>
                    <a:pt x="90" y="20"/>
                  </a:lnTo>
                  <a:lnTo>
                    <a:pt x="89" y="21"/>
                  </a:lnTo>
                  <a:lnTo>
                    <a:pt x="88" y="22"/>
                  </a:lnTo>
                  <a:lnTo>
                    <a:pt x="88" y="23"/>
                  </a:lnTo>
                  <a:lnTo>
                    <a:pt x="87" y="23"/>
                  </a:lnTo>
                  <a:lnTo>
                    <a:pt x="87" y="24"/>
                  </a:lnTo>
                  <a:lnTo>
                    <a:pt x="86" y="24"/>
                  </a:lnTo>
                  <a:lnTo>
                    <a:pt x="85" y="25"/>
                  </a:lnTo>
                  <a:lnTo>
                    <a:pt x="84" y="25"/>
                  </a:lnTo>
                  <a:lnTo>
                    <a:pt x="83" y="26"/>
                  </a:lnTo>
                  <a:lnTo>
                    <a:pt x="83" y="27"/>
                  </a:lnTo>
                  <a:lnTo>
                    <a:pt x="82" y="27"/>
                  </a:lnTo>
                  <a:lnTo>
                    <a:pt x="82" y="28"/>
                  </a:lnTo>
                  <a:lnTo>
                    <a:pt x="81" y="28"/>
                  </a:lnTo>
                  <a:lnTo>
                    <a:pt x="80" y="29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0" y="31"/>
                  </a:lnTo>
                  <a:lnTo>
                    <a:pt x="81" y="31"/>
                  </a:lnTo>
                  <a:lnTo>
                    <a:pt x="81" y="32"/>
                  </a:lnTo>
                  <a:lnTo>
                    <a:pt x="82" y="34"/>
                  </a:lnTo>
                  <a:lnTo>
                    <a:pt x="83" y="35"/>
                  </a:lnTo>
                  <a:lnTo>
                    <a:pt x="83" y="36"/>
                  </a:lnTo>
                  <a:lnTo>
                    <a:pt x="83" y="37"/>
                  </a:lnTo>
                  <a:lnTo>
                    <a:pt x="82" y="36"/>
                  </a:lnTo>
                  <a:lnTo>
                    <a:pt x="82" y="37"/>
                  </a:lnTo>
                  <a:lnTo>
                    <a:pt x="81" y="37"/>
                  </a:lnTo>
                  <a:lnTo>
                    <a:pt x="82" y="37"/>
                  </a:lnTo>
                  <a:lnTo>
                    <a:pt x="81" y="37"/>
                  </a:lnTo>
                  <a:lnTo>
                    <a:pt x="81" y="38"/>
                  </a:lnTo>
                  <a:lnTo>
                    <a:pt x="81" y="39"/>
                  </a:lnTo>
                  <a:lnTo>
                    <a:pt x="81" y="40"/>
                  </a:lnTo>
                  <a:lnTo>
                    <a:pt x="81" y="41"/>
                  </a:lnTo>
                  <a:lnTo>
                    <a:pt x="81" y="42"/>
                  </a:lnTo>
                  <a:lnTo>
                    <a:pt x="81" y="43"/>
                  </a:lnTo>
                  <a:lnTo>
                    <a:pt x="81" y="44"/>
                  </a:lnTo>
                  <a:lnTo>
                    <a:pt x="81" y="45"/>
                  </a:lnTo>
                  <a:lnTo>
                    <a:pt x="82" y="45"/>
                  </a:lnTo>
                  <a:lnTo>
                    <a:pt x="83" y="45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6" y="46"/>
                  </a:lnTo>
                  <a:lnTo>
                    <a:pt x="87" y="46"/>
                  </a:lnTo>
                  <a:lnTo>
                    <a:pt x="87" y="47"/>
                  </a:lnTo>
                  <a:lnTo>
                    <a:pt x="87" y="48"/>
                  </a:lnTo>
                  <a:lnTo>
                    <a:pt x="86" y="48"/>
                  </a:lnTo>
                  <a:lnTo>
                    <a:pt x="85" y="48"/>
                  </a:lnTo>
                  <a:lnTo>
                    <a:pt x="85" y="49"/>
                  </a:lnTo>
                  <a:lnTo>
                    <a:pt x="84" y="50"/>
                  </a:lnTo>
                  <a:lnTo>
                    <a:pt x="84" y="51"/>
                  </a:lnTo>
                  <a:lnTo>
                    <a:pt x="84" y="51"/>
                  </a:lnTo>
                  <a:lnTo>
                    <a:pt x="83" y="51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1" y="52"/>
                  </a:lnTo>
                  <a:lnTo>
                    <a:pt x="81" y="53"/>
                  </a:lnTo>
                  <a:lnTo>
                    <a:pt x="80" y="53"/>
                  </a:lnTo>
                  <a:lnTo>
                    <a:pt x="80" y="54"/>
                  </a:lnTo>
                  <a:lnTo>
                    <a:pt x="81" y="54"/>
                  </a:lnTo>
                  <a:lnTo>
                    <a:pt x="82" y="54"/>
                  </a:lnTo>
                  <a:lnTo>
                    <a:pt x="82" y="55"/>
                  </a:lnTo>
                  <a:lnTo>
                    <a:pt x="82" y="56"/>
                  </a:lnTo>
                  <a:lnTo>
                    <a:pt x="81" y="56"/>
                  </a:lnTo>
                  <a:lnTo>
                    <a:pt x="81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79" y="58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9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6" y="60"/>
                  </a:lnTo>
                  <a:lnTo>
                    <a:pt x="76" y="61"/>
                  </a:lnTo>
                  <a:lnTo>
                    <a:pt x="75" y="61"/>
                  </a:lnTo>
                  <a:lnTo>
                    <a:pt x="74" y="60"/>
                  </a:lnTo>
                  <a:lnTo>
                    <a:pt x="74" y="59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2" y="58"/>
                  </a:lnTo>
                  <a:lnTo>
                    <a:pt x="72" y="57"/>
                  </a:lnTo>
                  <a:lnTo>
                    <a:pt x="71" y="57"/>
                  </a:lnTo>
                  <a:lnTo>
                    <a:pt x="70" y="57"/>
                  </a:lnTo>
                  <a:lnTo>
                    <a:pt x="69" y="57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8" y="59"/>
                  </a:lnTo>
                  <a:lnTo>
                    <a:pt x="68" y="58"/>
                  </a:lnTo>
                  <a:lnTo>
                    <a:pt x="67" y="58"/>
                  </a:lnTo>
                  <a:lnTo>
                    <a:pt x="67" y="59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5" y="59"/>
                  </a:lnTo>
                  <a:lnTo>
                    <a:pt x="64" y="59"/>
                  </a:lnTo>
                  <a:lnTo>
                    <a:pt x="64" y="58"/>
                  </a:lnTo>
                  <a:lnTo>
                    <a:pt x="63" y="58"/>
                  </a:lnTo>
                  <a:lnTo>
                    <a:pt x="64" y="57"/>
                  </a:lnTo>
                  <a:lnTo>
                    <a:pt x="64" y="56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2" y="54"/>
                  </a:lnTo>
                  <a:lnTo>
                    <a:pt x="62" y="53"/>
                  </a:lnTo>
                  <a:lnTo>
                    <a:pt x="62" y="52"/>
                  </a:lnTo>
                  <a:lnTo>
                    <a:pt x="62" y="51"/>
                  </a:lnTo>
                  <a:lnTo>
                    <a:pt x="62" y="52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0" y="51"/>
                  </a:lnTo>
                  <a:lnTo>
                    <a:pt x="60" y="51"/>
                  </a:lnTo>
                  <a:lnTo>
                    <a:pt x="59" y="51"/>
                  </a:lnTo>
                  <a:lnTo>
                    <a:pt x="58" y="51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6" y="51"/>
                  </a:lnTo>
                  <a:lnTo>
                    <a:pt x="55" y="52"/>
                  </a:lnTo>
                  <a:lnTo>
                    <a:pt x="55" y="53"/>
                  </a:lnTo>
                  <a:lnTo>
                    <a:pt x="54" y="54"/>
                  </a:lnTo>
                  <a:lnTo>
                    <a:pt x="55" y="54"/>
                  </a:lnTo>
                  <a:lnTo>
                    <a:pt x="54" y="54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4" y="57"/>
                  </a:lnTo>
                  <a:lnTo>
                    <a:pt x="53" y="57"/>
                  </a:lnTo>
                  <a:lnTo>
                    <a:pt x="53" y="58"/>
                  </a:lnTo>
                  <a:lnTo>
                    <a:pt x="52" y="58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1" y="60"/>
                  </a:lnTo>
                  <a:lnTo>
                    <a:pt x="50" y="60"/>
                  </a:lnTo>
                  <a:lnTo>
                    <a:pt x="50" y="61"/>
                  </a:lnTo>
                  <a:lnTo>
                    <a:pt x="49" y="61"/>
                  </a:lnTo>
                  <a:lnTo>
                    <a:pt x="49" y="62"/>
                  </a:lnTo>
                  <a:lnTo>
                    <a:pt x="48" y="62"/>
                  </a:lnTo>
                  <a:lnTo>
                    <a:pt x="47" y="63"/>
                  </a:lnTo>
                  <a:lnTo>
                    <a:pt x="46" y="63"/>
                  </a:lnTo>
                  <a:lnTo>
                    <a:pt x="45" y="62"/>
                  </a:lnTo>
                  <a:lnTo>
                    <a:pt x="46" y="61"/>
                  </a:lnTo>
                  <a:lnTo>
                    <a:pt x="47" y="60"/>
                  </a:lnTo>
                  <a:lnTo>
                    <a:pt x="47" y="59"/>
                  </a:lnTo>
                  <a:lnTo>
                    <a:pt x="48" y="59"/>
                  </a:lnTo>
                  <a:lnTo>
                    <a:pt x="48" y="58"/>
                  </a:lnTo>
                  <a:lnTo>
                    <a:pt x="47" y="59"/>
                  </a:lnTo>
                  <a:lnTo>
                    <a:pt x="46" y="59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3" y="57"/>
                  </a:lnTo>
                  <a:lnTo>
                    <a:pt x="42" y="58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0" y="55"/>
                  </a:lnTo>
                  <a:lnTo>
                    <a:pt x="39" y="55"/>
                  </a:lnTo>
                  <a:lnTo>
                    <a:pt x="39" y="54"/>
                  </a:lnTo>
                  <a:lnTo>
                    <a:pt x="38" y="54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6" y="55"/>
                  </a:lnTo>
                  <a:lnTo>
                    <a:pt x="36" y="54"/>
                  </a:lnTo>
                  <a:lnTo>
                    <a:pt x="35" y="54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8EB43028-087A-922D-31E1-D53FF3A9F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851" y="1970088"/>
              <a:ext cx="93663" cy="109537"/>
            </a:xfrm>
            <a:custGeom>
              <a:avLst/>
              <a:gdLst>
                <a:gd name="T0" fmla="*/ 37 w 59"/>
                <a:gd name="T1" fmla="*/ 67 h 69"/>
                <a:gd name="T2" fmla="*/ 35 w 59"/>
                <a:gd name="T3" fmla="*/ 67 h 69"/>
                <a:gd name="T4" fmla="*/ 31 w 59"/>
                <a:gd name="T5" fmla="*/ 65 h 69"/>
                <a:gd name="T6" fmla="*/ 29 w 59"/>
                <a:gd name="T7" fmla="*/ 63 h 69"/>
                <a:gd name="T8" fmla="*/ 29 w 59"/>
                <a:gd name="T9" fmla="*/ 60 h 69"/>
                <a:gd name="T10" fmla="*/ 27 w 59"/>
                <a:gd name="T11" fmla="*/ 57 h 69"/>
                <a:gd name="T12" fmla="*/ 23 w 59"/>
                <a:gd name="T13" fmla="*/ 56 h 69"/>
                <a:gd name="T14" fmla="*/ 20 w 59"/>
                <a:gd name="T15" fmla="*/ 59 h 69"/>
                <a:gd name="T16" fmla="*/ 18 w 59"/>
                <a:gd name="T17" fmla="*/ 58 h 69"/>
                <a:gd name="T18" fmla="*/ 16 w 59"/>
                <a:gd name="T19" fmla="*/ 59 h 69"/>
                <a:gd name="T20" fmla="*/ 13 w 59"/>
                <a:gd name="T21" fmla="*/ 59 h 69"/>
                <a:gd name="T22" fmla="*/ 10 w 59"/>
                <a:gd name="T23" fmla="*/ 56 h 69"/>
                <a:gd name="T24" fmla="*/ 10 w 59"/>
                <a:gd name="T25" fmla="*/ 54 h 69"/>
                <a:gd name="T26" fmla="*/ 9 w 59"/>
                <a:gd name="T27" fmla="*/ 50 h 69"/>
                <a:gd name="T28" fmla="*/ 13 w 59"/>
                <a:gd name="T29" fmla="*/ 45 h 69"/>
                <a:gd name="T30" fmla="*/ 12 w 59"/>
                <a:gd name="T31" fmla="*/ 40 h 69"/>
                <a:gd name="T32" fmla="*/ 9 w 59"/>
                <a:gd name="T33" fmla="*/ 40 h 69"/>
                <a:gd name="T34" fmla="*/ 8 w 59"/>
                <a:gd name="T35" fmla="*/ 38 h 69"/>
                <a:gd name="T36" fmla="*/ 5 w 59"/>
                <a:gd name="T37" fmla="*/ 38 h 69"/>
                <a:gd name="T38" fmla="*/ 6 w 59"/>
                <a:gd name="T39" fmla="*/ 34 h 69"/>
                <a:gd name="T40" fmla="*/ 7 w 59"/>
                <a:gd name="T41" fmla="*/ 32 h 69"/>
                <a:gd name="T42" fmla="*/ 2 w 59"/>
                <a:gd name="T43" fmla="*/ 32 h 69"/>
                <a:gd name="T44" fmla="*/ 0 w 59"/>
                <a:gd name="T45" fmla="*/ 30 h 69"/>
                <a:gd name="T46" fmla="*/ 2 w 59"/>
                <a:gd name="T47" fmla="*/ 27 h 69"/>
                <a:gd name="T48" fmla="*/ 6 w 59"/>
                <a:gd name="T49" fmla="*/ 29 h 69"/>
                <a:gd name="T50" fmla="*/ 10 w 59"/>
                <a:gd name="T51" fmla="*/ 30 h 69"/>
                <a:gd name="T52" fmla="*/ 14 w 59"/>
                <a:gd name="T53" fmla="*/ 27 h 69"/>
                <a:gd name="T54" fmla="*/ 16 w 59"/>
                <a:gd name="T55" fmla="*/ 25 h 69"/>
                <a:gd name="T56" fmla="*/ 17 w 59"/>
                <a:gd name="T57" fmla="*/ 24 h 69"/>
                <a:gd name="T58" fmla="*/ 22 w 59"/>
                <a:gd name="T59" fmla="*/ 24 h 69"/>
                <a:gd name="T60" fmla="*/ 25 w 59"/>
                <a:gd name="T61" fmla="*/ 21 h 69"/>
                <a:gd name="T62" fmla="*/ 27 w 59"/>
                <a:gd name="T63" fmla="*/ 18 h 69"/>
                <a:gd name="T64" fmla="*/ 26 w 59"/>
                <a:gd name="T65" fmla="*/ 16 h 69"/>
                <a:gd name="T66" fmla="*/ 23 w 59"/>
                <a:gd name="T67" fmla="*/ 14 h 69"/>
                <a:gd name="T68" fmla="*/ 22 w 59"/>
                <a:gd name="T69" fmla="*/ 12 h 69"/>
                <a:gd name="T70" fmla="*/ 22 w 59"/>
                <a:gd name="T71" fmla="*/ 11 h 69"/>
                <a:gd name="T72" fmla="*/ 23 w 59"/>
                <a:gd name="T73" fmla="*/ 9 h 69"/>
                <a:gd name="T74" fmla="*/ 22 w 59"/>
                <a:gd name="T75" fmla="*/ 7 h 69"/>
                <a:gd name="T76" fmla="*/ 22 w 59"/>
                <a:gd name="T77" fmla="*/ 4 h 69"/>
                <a:gd name="T78" fmla="*/ 24 w 59"/>
                <a:gd name="T79" fmla="*/ 2 h 69"/>
                <a:gd name="T80" fmla="*/ 27 w 59"/>
                <a:gd name="T81" fmla="*/ 0 h 69"/>
                <a:gd name="T82" fmla="*/ 30 w 59"/>
                <a:gd name="T83" fmla="*/ 4 h 69"/>
                <a:gd name="T84" fmla="*/ 34 w 59"/>
                <a:gd name="T85" fmla="*/ 7 h 69"/>
                <a:gd name="T86" fmla="*/ 36 w 59"/>
                <a:gd name="T87" fmla="*/ 8 h 69"/>
                <a:gd name="T88" fmla="*/ 39 w 59"/>
                <a:gd name="T89" fmla="*/ 8 h 69"/>
                <a:gd name="T90" fmla="*/ 46 w 59"/>
                <a:gd name="T91" fmla="*/ 4 h 69"/>
                <a:gd name="T92" fmla="*/ 50 w 59"/>
                <a:gd name="T93" fmla="*/ 7 h 69"/>
                <a:gd name="T94" fmla="*/ 52 w 59"/>
                <a:gd name="T95" fmla="*/ 8 h 69"/>
                <a:gd name="T96" fmla="*/ 55 w 59"/>
                <a:gd name="T97" fmla="*/ 6 h 69"/>
                <a:gd name="T98" fmla="*/ 58 w 59"/>
                <a:gd name="T99" fmla="*/ 6 h 69"/>
                <a:gd name="T100" fmla="*/ 57 w 59"/>
                <a:gd name="T101" fmla="*/ 10 h 69"/>
                <a:gd name="T102" fmla="*/ 50 w 59"/>
                <a:gd name="T103" fmla="*/ 14 h 69"/>
                <a:gd name="T104" fmla="*/ 49 w 59"/>
                <a:gd name="T105" fmla="*/ 20 h 69"/>
                <a:gd name="T106" fmla="*/ 44 w 59"/>
                <a:gd name="T107" fmla="*/ 28 h 69"/>
                <a:gd name="T108" fmla="*/ 45 w 59"/>
                <a:gd name="T109" fmla="*/ 34 h 69"/>
                <a:gd name="T110" fmla="*/ 46 w 59"/>
                <a:gd name="T111" fmla="*/ 39 h 69"/>
                <a:gd name="T112" fmla="*/ 46 w 59"/>
                <a:gd name="T113" fmla="*/ 44 h 69"/>
                <a:gd name="T114" fmla="*/ 46 w 59"/>
                <a:gd name="T115" fmla="*/ 49 h 69"/>
                <a:gd name="T116" fmla="*/ 43 w 59"/>
                <a:gd name="T117" fmla="*/ 52 h 69"/>
                <a:gd name="T118" fmla="*/ 41 w 59"/>
                <a:gd name="T119" fmla="*/ 58 h 69"/>
                <a:gd name="T120" fmla="*/ 41 w 59"/>
                <a:gd name="T121" fmla="*/ 6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" h="69">
                  <a:moveTo>
                    <a:pt x="39" y="69"/>
                  </a:moveTo>
                  <a:lnTo>
                    <a:pt x="38" y="69"/>
                  </a:lnTo>
                  <a:lnTo>
                    <a:pt x="38" y="68"/>
                  </a:lnTo>
                  <a:lnTo>
                    <a:pt x="37" y="68"/>
                  </a:lnTo>
                  <a:lnTo>
                    <a:pt x="37" y="67"/>
                  </a:lnTo>
                  <a:lnTo>
                    <a:pt x="38" y="66"/>
                  </a:lnTo>
                  <a:lnTo>
                    <a:pt x="37" y="65"/>
                  </a:lnTo>
                  <a:lnTo>
                    <a:pt x="37" y="66"/>
                  </a:lnTo>
                  <a:lnTo>
                    <a:pt x="36" y="66"/>
                  </a:lnTo>
                  <a:lnTo>
                    <a:pt x="35" y="67"/>
                  </a:lnTo>
                  <a:lnTo>
                    <a:pt x="35" y="66"/>
                  </a:lnTo>
                  <a:lnTo>
                    <a:pt x="34" y="66"/>
                  </a:lnTo>
                  <a:lnTo>
                    <a:pt x="33" y="65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30" y="64"/>
                  </a:lnTo>
                  <a:lnTo>
                    <a:pt x="30" y="65"/>
                  </a:lnTo>
                  <a:lnTo>
                    <a:pt x="29" y="65"/>
                  </a:lnTo>
                  <a:lnTo>
                    <a:pt x="29" y="64"/>
                  </a:lnTo>
                  <a:lnTo>
                    <a:pt x="29" y="63"/>
                  </a:lnTo>
                  <a:lnTo>
                    <a:pt x="29" y="62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8" y="60"/>
                  </a:lnTo>
                  <a:lnTo>
                    <a:pt x="29" y="60"/>
                  </a:lnTo>
                  <a:lnTo>
                    <a:pt x="29" y="59"/>
                  </a:lnTo>
                  <a:lnTo>
                    <a:pt x="29" y="58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7" y="57"/>
                  </a:lnTo>
                  <a:lnTo>
                    <a:pt x="26" y="57"/>
                  </a:lnTo>
                  <a:lnTo>
                    <a:pt x="26" y="56"/>
                  </a:lnTo>
                  <a:lnTo>
                    <a:pt x="25" y="56"/>
                  </a:lnTo>
                  <a:lnTo>
                    <a:pt x="24" y="56"/>
                  </a:lnTo>
                  <a:lnTo>
                    <a:pt x="23" y="56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22" y="58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8" y="57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7" y="59"/>
                  </a:lnTo>
                  <a:lnTo>
                    <a:pt x="16" y="59"/>
                  </a:lnTo>
                  <a:lnTo>
                    <a:pt x="15" y="59"/>
                  </a:lnTo>
                  <a:lnTo>
                    <a:pt x="14" y="59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3" y="59"/>
                  </a:lnTo>
                  <a:lnTo>
                    <a:pt x="12" y="59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3" y="48"/>
                  </a:lnTo>
                  <a:lnTo>
                    <a:pt x="13" y="47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2" y="44"/>
                  </a:lnTo>
                  <a:lnTo>
                    <a:pt x="12" y="43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6" y="37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7" y="34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2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1" y="28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9" y="30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3" y="28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1" y="24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6" y="19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7" y="16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1" y="13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2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36" y="8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5" y="3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3" y="7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7" y="5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9" y="7"/>
                  </a:lnTo>
                  <a:lnTo>
                    <a:pt x="59" y="8"/>
                  </a:lnTo>
                  <a:lnTo>
                    <a:pt x="58" y="9"/>
                  </a:lnTo>
                  <a:lnTo>
                    <a:pt x="57" y="10"/>
                  </a:lnTo>
                  <a:lnTo>
                    <a:pt x="54" y="12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51" y="14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6"/>
                  </a:lnTo>
                  <a:lnTo>
                    <a:pt x="49" y="17"/>
                  </a:lnTo>
                  <a:lnTo>
                    <a:pt x="49" y="19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48" y="22"/>
                  </a:lnTo>
                  <a:lnTo>
                    <a:pt x="47" y="24"/>
                  </a:lnTo>
                  <a:lnTo>
                    <a:pt x="45" y="27"/>
                  </a:lnTo>
                  <a:lnTo>
                    <a:pt x="44" y="28"/>
                  </a:lnTo>
                  <a:lnTo>
                    <a:pt x="44" y="29"/>
                  </a:lnTo>
                  <a:lnTo>
                    <a:pt x="44" y="30"/>
                  </a:lnTo>
                  <a:lnTo>
                    <a:pt x="44" y="31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5" y="36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6" y="39"/>
                  </a:lnTo>
                  <a:lnTo>
                    <a:pt x="45" y="40"/>
                  </a:lnTo>
                  <a:lnTo>
                    <a:pt x="45" y="41"/>
                  </a:lnTo>
                  <a:lnTo>
                    <a:pt x="45" y="42"/>
                  </a:lnTo>
                  <a:lnTo>
                    <a:pt x="46" y="43"/>
                  </a:lnTo>
                  <a:lnTo>
                    <a:pt x="46" y="44"/>
                  </a:lnTo>
                  <a:lnTo>
                    <a:pt x="46" y="45"/>
                  </a:lnTo>
                  <a:lnTo>
                    <a:pt x="46" y="46"/>
                  </a:lnTo>
                  <a:lnTo>
                    <a:pt x="46" y="47"/>
                  </a:lnTo>
                  <a:lnTo>
                    <a:pt x="46" y="48"/>
                  </a:lnTo>
                  <a:lnTo>
                    <a:pt x="46" y="49"/>
                  </a:lnTo>
                  <a:lnTo>
                    <a:pt x="45" y="50"/>
                  </a:lnTo>
                  <a:lnTo>
                    <a:pt x="45" y="51"/>
                  </a:lnTo>
                  <a:lnTo>
                    <a:pt x="44" y="51"/>
                  </a:lnTo>
                  <a:lnTo>
                    <a:pt x="44" y="52"/>
                  </a:lnTo>
                  <a:lnTo>
                    <a:pt x="43" y="52"/>
                  </a:lnTo>
                  <a:lnTo>
                    <a:pt x="42" y="53"/>
                  </a:lnTo>
                  <a:lnTo>
                    <a:pt x="42" y="53"/>
                  </a:lnTo>
                  <a:lnTo>
                    <a:pt x="41" y="54"/>
                  </a:lnTo>
                  <a:lnTo>
                    <a:pt x="41" y="55"/>
                  </a:lnTo>
                  <a:lnTo>
                    <a:pt x="41" y="58"/>
                  </a:lnTo>
                  <a:lnTo>
                    <a:pt x="41" y="61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39" y="69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F2AE6E76-7B31-C756-A2BA-6EEF705136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788" y="3751263"/>
              <a:ext cx="196850" cy="288925"/>
            </a:xfrm>
            <a:custGeom>
              <a:avLst/>
              <a:gdLst>
                <a:gd name="T0" fmla="*/ 72 w 124"/>
                <a:gd name="T1" fmla="*/ 178 h 182"/>
                <a:gd name="T2" fmla="*/ 74 w 124"/>
                <a:gd name="T3" fmla="*/ 169 h 182"/>
                <a:gd name="T4" fmla="*/ 64 w 124"/>
                <a:gd name="T5" fmla="*/ 167 h 182"/>
                <a:gd name="T6" fmla="*/ 57 w 124"/>
                <a:gd name="T7" fmla="*/ 158 h 182"/>
                <a:gd name="T8" fmla="*/ 65 w 124"/>
                <a:gd name="T9" fmla="*/ 146 h 182"/>
                <a:gd name="T10" fmla="*/ 73 w 124"/>
                <a:gd name="T11" fmla="*/ 138 h 182"/>
                <a:gd name="T12" fmla="*/ 72 w 124"/>
                <a:gd name="T13" fmla="*/ 131 h 182"/>
                <a:gd name="T14" fmla="*/ 74 w 124"/>
                <a:gd name="T15" fmla="*/ 125 h 182"/>
                <a:gd name="T16" fmla="*/ 80 w 124"/>
                <a:gd name="T17" fmla="*/ 115 h 182"/>
                <a:gd name="T18" fmla="*/ 73 w 124"/>
                <a:gd name="T19" fmla="*/ 108 h 182"/>
                <a:gd name="T20" fmla="*/ 64 w 124"/>
                <a:gd name="T21" fmla="*/ 101 h 182"/>
                <a:gd name="T22" fmla="*/ 56 w 124"/>
                <a:gd name="T23" fmla="*/ 90 h 182"/>
                <a:gd name="T24" fmla="*/ 52 w 124"/>
                <a:gd name="T25" fmla="*/ 78 h 182"/>
                <a:gd name="T26" fmla="*/ 45 w 124"/>
                <a:gd name="T27" fmla="*/ 68 h 182"/>
                <a:gd name="T28" fmla="*/ 43 w 124"/>
                <a:gd name="T29" fmla="*/ 61 h 182"/>
                <a:gd name="T30" fmla="*/ 38 w 124"/>
                <a:gd name="T31" fmla="*/ 51 h 182"/>
                <a:gd name="T32" fmla="*/ 31 w 124"/>
                <a:gd name="T33" fmla="*/ 42 h 182"/>
                <a:gd name="T34" fmla="*/ 21 w 124"/>
                <a:gd name="T35" fmla="*/ 45 h 182"/>
                <a:gd name="T36" fmla="*/ 14 w 124"/>
                <a:gd name="T37" fmla="*/ 43 h 182"/>
                <a:gd name="T38" fmla="*/ 4 w 124"/>
                <a:gd name="T39" fmla="*/ 32 h 182"/>
                <a:gd name="T40" fmla="*/ 0 w 124"/>
                <a:gd name="T41" fmla="*/ 22 h 182"/>
                <a:gd name="T42" fmla="*/ 5 w 124"/>
                <a:gd name="T43" fmla="*/ 8 h 182"/>
                <a:gd name="T44" fmla="*/ 15 w 124"/>
                <a:gd name="T45" fmla="*/ 2 h 182"/>
                <a:gd name="T46" fmla="*/ 25 w 124"/>
                <a:gd name="T47" fmla="*/ 3 h 182"/>
                <a:gd name="T48" fmla="*/ 30 w 124"/>
                <a:gd name="T49" fmla="*/ 10 h 182"/>
                <a:gd name="T50" fmla="*/ 34 w 124"/>
                <a:gd name="T51" fmla="*/ 18 h 182"/>
                <a:gd name="T52" fmla="*/ 39 w 124"/>
                <a:gd name="T53" fmla="*/ 26 h 182"/>
                <a:gd name="T54" fmla="*/ 49 w 124"/>
                <a:gd name="T55" fmla="*/ 32 h 182"/>
                <a:gd name="T56" fmla="*/ 61 w 124"/>
                <a:gd name="T57" fmla="*/ 34 h 182"/>
                <a:gd name="T58" fmla="*/ 71 w 124"/>
                <a:gd name="T59" fmla="*/ 38 h 182"/>
                <a:gd name="T60" fmla="*/ 79 w 124"/>
                <a:gd name="T61" fmla="*/ 44 h 182"/>
                <a:gd name="T62" fmla="*/ 87 w 124"/>
                <a:gd name="T63" fmla="*/ 49 h 182"/>
                <a:gd name="T64" fmla="*/ 98 w 124"/>
                <a:gd name="T65" fmla="*/ 51 h 182"/>
                <a:gd name="T66" fmla="*/ 106 w 124"/>
                <a:gd name="T67" fmla="*/ 56 h 182"/>
                <a:gd name="T68" fmla="*/ 117 w 124"/>
                <a:gd name="T69" fmla="*/ 57 h 182"/>
                <a:gd name="T70" fmla="*/ 121 w 124"/>
                <a:gd name="T71" fmla="*/ 68 h 182"/>
                <a:gd name="T72" fmla="*/ 120 w 124"/>
                <a:gd name="T73" fmla="*/ 76 h 182"/>
                <a:gd name="T74" fmla="*/ 121 w 124"/>
                <a:gd name="T75" fmla="*/ 88 h 182"/>
                <a:gd name="T76" fmla="*/ 114 w 124"/>
                <a:gd name="T77" fmla="*/ 98 h 182"/>
                <a:gd name="T78" fmla="*/ 107 w 124"/>
                <a:gd name="T79" fmla="*/ 102 h 182"/>
                <a:gd name="T80" fmla="*/ 98 w 124"/>
                <a:gd name="T81" fmla="*/ 105 h 182"/>
                <a:gd name="T82" fmla="*/ 102 w 124"/>
                <a:gd name="T83" fmla="*/ 116 h 182"/>
                <a:gd name="T84" fmla="*/ 95 w 124"/>
                <a:gd name="T85" fmla="*/ 122 h 182"/>
                <a:gd name="T86" fmla="*/ 97 w 124"/>
                <a:gd name="T87" fmla="*/ 134 h 182"/>
                <a:gd name="T88" fmla="*/ 101 w 124"/>
                <a:gd name="T89" fmla="*/ 136 h 182"/>
                <a:gd name="T90" fmla="*/ 103 w 124"/>
                <a:gd name="T91" fmla="*/ 145 h 182"/>
                <a:gd name="T92" fmla="*/ 105 w 124"/>
                <a:gd name="T93" fmla="*/ 150 h 182"/>
                <a:gd name="T94" fmla="*/ 113 w 124"/>
                <a:gd name="T95" fmla="*/ 151 h 182"/>
                <a:gd name="T96" fmla="*/ 116 w 124"/>
                <a:gd name="T97" fmla="*/ 154 h 182"/>
                <a:gd name="T98" fmla="*/ 122 w 124"/>
                <a:gd name="T99" fmla="*/ 156 h 182"/>
                <a:gd name="T100" fmla="*/ 123 w 124"/>
                <a:gd name="T101" fmla="*/ 159 h 182"/>
                <a:gd name="T102" fmla="*/ 118 w 124"/>
                <a:gd name="T103" fmla="*/ 160 h 182"/>
                <a:gd name="T104" fmla="*/ 110 w 124"/>
                <a:gd name="T105" fmla="*/ 162 h 182"/>
                <a:gd name="T106" fmla="*/ 109 w 124"/>
                <a:gd name="T107" fmla="*/ 167 h 182"/>
                <a:gd name="T108" fmla="*/ 110 w 124"/>
                <a:gd name="T109" fmla="*/ 169 h 182"/>
                <a:gd name="T110" fmla="*/ 108 w 124"/>
                <a:gd name="T111" fmla="*/ 165 h 182"/>
                <a:gd name="T112" fmla="*/ 105 w 124"/>
                <a:gd name="T113" fmla="*/ 167 h 182"/>
                <a:gd name="T114" fmla="*/ 99 w 124"/>
                <a:gd name="T115" fmla="*/ 167 h 182"/>
                <a:gd name="T116" fmla="*/ 89 w 124"/>
                <a:gd name="T117" fmla="*/ 177 h 182"/>
                <a:gd name="T118" fmla="*/ 84 w 124"/>
                <a:gd name="T119" fmla="*/ 176 h 182"/>
                <a:gd name="T120" fmla="*/ 83 w 124"/>
                <a:gd name="T121" fmla="*/ 17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4" h="182">
                  <a:moveTo>
                    <a:pt x="80" y="178"/>
                  </a:moveTo>
                  <a:lnTo>
                    <a:pt x="79" y="178"/>
                  </a:lnTo>
                  <a:lnTo>
                    <a:pt x="78" y="178"/>
                  </a:lnTo>
                  <a:lnTo>
                    <a:pt x="77" y="178"/>
                  </a:lnTo>
                  <a:lnTo>
                    <a:pt x="77" y="179"/>
                  </a:lnTo>
                  <a:lnTo>
                    <a:pt x="77" y="179"/>
                  </a:lnTo>
                  <a:lnTo>
                    <a:pt x="77" y="180"/>
                  </a:lnTo>
                  <a:lnTo>
                    <a:pt x="76" y="180"/>
                  </a:lnTo>
                  <a:lnTo>
                    <a:pt x="76" y="181"/>
                  </a:lnTo>
                  <a:lnTo>
                    <a:pt x="75" y="181"/>
                  </a:lnTo>
                  <a:lnTo>
                    <a:pt x="75" y="182"/>
                  </a:lnTo>
                  <a:lnTo>
                    <a:pt x="75" y="181"/>
                  </a:lnTo>
                  <a:lnTo>
                    <a:pt x="74" y="181"/>
                  </a:lnTo>
                  <a:lnTo>
                    <a:pt x="74" y="180"/>
                  </a:lnTo>
                  <a:lnTo>
                    <a:pt x="73" y="180"/>
                  </a:lnTo>
                  <a:lnTo>
                    <a:pt x="72" y="179"/>
                  </a:lnTo>
                  <a:lnTo>
                    <a:pt x="73" y="178"/>
                  </a:lnTo>
                  <a:lnTo>
                    <a:pt x="72" y="178"/>
                  </a:lnTo>
                  <a:lnTo>
                    <a:pt x="72" y="177"/>
                  </a:lnTo>
                  <a:lnTo>
                    <a:pt x="71" y="177"/>
                  </a:lnTo>
                  <a:lnTo>
                    <a:pt x="71" y="176"/>
                  </a:lnTo>
                  <a:lnTo>
                    <a:pt x="70" y="175"/>
                  </a:lnTo>
                  <a:lnTo>
                    <a:pt x="70" y="174"/>
                  </a:lnTo>
                  <a:lnTo>
                    <a:pt x="71" y="174"/>
                  </a:lnTo>
                  <a:lnTo>
                    <a:pt x="72" y="174"/>
                  </a:lnTo>
                  <a:lnTo>
                    <a:pt x="72" y="173"/>
                  </a:lnTo>
                  <a:lnTo>
                    <a:pt x="72" y="172"/>
                  </a:lnTo>
                  <a:lnTo>
                    <a:pt x="73" y="172"/>
                  </a:lnTo>
                  <a:lnTo>
                    <a:pt x="72" y="172"/>
                  </a:lnTo>
                  <a:lnTo>
                    <a:pt x="72" y="171"/>
                  </a:lnTo>
                  <a:lnTo>
                    <a:pt x="73" y="171"/>
                  </a:lnTo>
                  <a:lnTo>
                    <a:pt x="73" y="170"/>
                  </a:lnTo>
                  <a:lnTo>
                    <a:pt x="74" y="170"/>
                  </a:lnTo>
                  <a:lnTo>
                    <a:pt x="74" y="169"/>
                  </a:lnTo>
                  <a:lnTo>
                    <a:pt x="73" y="169"/>
                  </a:lnTo>
                  <a:lnTo>
                    <a:pt x="74" y="169"/>
                  </a:lnTo>
                  <a:lnTo>
                    <a:pt x="73" y="169"/>
                  </a:lnTo>
                  <a:lnTo>
                    <a:pt x="73" y="168"/>
                  </a:lnTo>
                  <a:lnTo>
                    <a:pt x="72" y="168"/>
                  </a:lnTo>
                  <a:lnTo>
                    <a:pt x="72" y="167"/>
                  </a:lnTo>
                  <a:lnTo>
                    <a:pt x="72" y="166"/>
                  </a:lnTo>
                  <a:lnTo>
                    <a:pt x="71" y="166"/>
                  </a:lnTo>
                  <a:lnTo>
                    <a:pt x="71" y="165"/>
                  </a:lnTo>
                  <a:lnTo>
                    <a:pt x="70" y="165"/>
                  </a:lnTo>
                  <a:lnTo>
                    <a:pt x="70" y="164"/>
                  </a:lnTo>
                  <a:lnTo>
                    <a:pt x="69" y="164"/>
                  </a:lnTo>
                  <a:lnTo>
                    <a:pt x="68" y="164"/>
                  </a:lnTo>
                  <a:lnTo>
                    <a:pt x="67" y="164"/>
                  </a:lnTo>
                  <a:lnTo>
                    <a:pt x="67" y="165"/>
                  </a:lnTo>
                  <a:lnTo>
                    <a:pt x="66" y="165"/>
                  </a:lnTo>
                  <a:lnTo>
                    <a:pt x="66" y="166"/>
                  </a:lnTo>
                  <a:lnTo>
                    <a:pt x="65" y="166"/>
                  </a:lnTo>
                  <a:lnTo>
                    <a:pt x="64" y="166"/>
                  </a:lnTo>
                  <a:lnTo>
                    <a:pt x="64" y="167"/>
                  </a:lnTo>
                  <a:lnTo>
                    <a:pt x="63" y="167"/>
                  </a:lnTo>
                  <a:lnTo>
                    <a:pt x="63" y="166"/>
                  </a:lnTo>
                  <a:lnTo>
                    <a:pt x="62" y="166"/>
                  </a:lnTo>
                  <a:lnTo>
                    <a:pt x="62" y="165"/>
                  </a:lnTo>
                  <a:lnTo>
                    <a:pt x="62" y="164"/>
                  </a:lnTo>
                  <a:lnTo>
                    <a:pt x="62" y="164"/>
                  </a:lnTo>
                  <a:lnTo>
                    <a:pt x="62" y="163"/>
                  </a:lnTo>
                  <a:lnTo>
                    <a:pt x="61" y="163"/>
                  </a:lnTo>
                  <a:lnTo>
                    <a:pt x="62" y="162"/>
                  </a:lnTo>
                  <a:lnTo>
                    <a:pt x="61" y="162"/>
                  </a:lnTo>
                  <a:lnTo>
                    <a:pt x="61" y="161"/>
                  </a:lnTo>
                  <a:lnTo>
                    <a:pt x="60" y="161"/>
                  </a:lnTo>
                  <a:lnTo>
                    <a:pt x="60" y="160"/>
                  </a:lnTo>
                  <a:lnTo>
                    <a:pt x="59" y="160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58" y="158"/>
                  </a:lnTo>
                  <a:lnTo>
                    <a:pt x="57" y="158"/>
                  </a:lnTo>
                  <a:lnTo>
                    <a:pt x="56" y="157"/>
                  </a:lnTo>
                  <a:lnTo>
                    <a:pt x="56" y="156"/>
                  </a:lnTo>
                  <a:lnTo>
                    <a:pt x="57" y="155"/>
                  </a:lnTo>
                  <a:lnTo>
                    <a:pt x="58" y="154"/>
                  </a:lnTo>
                  <a:lnTo>
                    <a:pt x="59" y="154"/>
                  </a:lnTo>
                  <a:lnTo>
                    <a:pt x="59" y="153"/>
                  </a:lnTo>
                  <a:lnTo>
                    <a:pt x="60" y="152"/>
                  </a:lnTo>
                  <a:lnTo>
                    <a:pt x="60" y="151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61" y="149"/>
                  </a:lnTo>
                  <a:lnTo>
                    <a:pt x="62" y="149"/>
                  </a:lnTo>
                  <a:lnTo>
                    <a:pt x="62" y="148"/>
                  </a:lnTo>
                  <a:lnTo>
                    <a:pt x="62" y="147"/>
                  </a:lnTo>
                  <a:lnTo>
                    <a:pt x="63" y="147"/>
                  </a:lnTo>
                  <a:lnTo>
                    <a:pt x="64" y="147"/>
                  </a:lnTo>
                  <a:lnTo>
                    <a:pt x="65" y="147"/>
                  </a:lnTo>
                  <a:lnTo>
                    <a:pt x="65" y="146"/>
                  </a:lnTo>
                  <a:lnTo>
                    <a:pt x="66" y="146"/>
                  </a:lnTo>
                  <a:lnTo>
                    <a:pt x="66" y="147"/>
                  </a:lnTo>
                  <a:lnTo>
                    <a:pt x="67" y="147"/>
                  </a:lnTo>
                  <a:lnTo>
                    <a:pt x="68" y="146"/>
                  </a:lnTo>
                  <a:lnTo>
                    <a:pt x="69" y="146"/>
                  </a:lnTo>
                  <a:lnTo>
                    <a:pt x="70" y="145"/>
                  </a:lnTo>
                  <a:lnTo>
                    <a:pt x="70" y="144"/>
                  </a:lnTo>
                  <a:lnTo>
                    <a:pt x="71" y="144"/>
                  </a:lnTo>
                  <a:lnTo>
                    <a:pt x="71" y="143"/>
                  </a:lnTo>
                  <a:lnTo>
                    <a:pt x="71" y="142"/>
                  </a:lnTo>
                  <a:lnTo>
                    <a:pt x="70" y="142"/>
                  </a:lnTo>
                  <a:lnTo>
                    <a:pt x="70" y="141"/>
                  </a:lnTo>
                  <a:lnTo>
                    <a:pt x="70" y="140"/>
                  </a:lnTo>
                  <a:lnTo>
                    <a:pt x="71" y="140"/>
                  </a:lnTo>
                  <a:lnTo>
                    <a:pt x="72" y="140"/>
                  </a:lnTo>
                  <a:lnTo>
                    <a:pt x="72" y="139"/>
                  </a:lnTo>
                  <a:lnTo>
                    <a:pt x="73" y="139"/>
                  </a:lnTo>
                  <a:lnTo>
                    <a:pt x="73" y="138"/>
                  </a:lnTo>
                  <a:lnTo>
                    <a:pt x="74" y="138"/>
                  </a:lnTo>
                  <a:lnTo>
                    <a:pt x="75" y="138"/>
                  </a:lnTo>
                  <a:lnTo>
                    <a:pt x="75" y="137"/>
                  </a:lnTo>
                  <a:lnTo>
                    <a:pt x="76" y="136"/>
                  </a:lnTo>
                  <a:lnTo>
                    <a:pt x="75" y="136"/>
                  </a:lnTo>
                  <a:lnTo>
                    <a:pt x="75" y="137"/>
                  </a:lnTo>
                  <a:lnTo>
                    <a:pt x="74" y="137"/>
                  </a:lnTo>
                  <a:lnTo>
                    <a:pt x="74" y="136"/>
                  </a:lnTo>
                  <a:lnTo>
                    <a:pt x="73" y="136"/>
                  </a:lnTo>
                  <a:lnTo>
                    <a:pt x="73" y="137"/>
                  </a:lnTo>
                  <a:lnTo>
                    <a:pt x="73" y="136"/>
                  </a:lnTo>
                  <a:lnTo>
                    <a:pt x="72" y="136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2" y="134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2" y="131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70" y="130"/>
                  </a:lnTo>
                  <a:lnTo>
                    <a:pt x="70" y="129"/>
                  </a:lnTo>
                  <a:lnTo>
                    <a:pt x="70" y="130"/>
                  </a:lnTo>
                  <a:lnTo>
                    <a:pt x="69" y="130"/>
                  </a:lnTo>
                  <a:lnTo>
                    <a:pt x="69" y="129"/>
                  </a:lnTo>
                  <a:lnTo>
                    <a:pt x="69" y="128"/>
                  </a:lnTo>
                  <a:lnTo>
                    <a:pt x="69" y="127"/>
                  </a:lnTo>
                  <a:lnTo>
                    <a:pt x="68" y="127"/>
                  </a:lnTo>
                  <a:lnTo>
                    <a:pt x="69" y="127"/>
                  </a:lnTo>
                  <a:lnTo>
                    <a:pt x="69" y="126"/>
                  </a:lnTo>
                  <a:lnTo>
                    <a:pt x="69" y="125"/>
                  </a:lnTo>
                  <a:lnTo>
                    <a:pt x="70" y="125"/>
                  </a:lnTo>
                  <a:lnTo>
                    <a:pt x="71" y="125"/>
                  </a:lnTo>
                  <a:lnTo>
                    <a:pt x="72" y="125"/>
                  </a:lnTo>
                  <a:lnTo>
                    <a:pt x="73" y="125"/>
                  </a:lnTo>
                  <a:lnTo>
                    <a:pt x="74" y="125"/>
                  </a:lnTo>
                  <a:lnTo>
                    <a:pt x="75" y="125"/>
                  </a:lnTo>
                  <a:lnTo>
                    <a:pt x="75" y="124"/>
                  </a:lnTo>
                  <a:lnTo>
                    <a:pt x="76" y="124"/>
                  </a:lnTo>
                  <a:lnTo>
                    <a:pt x="76" y="123"/>
                  </a:lnTo>
                  <a:lnTo>
                    <a:pt x="77" y="123"/>
                  </a:lnTo>
                  <a:lnTo>
                    <a:pt x="77" y="122"/>
                  </a:lnTo>
                  <a:lnTo>
                    <a:pt x="77" y="122"/>
                  </a:lnTo>
                  <a:lnTo>
                    <a:pt x="77" y="121"/>
                  </a:lnTo>
                  <a:lnTo>
                    <a:pt x="78" y="121"/>
                  </a:lnTo>
                  <a:lnTo>
                    <a:pt x="79" y="121"/>
                  </a:lnTo>
                  <a:lnTo>
                    <a:pt x="79" y="120"/>
                  </a:lnTo>
                  <a:lnTo>
                    <a:pt x="79" y="119"/>
                  </a:lnTo>
                  <a:lnTo>
                    <a:pt x="79" y="118"/>
                  </a:lnTo>
                  <a:lnTo>
                    <a:pt x="79" y="118"/>
                  </a:lnTo>
                  <a:lnTo>
                    <a:pt x="79" y="117"/>
                  </a:lnTo>
                  <a:lnTo>
                    <a:pt x="79" y="116"/>
                  </a:lnTo>
                  <a:lnTo>
                    <a:pt x="79" y="115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3"/>
                  </a:lnTo>
                  <a:lnTo>
                    <a:pt x="79" y="113"/>
                  </a:lnTo>
                  <a:lnTo>
                    <a:pt x="79" y="114"/>
                  </a:lnTo>
                  <a:lnTo>
                    <a:pt x="79" y="113"/>
                  </a:lnTo>
                  <a:lnTo>
                    <a:pt x="78" y="113"/>
                  </a:lnTo>
                  <a:lnTo>
                    <a:pt x="77" y="113"/>
                  </a:lnTo>
                  <a:lnTo>
                    <a:pt x="77" y="112"/>
                  </a:lnTo>
                  <a:lnTo>
                    <a:pt x="77" y="112"/>
                  </a:lnTo>
                  <a:lnTo>
                    <a:pt x="77" y="111"/>
                  </a:lnTo>
                  <a:lnTo>
                    <a:pt x="76" y="111"/>
                  </a:lnTo>
                  <a:lnTo>
                    <a:pt x="75" y="111"/>
                  </a:lnTo>
                  <a:lnTo>
                    <a:pt x="75" y="110"/>
                  </a:lnTo>
                  <a:lnTo>
                    <a:pt x="76" y="109"/>
                  </a:lnTo>
                  <a:lnTo>
                    <a:pt x="75" y="109"/>
                  </a:lnTo>
                  <a:lnTo>
                    <a:pt x="74" y="109"/>
                  </a:lnTo>
                  <a:lnTo>
                    <a:pt x="74" y="108"/>
                  </a:lnTo>
                  <a:lnTo>
                    <a:pt x="73" y="108"/>
                  </a:lnTo>
                  <a:lnTo>
                    <a:pt x="73" y="107"/>
                  </a:lnTo>
                  <a:lnTo>
                    <a:pt x="72" y="107"/>
                  </a:lnTo>
                  <a:lnTo>
                    <a:pt x="71" y="107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1" y="104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0" y="102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68" y="101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5" y="100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4" y="100"/>
                  </a:lnTo>
                  <a:lnTo>
                    <a:pt x="64" y="99"/>
                  </a:lnTo>
                  <a:lnTo>
                    <a:pt x="64" y="98"/>
                  </a:lnTo>
                  <a:lnTo>
                    <a:pt x="64" y="97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2" y="95"/>
                  </a:lnTo>
                  <a:lnTo>
                    <a:pt x="62" y="94"/>
                  </a:lnTo>
                  <a:lnTo>
                    <a:pt x="62" y="93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9" y="93"/>
                  </a:lnTo>
                  <a:lnTo>
                    <a:pt x="58" y="93"/>
                  </a:lnTo>
                  <a:lnTo>
                    <a:pt x="58" y="92"/>
                  </a:lnTo>
                  <a:lnTo>
                    <a:pt x="57" y="92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6" y="89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4" y="86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2" y="85"/>
                  </a:lnTo>
                  <a:lnTo>
                    <a:pt x="53" y="84"/>
                  </a:lnTo>
                  <a:lnTo>
                    <a:pt x="54" y="83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3" y="80"/>
                  </a:lnTo>
                  <a:lnTo>
                    <a:pt x="53" y="79"/>
                  </a:lnTo>
                  <a:lnTo>
                    <a:pt x="52" y="79"/>
                  </a:lnTo>
                  <a:lnTo>
                    <a:pt x="52" y="78"/>
                  </a:lnTo>
                  <a:lnTo>
                    <a:pt x="52" y="77"/>
                  </a:lnTo>
                  <a:lnTo>
                    <a:pt x="52" y="76"/>
                  </a:lnTo>
                  <a:lnTo>
                    <a:pt x="51" y="76"/>
                  </a:lnTo>
                  <a:lnTo>
                    <a:pt x="51" y="75"/>
                  </a:lnTo>
                  <a:lnTo>
                    <a:pt x="50" y="75"/>
                  </a:lnTo>
                  <a:lnTo>
                    <a:pt x="49" y="75"/>
                  </a:lnTo>
                  <a:lnTo>
                    <a:pt x="49" y="74"/>
                  </a:lnTo>
                  <a:lnTo>
                    <a:pt x="48" y="74"/>
                  </a:lnTo>
                  <a:lnTo>
                    <a:pt x="47" y="74"/>
                  </a:lnTo>
                  <a:lnTo>
                    <a:pt x="47" y="73"/>
                  </a:lnTo>
                  <a:lnTo>
                    <a:pt x="47" y="72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46" y="70"/>
                  </a:lnTo>
                  <a:lnTo>
                    <a:pt x="46" y="69"/>
                  </a:lnTo>
                  <a:lnTo>
                    <a:pt x="46" y="68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7"/>
                  </a:lnTo>
                  <a:lnTo>
                    <a:pt x="45" y="67"/>
                  </a:lnTo>
                  <a:lnTo>
                    <a:pt x="45" y="66"/>
                  </a:lnTo>
                  <a:lnTo>
                    <a:pt x="46" y="66"/>
                  </a:lnTo>
                  <a:lnTo>
                    <a:pt x="46" y="65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4"/>
                  </a:lnTo>
                  <a:lnTo>
                    <a:pt x="46" y="63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lnTo>
                    <a:pt x="44" y="62"/>
                  </a:lnTo>
                  <a:lnTo>
                    <a:pt x="43" y="62"/>
                  </a:lnTo>
                  <a:lnTo>
                    <a:pt x="42" y="62"/>
                  </a:lnTo>
                  <a:lnTo>
                    <a:pt x="43" y="61"/>
                  </a:lnTo>
                  <a:lnTo>
                    <a:pt x="42" y="61"/>
                  </a:lnTo>
                  <a:lnTo>
                    <a:pt x="42" y="60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1" y="58"/>
                  </a:lnTo>
                  <a:lnTo>
                    <a:pt x="41" y="59"/>
                  </a:lnTo>
                  <a:lnTo>
                    <a:pt x="41" y="58"/>
                  </a:lnTo>
                  <a:lnTo>
                    <a:pt x="40" y="58"/>
                  </a:lnTo>
                  <a:lnTo>
                    <a:pt x="40" y="57"/>
                  </a:lnTo>
                  <a:lnTo>
                    <a:pt x="40" y="56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39" y="54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5" y="51"/>
                  </a:lnTo>
                  <a:lnTo>
                    <a:pt x="34" y="50"/>
                  </a:lnTo>
                  <a:lnTo>
                    <a:pt x="35" y="49"/>
                  </a:lnTo>
                  <a:lnTo>
                    <a:pt x="34" y="49"/>
                  </a:lnTo>
                  <a:lnTo>
                    <a:pt x="34" y="48"/>
                  </a:lnTo>
                  <a:lnTo>
                    <a:pt x="35" y="47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3" y="43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2" y="42"/>
                  </a:lnTo>
                  <a:lnTo>
                    <a:pt x="31" y="42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29" y="43"/>
                  </a:lnTo>
                  <a:lnTo>
                    <a:pt x="28" y="43"/>
                  </a:lnTo>
                  <a:lnTo>
                    <a:pt x="28" y="44"/>
                  </a:lnTo>
                  <a:lnTo>
                    <a:pt x="27" y="44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6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8" y="46"/>
                  </a:lnTo>
                  <a:lnTo>
                    <a:pt x="17" y="46"/>
                  </a:lnTo>
                  <a:lnTo>
                    <a:pt x="18" y="46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2" y="43"/>
                  </a:lnTo>
                  <a:lnTo>
                    <a:pt x="11" y="43"/>
                  </a:lnTo>
                  <a:lnTo>
                    <a:pt x="10" y="42"/>
                  </a:lnTo>
                  <a:lnTo>
                    <a:pt x="10" y="41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1" y="25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7"/>
                  </a:lnTo>
                  <a:lnTo>
                    <a:pt x="7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2" y="16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6" y="18"/>
                  </a:lnTo>
                  <a:lnTo>
                    <a:pt x="37" y="19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1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38" y="22"/>
                  </a:lnTo>
                  <a:lnTo>
                    <a:pt x="38" y="23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9" y="25"/>
                  </a:lnTo>
                  <a:lnTo>
                    <a:pt x="39" y="26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1" y="30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5" y="32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6" y="32"/>
                  </a:lnTo>
                  <a:lnTo>
                    <a:pt x="46" y="33"/>
                  </a:lnTo>
                  <a:lnTo>
                    <a:pt x="47" y="33"/>
                  </a:lnTo>
                  <a:lnTo>
                    <a:pt x="48" y="33"/>
                  </a:lnTo>
                  <a:lnTo>
                    <a:pt x="49" y="33"/>
                  </a:lnTo>
                  <a:lnTo>
                    <a:pt x="49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4" y="31"/>
                  </a:lnTo>
                  <a:lnTo>
                    <a:pt x="55" y="31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8" y="34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59" y="34"/>
                  </a:lnTo>
                  <a:lnTo>
                    <a:pt x="60" y="34"/>
                  </a:lnTo>
                  <a:lnTo>
                    <a:pt x="61" y="34"/>
                  </a:lnTo>
                  <a:lnTo>
                    <a:pt x="62" y="35"/>
                  </a:lnTo>
                  <a:lnTo>
                    <a:pt x="63" y="35"/>
                  </a:lnTo>
                  <a:lnTo>
                    <a:pt x="63" y="36"/>
                  </a:lnTo>
                  <a:lnTo>
                    <a:pt x="64" y="36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6" y="37"/>
                  </a:lnTo>
                  <a:lnTo>
                    <a:pt x="66" y="38"/>
                  </a:lnTo>
                  <a:lnTo>
                    <a:pt x="67" y="38"/>
                  </a:lnTo>
                  <a:lnTo>
                    <a:pt x="67" y="39"/>
                  </a:lnTo>
                  <a:lnTo>
                    <a:pt x="68" y="39"/>
                  </a:lnTo>
                  <a:lnTo>
                    <a:pt x="68" y="38"/>
                  </a:lnTo>
                  <a:lnTo>
                    <a:pt x="69" y="38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1" y="36"/>
                  </a:lnTo>
                  <a:lnTo>
                    <a:pt x="71" y="37"/>
                  </a:lnTo>
                  <a:lnTo>
                    <a:pt x="71" y="38"/>
                  </a:lnTo>
                  <a:lnTo>
                    <a:pt x="72" y="38"/>
                  </a:lnTo>
                  <a:lnTo>
                    <a:pt x="73" y="38"/>
                  </a:lnTo>
                  <a:lnTo>
                    <a:pt x="73" y="39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76" y="40"/>
                  </a:lnTo>
                  <a:lnTo>
                    <a:pt x="77" y="41"/>
                  </a:lnTo>
                  <a:lnTo>
                    <a:pt x="77" y="42"/>
                  </a:lnTo>
                  <a:lnTo>
                    <a:pt x="77" y="42"/>
                  </a:lnTo>
                  <a:lnTo>
                    <a:pt x="77" y="41"/>
                  </a:lnTo>
                  <a:lnTo>
                    <a:pt x="77" y="42"/>
                  </a:lnTo>
                  <a:lnTo>
                    <a:pt x="78" y="42"/>
                  </a:lnTo>
                  <a:lnTo>
                    <a:pt x="78" y="43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0" y="44"/>
                  </a:lnTo>
                  <a:lnTo>
                    <a:pt x="80" y="45"/>
                  </a:lnTo>
                  <a:lnTo>
                    <a:pt x="80" y="46"/>
                  </a:lnTo>
                  <a:lnTo>
                    <a:pt x="81" y="46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3" y="45"/>
                  </a:lnTo>
                  <a:lnTo>
                    <a:pt x="84" y="45"/>
                  </a:lnTo>
                  <a:lnTo>
                    <a:pt x="83" y="44"/>
                  </a:lnTo>
                  <a:lnTo>
                    <a:pt x="84" y="44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5" y="46"/>
                  </a:lnTo>
                  <a:lnTo>
                    <a:pt x="86" y="46"/>
                  </a:lnTo>
                  <a:lnTo>
                    <a:pt x="86" y="47"/>
                  </a:lnTo>
                  <a:lnTo>
                    <a:pt x="86" y="48"/>
                  </a:lnTo>
                  <a:lnTo>
                    <a:pt x="87" y="48"/>
                  </a:lnTo>
                  <a:lnTo>
                    <a:pt x="87" y="49"/>
                  </a:lnTo>
                  <a:lnTo>
                    <a:pt x="88" y="49"/>
                  </a:lnTo>
                  <a:lnTo>
                    <a:pt x="89" y="50"/>
                  </a:lnTo>
                  <a:lnTo>
                    <a:pt x="89" y="51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2" y="51"/>
                  </a:lnTo>
                  <a:lnTo>
                    <a:pt x="92" y="52"/>
                  </a:lnTo>
                  <a:lnTo>
                    <a:pt x="93" y="52"/>
                  </a:lnTo>
                  <a:lnTo>
                    <a:pt x="93" y="53"/>
                  </a:lnTo>
                  <a:lnTo>
                    <a:pt x="93" y="52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4" y="52"/>
                  </a:lnTo>
                  <a:lnTo>
                    <a:pt x="95" y="51"/>
                  </a:lnTo>
                  <a:lnTo>
                    <a:pt x="95" y="52"/>
                  </a:lnTo>
                  <a:lnTo>
                    <a:pt x="96" y="52"/>
                  </a:lnTo>
                  <a:lnTo>
                    <a:pt x="97" y="51"/>
                  </a:lnTo>
                  <a:lnTo>
                    <a:pt x="98" y="51"/>
                  </a:lnTo>
                  <a:lnTo>
                    <a:pt x="98" y="52"/>
                  </a:lnTo>
                  <a:lnTo>
                    <a:pt x="98" y="51"/>
                  </a:lnTo>
                  <a:lnTo>
                    <a:pt x="99" y="51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1" y="51"/>
                  </a:lnTo>
                  <a:lnTo>
                    <a:pt x="102" y="51"/>
                  </a:lnTo>
                  <a:lnTo>
                    <a:pt x="103" y="51"/>
                  </a:lnTo>
                  <a:lnTo>
                    <a:pt x="104" y="51"/>
                  </a:lnTo>
                  <a:lnTo>
                    <a:pt x="105" y="51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6" y="53"/>
                  </a:lnTo>
                  <a:lnTo>
                    <a:pt x="106" y="54"/>
                  </a:lnTo>
                  <a:lnTo>
                    <a:pt x="106" y="55"/>
                  </a:lnTo>
                  <a:lnTo>
                    <a:pt x="106" y="56"/>
                  </a:lnTo>
                  <a:lnTo>
                    <a:pt x="107" y="56"/>
                  </a:lnTo>
                  <a:lnTo>
                    <a:pt x="107" y="57"/>
                  </a:lnTo>
                  <a:lnTo>
                    <a:pt x="107" y="58"/>
                  </a:lnTo>
                  <a:lnTo>
                    <a:pt x="108" y="58"/>
                  </a:lnTo>
                  <a:lnTo>
                    <a:pt x="107" y="58"/>
                  </a:lnTo>
                  <a:lnTo>
                    <a:pt x="108" y="58"/>
                  </a:lnTo>
                  <a:lnTo>
                    <a:pt x="109" y="58"/>
                  </a:lnTo>
                  <a:lnTo>
                    <a:pt x="110" y="58"/>
                  </a:lnTo>
                  <a:lnTo>
                    <a:pt x="111" y="58"/>
                  </a:lnTo>
                  <a:lnTo>
                    <a:pt x="111" y="57"/>
                  </a:lnTo>
                  <a:lnTo>
                    <a:pt x="112" y="57"/>
                  </a:lnTo>
                  <a:lnTo>
                    <a:pt x="112" y="56"/>
                  </a:lnTo>
                  <a:lnTo>
                    <a:pt x="113" y="56"/>
                  </a:lnTo>
                  <a:lnTo>
                    <a:pt x="114" y="56"/>
                  </a:lnTo>
                  <a:lnTo>
                    <a:pt x="115" y="56"/>
                  </a:lnTo>
                  <a:lnTo>
                    <a:pt x="116" y="57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18" y="58"/>
                  </a:lnTo>
                  <a:lnTo>
                    <a:pt x="119" y="58"/>
                  </a:lnTo>
                  <a:lnTo>
                    <a:pt x="119" y="59"/>
                  </a:lnTo>
                  <a:lnTo>
                    <a:pt x="120" y="59"/>
                  </a:lnTo>
                  <a:lnTo>
                    <a:pt x="120" y="60"/>
                  </a:lnTo>
                  <a:lnTo>
                    <a:pt x="121" y="60"/>
                  </a:lnTo>
                  <a:lnTo>
                    <a:pt x="121" y="61"/>
                  </a:lnTo>
                  <a:lnTo>
                    <a:pt x="121" y="62"/>
                  </a:lnTo>
                  <a:lnTo>
                    <a:pt x="121" y="63"/>
                  </a:lnTo>
                  <a:lnTo>
                    <a:pt x="120" y="63"/>
                  </a:lnTo>
                  <a:lnTo>
                    <a:pt x="120" y="64"/>
                  </a:lnTo>
                  <a:lnTo>
                    <a:pt x="121" y="65"/>
                  </a:lnTo>
                  <a:lnTo>
                    <a:pt x="121" y="66"/>
                  </a:lnTo>
                  <a:lnTo>
                    <a:pt x="121" y="67"/>
                  </a:lnTo>
                  <a:lnTo>
                    <a:pt x="120" y="67"/>
                  </a:lnTo>
                  <a:lnTo>
                    <a:pt x="120" y="68"/>
                  </a:lnTo>
                  <a:lnTo>
                    <a:pt x="121" y="68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1" y="70"/>
                  </a:lnTo>
                  <a:lnTo>
                    <a:pt x="120" y="70"/>
                  </a:lnTo>
                  <a:lnTo>
                    <a:pt x="121" y="70"/>
                  </a:lnTo>
                  <a:lnTo>
                    <a:pt x="121" y="71"/>
                  </a:lnTo>
                  <a:lnTo>
                    <a:pt x="120" y="71"/>
                  </a:lnTo>
                  <a:lnTo>
                    <a:pt x="120" y="71"/>
                  </a:lnTo>
                  <a:lnTo>
                    <a:pt x="121" y="71"/>
                  </a:lnTo>
                  <a:lnTo>
                    <a:pt x="121" y="72"/>
                  </a:lnTo>
                  <a:lnTo>
                    <a:pt x="120" y="72"/>
                  </a:lnTo>
                  <a:lnTo>
                    <a:pt x="121" y="72"/>
                  </a:lnTo>
                  <a:lnTo>
                    <a:pt x="121" y="73"/>
                  </a:lnTo>
                  <a:lnTo>
                    <a:pt x="121" y="74"/>
                  </a:lnTo>
                  <a:lnTo>
                    <a:pt x="120" y="74"/>
                  </a:lnTo>
                  <a:lnTo>
                    <a:pt x="120" y="75"/>
                  </a:lnTo>
                  <a:lnTo>
                    <a:pt x="119" y="76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20" y="78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19" y="80"/>
                  </a:lnTo>
                  <a:lnTo>
                    <a:pt x="119" y="81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9" y="82"/>
                  </a:lnTo>
                  <a:lnTo>
                    <a:pt x="120" y="83"/>
                  </a:lnTo>
                  <a:lnTo>
                    <a:pt x="121" y="84"/>
                  </a:lnTo>
                  <a:lnTo>
                    <a:pt x="122" y="85"/>
                  </a:lnTo>
                  <a:lnTo>
                    <a:pt x="122" y="86"/>
                  </a:lnTo>
                  <a:lnTo>
                    <a:pt x="123" y="86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1" y="87"/>
                  </a:lnTo>
                  <a:lnTo>
                    <a:pt x="121" y="88"/>
                  </a:lnTo>
                  <a:lnTo>
                    <a:pt x="120" y="88"/>
                  </a:lnTo>
                  <a:lnTo>
                    <a:pt x="119" y="88"/>
                  </a:lnTo>
                  <a:lnTo>
                    <a:pt x="119" y="89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7" y="90"/>
                  </a:lnTo>
                  <a:lnTo>
                    <a:pt x="117" y="91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6" y="92"/>
                  </a:lnTo>
                  <a:lnTo>
                    <a:pt x="116" y="93"/>
                  </a:lnTo>
                  <a:lnTo>
                    <a:pt x="116" y="94"/>
                  </a:lnTo>
                  <a:lnTo>
                    <a:pt x="116" y="95"/>
                  </a:lnTo>
                  <a:lnTo>
                    <a:pt x="115" y="95"/>
                  </a:lnTo>
                  <a:lnTo>
                    <a:pt x="115" y="96"/>
                  </a:lnTo>
                  <a:lnTo>
                    <a:pt x="114" y="96"/>
                  </a:lnTo>
                  <a:lnTo>
                    <a:pt x="114" y="97"/>
                  </a:lnTo>
                  <a:lnTo>
                    <a:pt x="114" y="98"/>
                  </a:lnTo>
                  <a:lnTo>
                    <a:pt x="114" y="99"/>
                  </a:lnTo>
                  <a:lnTo>
                    <a:pt x="114" y="100"/>
                  </a:lnTo>
                  <a:lnTo>
                    <a:pt x="113" y="100"/>
                  </a:lnTo>
                  <a:lnTo>
                    <a:pt x="113" y="101"/>
                  </a:lnTo>
                  <a:lnTo>
                    <a:pt x="112" y="101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3" y="104"/>
                  </a:lnTo>
                  <a:lnTo>
                    <a:pt x="112" y="104"/>
                  </a:lnTo>
                  <a:lnTo>
                    <a:pt x="112" y="103"/>
                  </a:lnTo>
                  <a:lnTo>
                    <a:pt x="111" y="103"/>
                  </a:lnTo>
                  <a:lnTo>
                    <a:pt x="110" y="103"/>
                  </a:lnTo>
                  <a:lnTo>
                    <a:pt x="109" y="103"/>
                  </a:lnTo>
                  <a:lnTo>
                    <a:pt x="109" y="102"/>
                  </a:lnTo>
                  <a:lnTo>
                    <a:pt x="109" y="103"/>
                  </a:lnTo>
                  <a:lnTo>
                    <a:pt x="109" y="102"/>
                  </a:lnTo>
                  <a:lnTo>
                    <a:pt x="108" y="102"/>
                  </a:lnTo>
                  <a:lnTo>
                    <a:pt x="107" y="102"/>
                  </a:lnTo>
                  <a:lnTo>
                    <a:pt x="106" y="102"/>
                  </a:lnTo>
                  <a:lnTo>
                    <a:pt x="106" y="101"/>
                  </a:lnTo>
                  <a:lnTo>
                    <a:pt x="106" y="102"/>
                  </a:lnTo>
                  <a:lnTo>
                    <a:pt x="105" y="102"/>
                  </a:lnTo>
                  <a:lnTo>
                    <a:pt x="104" y="102"/>
                  </a:lnTo>
                  <a:lnTo>
                    <a:pt x="103" y="102"/>
                  </a:lnTo>
                  <a:lnTo>
                    <a:pt x="104" y="102"/>
                  </a:lnTo>
                  <a:lnTo>
                    <a:pt x="104" y="103"/>
                  </a:lnTo>
                  <a:lnTo>
                    <a:pt x="103" y="103"/>
                  </a:lnTo>
                  <a:lnTo>
                    <a:pt x="103" y="104"/>
                  </a:lnTo>
                  <a:lnTo>
                    <a:pt x="102" y="104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100" y="104"/>
                  </a:lnTo>
                  <a:lnTo>
                    <a:pt x="99" y="104"/>
                  </a:lnTo>
                  <a:lnTo>
                    <a:pt x="98" y="104"/>
                  </a:lnTo>
                  <a:lnTo>
                    <a:pt x="98" y="105"/>
                  </a:lnTo>
                  <a:lnTo>
                    <a:pt x="98" y="106"/>
                  </a:lnTo>
                  <a:lnTo>
                    <a:pt x="99" y="106"/>
                  </a:lnTo>
                  <a:lnTo>
                    <a:pt x="99" y="107"/>
                  </a:lnTo>
                  <a:lnTo>
                    <a:pt x="99" y="108"/>
                  </a:lnTo>
                  <a:lnTo>
                    <a:pt x="100" y="108"/>
                  </a:lnTo>
                  <a:lnTo>
                    <a:pt x="100" y="109"/>
                  </a:lnTo>
                  <a:lnTo>
                    <a:pt x="101" y="109"/>
                  </a:lnTo>
                  <a:lnTo>
                    <a:pt x="101" y="110"/>
                  </a:lnTo>
                  <a:lnTo>
                    <a:pt x="102" y="110"/>
                  </a:lnTo>
                  <a:lnTo>
                    <a:pt x="102" y="111"/>
                  </a:lnTo>
                  <a:lnTo>
                    <a:pt x="101" y="111"/>
                  </a:lnTo>
                  <a:lnTo>
                    <a:pt x="101" y="112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2" y="115"/>
                  </a:lnTo>
                  <a:lnTo>
                    <a:pt x="103" y="115"/>
                  </a:lnTo>
                  <a:lnTo>
                    <a:pt x="102" y="115"/>
                  </a:lnTo>
                  <a:lnTo>
                    <a:pt x="102" y="116"/>
                  </a:lnTo>
                  <a:lnTo>
                    <a:pt x="102" y="115"/>
                  </a:lnTo>
                  <a:lnTo>
                    <a:pt x="102" y="116"/>
                  </a:lnTo>
                  <a:lnTo>
                    <a:pt x="102" y="117"/>
                  </a:lnTo>
                  <a:lnTo>
                    <a:pt x="101" y="117"/>
                  </a:lnTo>
                  <a:lnTo>
                    <a:pt x="102" y="117"/>
                  </a:lnTo>
                  <a:lnTo>
                    <a:pt x="102" y="118"/>
                  </a:lnTo>
                  <a:lnTo>
                    <a:pt x="101" y="118"/>
                  </a:lnTo>
                  <a:lnTo>
                    <a:pt x="100" y="118"/>
                  </a:lnTo>
                  <a:lnTo>
                    <a:pt x="99" y="118"/>
                  </a:lnTo>
                  <a:lnTo>
                    <a:pt x="98" y="118"/>
                  </a:lnTo>
                  <a:lnTo>
                    <a:pt x="98" y="118"/>
                  </a:lnTo>
                  <a:lnTo>
                    <a:pt x="97" y="118"/>
                  </a:lnTo>
                  <a:lnTo>
                    <a:pt x="97" y="119"/>
                  </a:lnTo>
                  <a:lnTo>
                    <a:pt x="97" y="120"/>
                  </a:lnTo>
                  <a:lnTo>
                    <a:pt x="96" y="120"/>
                  </a:lnTo>
                  <a:lnTo>
                    <a:pt x="96" y="121"/>
                  </a:lnTo>
                  <a:lnTo>
                    <a:pt x="95" y="121"/>
                  </a:lnTo>
                  <a:lnTo>
                    <a:pt x="95" y="122"/>
                  </a:lnTo>
                  <a:lnTo>
                    <a:pt x="95" y="123"/>
                  </a:lnTo>
                  <a:lnTo>
                    <a:pt x="95" y="124"/>
                  </a:lnTo>
                  <a:lnTo>
                    <a:pt x="95" y="125"/>
                  </a:lnTo>
                  <a:lnTo>
                    <a:pt x="95" y="126"/>
                  </a:lnTo>
                  <a:lnTo>
                    <a:pt x="96" y="127"/>
                  </a:lnTo>
                  <a:lnTo>
                    <a:pt x="95" y="127"/>
                  </a:lnTo>
                  <a:lnTo>
                    <a:pt x="96" y="127"/>
                  </a:lnTo>
                  <a:lnTo>
                    <a:pt x="95" y="127"/>
                  </a:lnTo>
                  <a:lnTo>
                    <a:pt x="96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5" y="128"/>
                  </a:lnTo>
                  <a:lnTo>
                    <a:pt x="96" y="129"/>
                  </a:lnTo>
                  <a:lnTo>
                    <a:pt x="96" y="130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96" y="133"/>
                  </a:lnTo>
                  <a:lnTo>
                    <a:pt x="97" y="134"/>
                  </a:lnTo>
                  <a:lnTo>
                    <a:pt x="96" y="134"/>
                  </a:lnTo>
                  <a:lnTo>
                    <a:pt x="95" y="134"/>
                  </a:lnTo>
                  <a:lnTo>
                    <a:pt x="95" y="135"/>
                  </a:lnTo>
                  <a:lnTo>
                    <a:pt x="96" y="135"/>
                  </a:lnTo>
                  <a:lnTo>
                    <a:pt x="96" y="136"/>
                  </a:lnTo>
                  <a:lnTo>
                    <a:pt x="97" y="136"/>
                  </a:lnTo>
                  <a:lnTo>
                    <a:pt x="97" y="137"/>
                  </a:lnTo>
                  <a:lnTo>
                    <a:pt x="98" y="137"/>
                  </a:lnTo>
                  <a:lnTo>
                    <a:pt x="97" y="136"/>
                  </a:lnTo>
                  <a:lnTo>
                    <a:pt x="98" y="136"/>
                  </a:lnTo>
                  <a:lnTo>
                    <a:pt x="98" y="137"/>
                  </a:lnTo>
                  <a:lnTo>
                    <a:pt x="99" y="136"/>
                  </a:lnTo>
                  <a:lnTo>
                    <a:pt x="100" y="135"/>
                  </a:lnTo>
                  <a:lnTo>
                    <a:pt x="99" y="135"/>
                  </a:lnTo>
                  <a:lnTo>
                    <a:pt x="100" y="134"/>
                  </a:lnTo>
                  <a:lnTo>
                    <a:pt x="101" y="134"/>
                  </a:lnTo>
                  <a:lnTo>
                    <a:pt x="101" y="135"/>
                  </a:lnTo>
                  <a:lnTo>
                    <a:pt x="101" y="136"/>
                  </a:lnTo>
                  <a:lnTo>
                    <a:pt x="102" y="136"/>
                  </a:lnTo>
                  <a:lnTo>
                    <a:pt x="101" y="136"/>
                  </a:lnTo>
                  <a:lnTo>
                    <a:pt x="101" y="137"/>
                  </a:lnTo>
                  <a:lnTo>
                    <a:pt x="102" y="137"/>
                  </a:lnTo>
                  <a:lnTo>
                    <a:pt x="101" y="137"/>
                  </a:lnTo>
                  <a:lnTo>
                    <a:pt x="101" y="138"/>
                  </a:lnTo>
                  <a:lnTo>
                    <a:pt x="102" y="138"/>
                  </a:lnTo>
                  <a:lnTo>
                    <a:pt x="102" y="139"/>
                  </a:lnTo>
                  <a:lnTo>
                    <a:pt x="102" y="140"/>
                  </a:lnTo>
                  <a:lnTo>
                    <a:pt x="103" y="141"/>
                  </a:lnTo>
                  <a:lnTo>
                    <a:pt x="103" y="142"/>
                  </a:lnTo>
                  <a:lnTo>
                    <a:pt x="104" y="142"/>
                  </a:lnTo>
                  <a:lnTo>
                    <a:pt x="104" y="143"/>
                  </a:lnTo>
                  <a:lnTo>
                    <a:pt x="105" y="143"/>
                  </a:lnTo>
                  <a:lnTo>
                    <a:pt x="105" y="144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3" y="145"/>
                  </a:lnTo>
                  <a:lnTo>
                    <a:pt x="102" y="145"/>
                  </a:lnTo>
                  <a:lnTo>
                    <a:pt x="101" y="145"/>
                  </a:lnTo>
                  <a:lnTo>
                    <a:pt x="100" y="146"/>
                  </a:lnTo>
                  <a:lnTo>
                    <a:pt x="101" y="146"/>
                  </a:lnTo>
                  <a:lnTo>
                    <a:pt x="101" y="147"/>
                  </a:lnTo>
                  <a:lnTo>
                    <a:pt x="102" y="147"/>
                  </a:lnTo>
                  <a:lnTo>
                    <a:pt x="101" y="147"/>
                  </a:lnTo>
                  <a:lnTo>
                    <a:pt x="101" y="148"/>
                  </a:lnTo>
                  <a:lnTo>
                    <a:pt x="101" y="149"/>
                  </a:lnTo>
                  <a:lnTo>
                    <a:pt x="101" y="150"/>
                  </a:lnTo>
                  <a:lnTo>
                    <a:pt x="101" y="151"/>
                  </a:lnTo>
                  <a:lnTo>
                    <a:pt x="102" y="151"/>
                  </a:lnTo>
                  <a:lnTo>
                    <a:pt x="102" y="152"/>
                  </a:lnTo>
                  <a:lnTo>
                    <a:pt x="103" y="152"/>
                  </a:lnTo>
                  <a:lnTo>
                    <a:pt x="104" y="152"/>
                  </a:lnTo>
                  <a:lnTo>
                    <a:pt x="104" y="151"/>
                  </a:lnTo>
                  <a:lnTo>
                    <a:pt x="104" y="150"/>
                  </a:lnTo>
                  <a:lnTo>
                    <a:pt x="105" y="150"/>
                  </a:lnTo>
                  <a:lnTo>
                    <a:pt x="106" y="150"/>
                  </a:lnTo>
                  <a:lnTo>
                    <a:pt x="106" y="149"/>
                  </a:lnTo>
                  <a:lnTo>
                    <a:pt x="106" y="148"/>
                  </a:lnTo>
                  <a:lnTo>
                    <a:pt x="107" y="148"/>
                  </a:lnTo>
                  <a:lnTo>
                    <a:pt x="107" y="147"/>
                  </a:lnTo>
                  <a:lnTo>
                    <a:pt x="108" y="147"/>
                  </a:lnTo>
                  <a:lnTo>
                    <a:pt x="108" y="148"/>
                  </a:lnTo>
                  <a:lnTo>
                    <a:pt x="109" y="148"/>
                  </a:lnTo>
                  <a:lnTo>
                    <a:pt x="109" y="149"/>
                  </a:lnTo>
                  <a:lnTo>
                    <a:pt x="110" y="148"/>
                  </a:lnTo>
                  <a:lnTo>
                    <a:pt x="110" y="149"/>
                  </a:lnTo>
                  <a:lnTo>
                    <a:pt x="111" y="149"/>
                  </a:lnTo>
                  <a:lnTo>
                    <a:pt x="111" y="148"/>
                  </a:lnTo>
                  <a:lnTo>
                    <a:pt x="112" y="149"/>
                  </a:lnTo>
                  <a:lnTo>
                    <a:pt x="113" y="149"/>
                  </a:lnTo>
                  <a:lnTo>
                    <a:pt x="114" y="149"/>
                  </a:lnTo>
                  <a:lnTo>
                    <a:pt x="113" y="150"/>
                  </a:lnTo>
                  <a:lnTo>
                    <a:pt x="113" y="151"/>
                  </a:lnTo>
                  <a:lnTo>
                    <a:pt x="114" y="151"/>
                  </a:lnTo>
                  <a:lnTo>
                    <a:pt x="114" y="150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5" y="150"/>
                  </a:lnTo>
                  <a:lnTo>
                    <a:pt x="116" y="149"/>
                  </a:lnTo>
                  <a:lnTo>
                    <a:pt x="117" y="149"/>
                  </a:lnTo>
                  <a:lnTo>
                    <a:pt x="117" y="149"/>
                  </a:lnTo>
                  <a:lnTo>
                    <a:pt x="118" y="150"/>
                  </a:lnTo>
                  <a:lnTo>
                    <a:pt x="118" y="151"/>
                  </a:lnTo>
                  <a:lnTo>
                    <a:pt x="117" y="151"/>
                  </a:lnTo>
                  <a:lnTo>
                    <a:pt x="117" y="152"/>
                  </a:lnTo>
                  <a:lnTo>
                    <a:pt x="117" y="153"/>
                  </a:lnTo>
                  <a:lnTo>
                    <a:pt x="117" y="153"/>
                  </a:lnTo>
                  <a:lnTo>
                    <a:pt x="117" y="154"/>
                  </a:lnTo>
                  <a:lnTo>
                    <a:pt x="117" y="153"/>
                  </a:lnTo>
                  <a:lnTo>
                    <a:pt x="117" y="154"/>
                  </a:lnTo>
                  <a:lnTo>
                    <a:pt x="116" y="154"/>
                  </a:lnTo>
                  <a:lnTo>
                    <a:pt x="117" y="154"/>
                  </a:lnTo>
                  <a:lnTo>
                    <a:pt x="116" y="155"/>
                  </a:lnTo>
                  <a:lnTo>
                    <a:pt x="117" y="155"/>
                  </a:lnTo>
                  <a:lnTo>
                    <a:pt x="116" y="156"/>
                  </a:lnTo>
                  <a:lnTo>
                    <a:pt x="117" y="156"/>
                  </a:lnTo>
                  <a:lnTo>
                    <a:pt x="117" y="156"/>
                  </a:lnTo>
                  <a:lnTo>
                    <a:pt x="117" y="155"/>
                  </a:lnTo>
                  <a:lnTo>
                    <a:pt x="118" y="155"/>
                  </a:lnTo>
                  <a:lnTo>
                    <a:pt x="118" y="156"/>
                  </a:lnTo>
                  <a:lnTo>
                    <a:pt x="119" y="156"/>
                  </a:lnTo>
                  <a:lnTo>
                    <a:pt x="119" y="157"/>
                  </a:lnTo>
                  <a:lnTo>
                    <a:pt x="118" y="157"/>
                  </a:lnTo>
                  <a:lnTo>
                    <a:pt x="119" y="157"/>
                  </a:lnTo>
                  <a:lnTo>
                    <a:pt x="119" y="158"/>
                  </a:lnTo>
                  <a:lnTo>
                    <a:pt x="119" y="157"/>
                  </a:lnTo>
                  <a:lnTo>
                    <a:pt x="120" y="157"/>
                  </a:lnTo>
                  <a:lnTo>
                    <a:pt x="121" y="157"/>
                  </a:lnTo>
                  <a:lnTo>
                    <a:pt x="122" y="156"/>
                  </a:lnTo>
                  <a:lnTo>
                    <a:pt x="122" y="157"/>
                  </a:lnTo>
                  <a:lnTo>
                    <a:pt x="122" y="156"/>
                  </a:lnTo>
                  <a:lnTo>
                    <a:pt x="122" y="157"/>
                  </a:lnTo>
                  <a:lnTo>
                    <a:pt x="123" y="157"/>
                  </a:lnTo>
                  <a:lnTo>
                    <a:pt x="123" y="156"/>
                  </a:lnTo>
                  <a:lnTo>
                    <a:pt x="123" y="157"/>
                  </a:lnTo>
                  <a:lnTo>
                    <a:pt x="122" y="157"/>
                  </a:lnTo>
                  <a:lnTo>
                    <a:pt x="123" y="157"/>
                  </a:lnTo>
                  <a:lnTo>
                    <a:pt x="123" y="158"/>
                  </a:lnTo>
                  <a:lnTo>
                    <a:pt x="124" y="158"/>
                  </a:lnTo>
                  <a:lnTo>
                    <a:pt x="124" y="159"/>
                  </a:lnTo>
                  <a:lnTo>
                    <a:pt x="123" y="159"/>
                  </a:lnTo>
                  <a:lnTo>
                    <a:pt x="124" y="159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23" y="159"/>
                  </a:lnTo>
                  <a:lnTo>
                    <a:pt x="124" y="159"/>
                  </a:lnTo>
                  <a:lnTo>
                    <a:pt x="123" y="159"/>
                  </a:lnTo>
                  <a:lnTo>
                    <a:pt x="123" y="158"/>
                  </a:lnTo>
                  <a:lnTo>
                    <a:pt x="123" y="159"/>
                  </a:lnTo>
                  <a:lnTo>
                    <a:pt x="122" y="159"/>
                  </a:lnTo>
                  <a:lnTo>
                    <a:pt x="122" y="160"/>
                  </a:lnTo>
                  <a:lnTo>
                    <a:pt x="122" y="159"/>
                  </a:lnTo>
                  <a:lnTo>
                    <a:pt x="122" y="160"/>
                  </a:lnTo>
                  <a:lnTo>
                    <a:pt x="121" y="160"/>
                  </a:lnTo>
                  <a:lnTo>
                    <a:pt x="121" y="159"/>
                  </a:lnTo>
                  <a:lnTo>
                    <a:pt x="121" y="160"/>
                  </a:lnTo>
                  <a:lnTo>
                    <a:pt x="121" y="159"/>
                  </a:lnTo>
                  <a:lnTo>
                    <a:pt x="121" y="160"/>
                  </a:lnTo>
                  <a:lnTo>
                    <a:pt x="121" y="159"/>
                  </a:lnTo>
                  <a:lnTo>
                    <a:pt x="121" y="160"/>
                  </a:lnTo>
                  <a:lnTo>
                    <a:pt x="121" y="159"/>
                  </a:lnTo>
                  <a:lnTo>
                    <a:pt x="121" y="160"/>
                  </a:lnTo>
                  <a:lnTo>
                    <a:pt x="120" y="160"/>
                  </a:lnTo>
                  <a:lnTo>
                    <a:pt x="119" y="160"/>
                  </a:lnTo>
                  <a:lnTo>
                    <a:pt x="118" y="160"/>
                  </a:lnTo>
                  <a:lnTo>
                    <a:pt x="119" y="160"/>
                  </a:lnTo>
                  <a:lnTo>
                    <a:pt x="119" y="159"/>
                  </a:lnTo>
                  <a:lnTo>
                    <a:pt x="118" y="159"/>
                  </a:lnTo>
                  <a:lnTo>
                    <a:pt x="117" y="159"/>
                  </a:lnTo>
                  <a:lnTo>
                    <a:pt x="117" y="160"/>
                  </a:lnTo>
                  <a:lnTo>
                    <a:pt x="117" y="160"/>
                  </a:lnTo>
                  <a:lnTo>
                    <a:pt x="117" y="161"/>
                  </a:lnTo>
                  <a:lnTo>
                    <a:pt x="116" y="161"/>
                  </a:lnTo>
                  <a:lnTo>
                    <a:pt x="116" y="160"/>
                  </a:lnTo>
                  <a:lnTo>
                    <a:pt x="115" y="160"/>
                  </a:lnTo>
                  <a:lnTo>
                    <a:pt x="114" y="160"/>
                  </a:lnTo>
                  <a:lnTo>
                    <a:pt x="113" y="160"/>
                  </a:lnTo>
                  <a:lnTo>
                    <a:pt x="112" y="161"/>
                  </a:lnTo>
                  <a:lnTo>
                    <a:pt x="112" y="162"/>
                  </a:lnTo>
                  <a:lnTo>
                    <a:pt x="111" y="162"/>
                  </a:lnTo>
                  <a:lnTo>
                    <a:pt x="110" y="162"/>
                  </a:lnTo>
                  <a:lnTo>
                    <a:pt x="110" y="163"/>
                  </a:lnTo>
                  <a:lnTo>
                    <a:pt x="110" y="162"/>
                  </a:lnTo>
                  <a:lnTo>
                    <a:pt x="110" y="163"/>
                  </a:lnTo>
                  <a:lnTo>
                    <a:pt x="110" y="164"/>
                  </a:lnTo>
                  <a:lnTo>
                    <a:pt x="110" y="163"/>
                  </a:lnTo>
                  <a:lnTo>
                    <a:pt x="109" y="163"/>
                  </a:lnTo>
                  <a:lnTo>
                    <a:pt x="110" y="163"/>
                  </a:lnTo>
                  <a:lnTo>
                    <a:pt x="109" y="163"/>
                  </a:lnTo>
                  <a:lnTo>
                    <a:pt x="109" y="164"/>
                  </a:lnTo>
                  <a:lnTo>
                    <a:pt x="110" y="164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8" y="164"/>
                  </a:lnTo>
                  <a:lnTo>
                    <a:pt x="109" y="165"/>
                  </a:lnTo>
                  <a:lnTo>
                    <a:pt x="108" y="165"/>
                  </a:lnTo>
                  <a:lnTo>
                    <a:pt x="109" y="165"/>
                  </a:lnTo>
                  <a:lnTo>
                    <a:pt x="109" y="166"/>
                  </a:lnTo>
                  <a:lnTo>
                    <a:pt x="109" y="167"/>
                  </a:lnTo>
                  <a:lnTo>
                    <a:pt x="110" y="167"/>
                  </a:lnTo>
                  <a:lnTo>
                    <a:pt x="109" y="167"/>
                  </a:lnTo>
                  <a:lnTo>
                    <a:pt x="110" y="167"/>
                  </a:lnTo>
                  <a:lnTo>
                    <a:pt x="109" y="167"/>
                  </a:lnTo>
                  <a:lnTo>
                    <a:pt x="110" y="167"/>
                  </a:lnTo>
                  <a:lnTo>
                    <a:pt x="109" y="167"/>
                  </a:lnTo>
                  <a:lnTo>
                    <a:pt x="110" y="168"/>
                  </a:lnTo>
                  <a:lnTo>
                    <a:pt x="110" y="167"/>
                  </a:lnTo>
                  <a:lnTo>
                    <a:pt x="110" y="168"/>
                  </a:lnTo>
                  <a:lnTo>
                    <a:pt x="110" y="167"/>
                  </a:lnTo>
                  <a:lnTo>
                    <a:pt x="110" y="168"/>
                  </a:lnTo>
                  <a:lnTo>
                    <a:pt x="111" y="168"/>
                  </a:lnTo>
                  <a:lnTo>
                    <a:pt x="110" y="168"/>
                  </a:lnTo>
                  <a:lnTo>
                    <a:pt x="111" y="168"/>
                  </a:lnTo>
                  <a:lnTo>
                    <a:pt x="112" y="168"/>
                  </a:lnTo>
                  <a:lnTo>
                    <a:pt x="112" y="169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10" y="168"/>
                  </a:lnTo>
                  <a:lnTo>
                    <a:pt x="110" y="169"/>
                  </a:lnTo>
                  <a:lnTo>
                    <a:pt x="110" y="168"/>
                  </a:lnTo>
                  <a:lnTo>
                    <a:pt x="110" y="169"/>
                  </a:lnTo>
                  <a:lnTo>
                    <a:pt x="110" y="170"/>
                  </a:lnTo>
                  <a:lnTo>
                    <a:pt x="110" y="171"/>
                  </a:lnTo>
                  <a:lnTo>
                    <a:pt x="109" y="171"/>
                  </a:lnTo>
                  <a:lnTo>
                    <a:pt x="108" y="171"/>
                  </a:lnTo>
                  <a:lnTo>
                    <a:pt x="108" y="172"/>
                  </a:lnTo>
                  <a:lnTo>
                    <a:pt x="108" y="171"/>
                  </a:lnTo>
                  <a:lnTo>
                    <a:pt x="108" y="170"/>
                  </a:lnTo>
                  <a:lnTo>
                    <a:pt x="108" y="169"/>
                  </a:lnTo>
                  <a:lnTo>
                    <a:pt x="107" y="169"/>
                  </a:lnTo>
                  <a:lnTo>
                    <a:pt x="108" y="169"/>
                  </a:lnTo>
                  <a:lnTo>
                    <a:pt x="107" y="169"/>
                  </a:lnTo>
                  <a:lnTo>
                    <a:pt x="107" y="168"/>
                  </a:lnTo>
                  <a:lnTo>
                    <a:pt x="107" y="167"/>
                  </a:lnTo>
                  <a:lnTo>
                    <a:pt x="108" y="167"/>
                  </a:lnTo>
                  <a:lnTo>
                    <a:pt x="108" y="166"/>
                  </a:lnTo>
                  <a:lnTo>
                    <a:pt x="108" y="165"/>
                  </a:lnTo>
                  <a:lnTo>
                    <a:pt x="107" y="165"/>
                  </a:lnTo>
                  <a:lnTo>
                    <a:pt x="108" y="165"/>
                  </a:lnTo>
                  <a:lnTo>
                    <a:pt x="107" y="165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5" y="164"/>
                  </a:lnTo>
                  <a:lnTo>
                    <a:pt x="105" y="164"/>
                  </a:lnTo>
                  <a:lnTo>
                    <a:pt x="105" y="165"/>
                  </a:lnTo>
                  <a:lnTo>
                    <a:pt x="104" y="165"/>
                  </a:lnTo>
                  <a:lnTo>
                    <a:pt x="105" y="165"/>
                  </a:lnTo>
                  <a:lnTo>
                    <a:pt x="104" y="165"/>
                  </a:lnTo>
                  <a:lnTo>
                    <a:pt x="104" y="166"/>
                  </a:lnTo>
                  <a:lnTo>
                    <a:pt x="105" y="165"/>
                  </a:lnTo>
                  <a:lnTo>
                    <a:pt x="104" y="166"/>
                  </a:lnTo>
                  <a:lnTo>
                    <a:pt x="104" y="167"/>
                  </a:lnTo>
                  <a:lnTo>
                    <a:pt x="105" y="167"/>
                  </a:lnTo>
                  <a:lnTo>
                    <a:pt x="104" y="167"/>
                  </a:lnTo>
                  <a:lnTo>
                    <a:pt x="105" y="167"/>
                  </a:lnTo>
                  <a:lnTo>
                    <a:pt x="105" y="168"/>
                  </a:lnTo>
                  <a:lnTo>
                    <a:pt x="104" y="168"/>
                  </a:lnTo>
                  <a:lnTo>
                    <a:pt x="105" y="168"/>
                  </a:lnTo>
                  <a:lnTo>
                    <a:pt x="104" y="168"/>
                  </a:lnTo>
                  <a:lnTo>
                    <a:pt x="104" y="169"/>
                  </a:lnTo>
                  <a:lnTo>
                    <a:pt x="103" y="169"/>
                  </a:lnTo>
                  <a:lnTo>
                    <a:pt x="102" y="169"/>
                  </a:lnTo>
                  <a:lnTo>
                    <a:pt x="102" y="168"/>
                  </a:lnTo>
                  <a:lnTo>
                    <a:pt x="102" y="167"/>
                  </a:lnTo>
                  <a:lnTo>
                    <a:pt x="101" y="167"/>
                  </a:lnTo>
                  <a:lnTo>
                    <a:pt x="100" y="167"/>
                  </a:lnTo>
                  <a:lnTo>
                    <a:pt x="100" y="166"/>
                  </a:lnTo>
                  <a:lnTo>
                    <a:pt x="100" y="167"/>
                  </a:lnTo>
                  <a:lnTo>
                    <a:pt x="101" y="168"/>
                  </a:lnTo>
                  <a:lnTo>
                    <a:pt x="100" y="167"/>
                  </a:lnTo>
                  <a:lnTo>
                    <a:pt x="99" y="167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6" y="167"/>
                  </a:lnTo>
                  <a:lnTo>
                    <a:pt x="95" y="167"/>
                  </a:lnTo>
                  <a:lnTo>
                    <a:pt x="94" y="168"/>
                  </a:lnTo>
                  <a:lnTo>
                    <a:pt x="93" y="168"/>
                  </a:lnTo>
                  <a:lnTo>
                    <a:pt x="92" y="168"/>
                  </a:lnTo>
                  <a:lnTo>
                    <a:pt x="92" y="169"/>
                  </a:lnTo>
                  <a:lnTo>
                    <a:pt x="91" y="169"/>
                  </a:lnTo>
                  <a:lnTo>
                    <a:pt x="91" y="170"/>
                  </a:lnTo>
                  <a:lnTo>
                    <a:pt x="90" y="170"/>
                  </a:lnTo>
                  <a:lnTo>
                    <a:pt x="90" y="171"/>
                  </a:lnTo>
                  <a:lnTo>
                    <a:pt x="90" y="172"/>
                  </a:lnTo>
                  <a:lnTo>
                    <a:pt x="90" y="173"/>
                  </a:lnTo>
                  <a:lnTo>
                    <a:pt x="90" y="174"/>
                  </a:lnTo>
                  <a:lnTo>
                    <a:pt x="90" y="175"/>
                  </a:lnTo>
                  <a:lnTo>
                    <a:pt x="89" y="176"/>
                  </a:lnTo>
                  <a:lnTo>
                    <a:pt x="89" y="177"/>
                  </a:lnTo>
                  <a:lnTo>
                    <a:pt x="88" y="177"/>
                  </a:lnTo>
                  <a:lnTo>
                    <a:pt x="89" y="177"/>
                  </a:lnTo>
                  <a:lnTo>
                    <a:pt x="89" y="176"/>
                  </a:lnTo>
                  <a:lnTo>
                    <a:pt x="88" y="177"/>
                  </a:lnTo>
                  <a:lnTo>
                    <a:pt x="89" y="177"/>
                  </a:lnTo>
                  <a:lnTo>
                    <a:pt x="88" y="177"/>
                  </a:lnTo>
                  <a:lnTo>
                    <a:pt x="88" y="178"/>
                  </a:lnTo>
                  <a:lnTo>
                    <a:pt x="88" y="179"/>
                  </a:lnTo>
                  <a:lnTo>
                    <a:pt x="87" y="179"/>
                  </a:lnTo>
                  <a:lnTo>
                    <a:pt x="87" y="180"/>
                  </a:lnTo>
                  <a:lnTo>
                    <a:pt x="86" y="180"/>
                  </a:lnTo>
                  <a:lnTo>
                    <a:pt x="85" y="180"/>
                  </a:lnTo>
                  <a:lnTo>
                    <a:pt x="84" y="180"/>
                  </a:lnTo>
                  <a:lnTo>
                    <a:pt x="85" y="179"/>
                  </a:lnTo>
                  <a:lnTo>
                    <a:pt x="85" y="178"/>
                  </a:lnTo>
                  <a:lnTo>
                    <a:pt x="85" y="177"/>
                  </a:lnTo>
                  <a:lnTo>
                    <a:pt x="85" y="176"/>
                  </a:lnTo>
                  <a:lnTo>
                    <a:pt x="84" y="176"/>
                  </a:lnTo>
                  <a:lnTo>
                    <a:pt x="84" y="177"/>
                  </a:lnTo>
                  <a:lnTo>
                    <a:pt x="84" y="178"/>
                  </a:lnTo>
                  <a:lnTo>
                    <a:pt x="84" y="177"/>
                  </a:lnTo>
                  <a:lnTo>
                    <a:pt x="83" y="177"/>
                  </a:lnTo>
                  <a:lnTo>
                    <a:pt x="83" y="178"/>
                  </a:lnTo>
                  <a:lnTo>
                    <a:pt x="83" y="177"/>
                  </a:lnTo>
                  <a:lnTo>
                    <a:pt x="82" y="177"/>
                  </a:lnTo>
                  <a:lnTo>
                    <a:pt x="82" y="178"/>
                  </a:lnTo>
                  <a:lnTo>
                    <a:pt x="82" y="177"/>
                  </a:lnTo>
                  <a:lnTo>
                    <a:pt x="82" y="178"/>
                  </a:lnTo>
                  <a:lnTo>
                    <a:pt x="81" y="178"/>
                  </a:lnTo>
                  <a:lnTo>
                    <a:pt x="80" y="178"/>
                  </a:lnTo>
                  <a:lnTo>
                    <a:pt x="81" y="178"/>
                  </a:lnTo>
                  <a:lnTo>
                    <a:pt x="82" y="178"/>
                  </a:lnTo>
                  <a:lnTo>
                    <a:pt x="81" y="178"/>
                  </a:lnTo>
                  <a:lnTo>
                    <a:pt x="80" y="178"/>
                  </a:lnTo>
                  <a:close/>
                  <a:moveTo>
                    <a:pt x="83" y="177"/>
                  </a:moveTo>
                  <a:lnTo>
                    <a:pt x="83" y="178"/>
                  </a:lnTo>
                  <a:lnTo>
                    <a:pt x="83" y="177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30896484-491F-EDFC-37DB-818D2DB7E7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9238" y="4011613"/>
              <a:ext cx="315913" cy="246062"/>
            </a:xfrm>
            <a:custGeom>
              <a:avLst/>
              <a:gdLst>
                <a:gd name="T0" fmla="*/ 74 w 199"/>
                <a:gd name="T1" fmla="*/ 114 h 155"/>
                <a:gd name="T2" fmla="*/ 65 w 199"/>
                <a:gd name="T3" fmla="*/ 114 h 155"/>
                <a:gd name="T4" fmla="*/ 55 w 199"/>
                <a:gd name="T5" fmla="*/ 109 h 155"/>
                <a:gd name="T6" fmla="*/ 50 w 199"/>
                <a:gd name="T7" fmla="*/ 102 h 155"/>
                <a:gd name="T8" fmla="*/ 55 w 199"/>
                <a:gd name="T9" fmla="*/ 96 h 155"/>
                <a:gd name="T10" fmla="*/ 76 w 199"/>
                <a:gd name="T11" fmla="*/ 94 h 155"/>
                <a:gd name="T12" fmla="*/ 91 w 199"/>
                <a:gd name="T13" fmla="*/ 82 h 155"/>
                <a:gd name="T14" fmla="*/ 81 w 199"/>
                <a:gd name="T15" fmla="*/ 76 h 155"/>
                <a:gd name="T16" fmla="*/ 72 w 199"/>
                <a:gd name="T17" fmla="*/ 72 h 155"/>
                <a:gd name="T18" fmla="*/ 65 w 199"/>
                <a:gd name="T19" fmla="*/ 63 h 155"/>
                <a:gd name="T20" fmla="*/ 55 w 199"/>
                <a:gd name="T21" fmla="*/ 57 h 155"/>
                <a:gd name="T22" fmla="*/ 49 w 199"/>
                <a:gd name="T23" fmla="*/ 71 h 155"/>
                <a:gd name="T24" fmla="*/ 61 w 199"/>
                <a:gd name="T25" fmla="*/ 90 h 155"/>
                <a:gd name="T26" fmla="*/ 47 w 199"/>
                <a:gd name="T27" fmla="*/ 95 h 155"/>
                <a:gd name="T28" fmla="*/ 37 w 199"/>
                <a:gd name="T29" fmla="*/ 88 h 155"/>
                <a:gd name="T30" fmla="*/ 28 w 199"/>
                <a:gd name="T31" fmla="*/ 94 h 155"/>
                <a:gd name="T32" fmla="*/ 21 w 199"/>
                <a:gd name="T33" fmla="*/ 85 h 155"/>
                <a:gd name="T34" fmla="*/ 19 w 199"/>
                <a:gd name="T35" fmla="*/ 93 h 155"/>
                <a:gd name="T36" fmla="*/ 17 w 199"/>
                <a:gd name="T37" fmla="*/ 100 h 155"/>
                <a:gd name="T38" fmla="*/ 20 w 199"/>
                <a:gd name="T39" fmla="*/ 102 h 155"/>
                <a:gd name="T40" fmla="*/ 25 w 199"/>
                <a:gd name="T41" fmla="*/ 105 h 155"/>
                <a:gd name="T42" fmla="*/ 30 w 199"/>
                <a:gd name="T43" fmla="*/ 105 h 155"/>
                <a:gd name="T44" fmla="*/ 31 w 199"/>
                <a:gd name="T45" fmla="*/ 105 h 155"/>
                <a:gd name="T46" fmla="*/ 13 w 199"/>
                <a:gd name="T47" fmla="*/ 100 h 155"/>
                <a:gd name="T48" fmla="*/ 9 w 199"/>
                <a:gd name="T49" fmla="*/ 77 h 155"/>
                <a:gd name="T50" fmla="*/ 26 w 199"/>
                <a:gd name="T51" fmla="*/ 60 h 155"/>
                <a:gd name="T52" fmla="*/ 41 w 199"/>
                <a:gd name="T53" fmla="*/ 31 h 155"/>
                <a:gd name="T54" fmla="*/ 47 w 199"/>
                <a:gd name="T55" fmla="*/ 6 h 155"/>
                <a:gd name="T56" fmla="*/ 93 w 199"/>
                <a:gd name="T57" fmla="*/ 5 h 155"/>
                <a:gd name="T58" fmla="*/ 131 w 199"/>
                <a:gd name="T59" fmla="*/ 16 h 155"/>
                <a:gd name="T60" fmla="*/ 151 w 199"/>
                <a:gd name="T61" fmla="*/ 16 h 155"/>
                <a:gd name="T62" fmla="*/ 172 w 199"/>
                <a:gd name="T63" fmla="*/ 18 h 155"/>
                <a:gd name="T64" fmla="*/ 195 w 199"/>
                <a:gd name="T65" fmla="*/ 15 h 155"/>
                <a:gd name="T66" fmla="*/ 183 w 199"/>
                <a:gd name="T67" fmla="*/ 27 h 155"/>
                <a:gd name="T68" fmla="*/ 176 w 199"/>
                <a:gd name="T69" fmla="*/ 45 h 155"/>
                <a:gd name="T70" fmla="*/ 183 w 199"/>
                <a:gd name="T71" fmla="*/ 55 h 155"/>
                <a:gd name="T72" fmla="*/ 185 w 199"/>
                <a:gd name="T73" fmla="*/ 76 h 155"/>
                <a:gd name="T74" fmla="*/ 188 w 199"/>
                <a:gd name="T75" fmla="*/ 94 h 155"/>
                <a:gd name="T76" fmla="*/ 179 w 199"/>
                <a:gd name="T77" fmla="*/ 108 h 155"/>
                <a:gd name="T78" fmla="*/ 193 w 199"/>
                <a:gd name="T79" fmla="*/ 123 h 155"/>
                <a:gd name="T80" fmla="*/ 178 w 199"/>
                <a:gd name="T81" fmla="*/ 142 h 155"/>
                <a:gd name="T82" fmla="*/ 166 w 199"/>
                <a:gd name="T83" fmla="*/ 151 h 155"/>
                <a:gd name="T84" fmla="*/ 157 w 199"/>
                <a:gd name="T85" fmla="*/ 148 h 155"/>
                <a:gd name="T86" fmla="*/ 147 w 199"/>
                <a:gd name="T87" fmla="*/ 142 h 155"/>
                <a:gd name="T88" fmla="*/ 138 w 199"/>
                <a:gd name="T89" fmla="*/ 142 h 155"/>
                <a:gd name="T90" fmla="*/ 131 w 199"/>
                <a:gd name="T91" fmla="*/ 143 h 155"/>
                <a:gd name="T92" fmla="*/ 115 w 199"/>
                <a:gd name="T93" fmla="*/ 141 h 155"/>
                <a:gd name="T94" fmla="*/ 121 w 199"/>
                <a:gd name="T95" fmla="*/ 132 h 155"/>
                <a:gd name="T96" fmla="*/ 116 w 199"/>
                <a:gd name="T97" fmla="*/ 123 h 155"/>
                <a:gd name="T98" fmla="*/ 118 w 199"/>
                <a:gd name="T99" fmla="*/ 115 h 155"/>
                <a:gd name="T100" fmla="*/ 114 w 199"/>
                <a:gd name="T101" fmla="*/ 108 h 155"/>
                <a:gd name="T102" fmla="*/ 107 w 199"/>
                <a:gd name="T103" fmla="*/ 104 h 155"/>
                <a:gd name="T104" fmla="*/ 97 w 199"/>
                <a:gd name="T105" fmla="*/ 111 h 155"/>
                <a:gd name="T106" fmla="*/ 87 w 199"/>
                <a:gd name="T107" fmla="*/ 113 h 155"/>
                <a:gd name="T108" fmla="*/ 60 w 199"/>
                <a:gd name="T109" fmla="*/ 94 h 155"/>
                <a:gd name="T110" fmla="*/ 106 w 199"/>
                <a:gd name="T111" fmla="*/ 127 h 155"/>
                <a:gd name="T112" fmla="*/ 109 w 199"/>
                <a:gd name="T113" fmla="*/ 123 h 155"/>
                <a:gd name="T114" fmla="*/ 106 w 199"/>
                <a:gd name="T115" fmla="*/ 128 h 155"/>
                <a:gd name="T116" fmla="*/ 107 w 199"/>
                <a:gd name="T117" fmla="*/ 104 h 155"/>
                <a:gd name="T118" fmla="*/ 125 w 199"/>
                <a:gd name="T119" fmla="*/ 148 h 155"/>
                <a:gd name="T120" fmla="*/ 116 w 199"/>
                <a:gd name="T121" fmla="*/ 123 h 155"/>
                <a:gd name="T122" fmla="*/ 109 w 199"/>
                <a:gd name="T123" fmla="*/ 10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" h="155">
                  <a:moveTo>
                    <a:pt x="85" y="112"/>
                  </a:moveTo>
                  <a:lnTo>
                    <a:pt x="84" y="112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1" y="113"/>
                  </a:lnTo>
                  <a:lnTo>
                    <a:pt x="81" y="114"/>
                  </a:lnTo>
                  <a:lnTo>
                    <a:pt x="80" y="113"/>
                  </a:lnTo>
                  <a:lnTo>
                    <a:pt x="80" y="114"/>
                  </a:lnTo>
                  <a:lnTo>
                    <a:pt x="80" y="113"/>
                  </a:lnTo>
                  <a:lnTo>
                    <a:pt x="80" y="114"/>
                  </a:lnTo>
                  <a:lnTo>
                    <a:pt x="79" y="114"/>
                  </a:lnTo>
                  <a:lnTo>
                    <a:pt x="79" y="113"/>
                  </a:lnTo>
                  <a:lnTo>
                    <a:pt x="78" y="113"/>
                  </a:lnTo>
                  <a:lnTo>
                    <a:pt x="79" y="114"/>
                  </a:lnTo>
                  <a:lnTo>
                    <a:pt x="79" y="113"/>
                  </a:lnTo>
                  <a:lnTo>
                    <a:pt x="79" y="114"/>
                  </a:lnTo>
                  <a:lnTo>
                    <a:pt x="78" y="114"/>
                  </a:lnTo>
                  <a:lnTo>
                    <a:pt x="77" y="114"/>
                  </a:lnTo>
                  <a:lnTo>
                    <a:pt x="77" y="113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6" y="113"/>
                  </a:lnTo>
                  <a:lnTo>
                    <a:pt x="76" y="114"/>
                  </a:lnTo>
                  <a:lnTo>
                    <a:pt x="76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4" y="114"/>
                  </a:lnTo>
                  <a:lnTo>
                    <a:pt x="75" y="113"/>
                  </a:lnTo>
                  <a:lnTo>
                    <a:pt x="74" y="113"/>
                  </a:lnTo>
                  <a:lnTo>
                    <a:pt x="74" y="114"/>
                  </a:lnTo>
                  <a:lnTo>
                    <a:pt x="74" y="113"/>
                  </a:lnTo>
                  <a:lnTo>
                    <a:pt x="73" y="113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2" y="114"/>
                  </a:lnTo>
                  <a:lnTo>
                    <a:pt x="72" y="113"/>
                  </a:lnTo>
                  <a:lnTo>
                    <a:pt x="72" y="114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70" y="113"/>
                  </a:lnTo>
                  <a:lnTo>
                    <a:pt x="71" y="113"/>
                  </a:lnTo>
                  <a:lnTo>
                    <a:pt x="70" y="113"/>
                  </a:lnTo>
                  <a:lnTo>
                    <a:pt x="71" y="113"/>
                  </a:lnTo>
                  <a:lnTo>
                    <a:pt x="70" y="113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69" y="113"/>
                  </a:lnTo>
                  <a:lnTo>
                    <a:pt x="68" y="113"/>
                  </a:lnTo>
                  <a:lnTo>
                    <a:pt x="69" y="114"/>
                  </a:lnTo>
                  <a:lnTo>
                    <a:pt x="68" y="114"/>
                  </a:lnTo>
                  <a:lnTo>
                    <a:pt x="69" y="114"/>
                  </a:lnTo>
                  <a:lnTo>
                    <a:pt x="68" y="114"/>
                  </a:lnTo>
                  <a:lnTo>
                    <a:pt x="68" y="113"/>
                  </a:lnTo>
                  <a:lnTo>
                    <a:pt x="67" y="113"/>
                  </a:lnTo>
                  <a:lnTo>
                    <a:pt x="66" y="112"/>
                  </a:lnTo>
                  <a:lnTo>
                    <a:pt x="66" y="113"/>
                  </a:lnTo>
                  <a:lnTo>
                    <a:pt x="65" y="113"/>
                  </a:lnTo>
                  <a:lnTo>
                    <a:pt x="66" y="114"/>
                  </a:lnTo>
                  <a:lnTo>
                    <a:pt x="65" y="114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4" y="114"/>
                  </a:lnTo>
                  <a:lnTo>
                    <a:pt x="63" y="114"/>
                  </a:lnTo>
                  <a:lnTo>
                    <a:pt x="63" y="113"/>
                  </a:lnTo>
                  <a:lnTo>
                    <a:pt x="62" y="113"/>
                  </a:lnTo>
                  <a:lnTo>
                    <a:pt x="61" y="113"/>
                  </a:lnTo>
                  <a:lnTo>
                    <a:pt x="61" y="114"/>
                  </a:lnTo>
                  <a:lnTo>
                    <a:pt x="60" y="114"/>
                  </a:lnTo>
                  <a:lnTo>
                    <a:pt x="60" y="115"/>
                  </a:lnTo>
                  <a:lnTo>
                    <a:pt x="60" y="114"/>
                  </a:lnTo>
                  <a:lnTo>
                    <a:pt x="60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8" y="114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8" y="114"/>
                  </a:lnTo>
                  <a:lnTo>
                    <a:pt x="57" y="114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6" y="111"/>
                  </a:lnTo>
                  <a:lnTo>
                    <a:pt x="55" y="111"/>
                  </a:lnTo>
                  <a:lnTo>
                    <a:pt x="54" y="110"/>
                  </a:lnTo>
                  <a:lnTo>
                    <a:pt x="54" y="109"/>
                  </a:lnTo>
                  <a:lnTo>
                    <a:pt x="55" y="109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4" y="108"/>
                  </a:lnTo>
                  <a:lnTo>
                    <a:pt x="55" y="108"/>
                  </a:lnTo>
                  <a:lnTo>
                    <a:pt x="55" y="107"/>
                  </a:lnTo>
                  <a:lnTo>
                    <a:pt x="55" y="108"/>
                  </a:lnTo>
                  <a:lnTo>
                    <a:pt x="55" y="107"/>
                  </a:lnTo>
                  <a:lnTo>
                    <a:pt x="55" y="106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4" y="106"/>
                  </a:lnTo>
                  <a:lnTo>
                    <a:pt x="53" y="106"/>
                  </a:lnTo>
                  <a:lnTo>
                    <a:pt x="53" y="107"/>
                  </a:lnTo>
                  <a:lnTo>
                    <a:pt x="54" y="107"/>
                  </a:lnTo>
                  <a:lnTo>
                    <a:pt x="53" y="107"/>
                  </a:lnTo>
                  <a:lnTo>
                    <a:pt x="53" y="106"/>
                  </a:lnTo>
                  <a:lnTo>
                    <a:pt x="54" y="106"/>
                  </a:lnTo>
                  <a:lnTo>
                    <a:pt x="53" y="106"/>
                  </a:lnTo>
                  <a:lnTo>
                    <a:pt x="53" y="105"/>
                  </a:lnTo>
                  <a:lnTo>
                    <a:pt x="54" y="105"/>
                  </a:lnTo>
                  <a:lnTo>
                    <a:pt x="53" y="105"/>
                  </a:lnTo>
                  <a:lnTo>
                    <a:pt x="52" y="104"/>
                  </a:lnTo>
                  <a:lnTo>
                    <a:pt x="53" y="104"/>
                  </a:lnTo>
                  <a:lnTo>
                    <a:pt x="52" y="104"/>
                  </a:lnTo>
                  <a:lnTo>
                    <a:pt x="53" y="104"/>
                  </a:lnTo>
                  <a:lnTo>
                    <a:pt x="53" y="103"/>
                  </a:lnTo>
                  <a:lnTo>
                    <a:pt x="52" y="103"/>
                  </a:lnTo>
                  <a:lnTo>
                    <a:pt x="51" y="102"/>
                  </a:lnTo>
                  <a:lnTo>
                    <a:pt x="50" y="102"/>
                  </a:lnTo>
                  <a:lnTo>
                    <a:pt x="50" y="101"/>
                  </a:lnTo>
                  <a:lnTo>
                    <a:pt x="50" y="100"/>
                  </a:lnTo>
                  <a:lnTo>
                    <a:pt x="49" y="100"/>
                  </a:lnTo>
                  <a:lnTo>
                    <a:pt x="50" y="100"/>
                  </a:lnTo>
                  <a:lnTo>
                    <a:pt x="49" y="99"/>
                  </a:lnTo>
                  <a:lnTo>
                    <a:pt x="48" y="99"/>
                  </a:lnTo>
                  <a:lnTo>
                    <a:pt x="49" y="99"/>
                  </a:lnTo>
                  <a:lnTo>
                    <a:pt x="49" y="98"/>
                  </a:lnTo>
                  <a:lnTo>
                    <a:pt x="48" y="98"/>
                  </a:lnTo>
                  <a:lnTo>
                    <a:pt x="48" y="97"/>
                  </a:lnTo>
                  <a:lnTo>
                    <a:pt x="47" y="97"/>
                  </a:lnTo>
                  <a:lnTo>
                    <a:pt x="48" y="97"/>
                  </a:lnTo>
                  <a:lnTo>
                    <a:pt x="48" y="96"/>
                  </a:lnTo>
                  <a:lnTo>
                    <a:pt x="48" y="97"/>
                  </a:lnTo>
                  <a:lnTo>
                    <a:pt x="48" y="96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50" y="96"/>
                  </a:lnTo>
                  <a:lnTo>
                    <a:pt x="50" y="95"/>
                  </a:lnTo>
                  <a:lnTo>
                    <a:pt x="49" y="95"/>
                  </a:lnTo>
                  <a:lnTo>
                    <a:pt x="52" y="95"/>
                  </a:lnTo>
                  <a:lnTo>
                    <a:pt x="53" y="95"/>
                  </a:lnTo>
                  <a:lnTo>
                    <a:pt x="54" y="95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6" y="96"/>
                  </a:lnTo>
                  <a:lnTo>
                    <a:pt x="55" y="96"/>
                  </a:lnTo>
                  <a:lnTo>
                    <a:pt x="55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7" y="95"/>
                  </a:lnTo>
                  <a:lnTo>
                    <a:pt x="58" y="94"/>
                  </a:lnTo>
                  <a:lnTo>
                    <a:pt x="59" y="94"/>
                  </a:lnTo>
                  <a:lnTo>
                    <a:pt x="60" y="94"/>
                  </a:lnTo>
                  <a:lnTo>
                    <a:pt x="60" y="95"/>
                  </a:lnTo>
                  <a:lnTo>
                    <a:pt x="61" y="95"/>
                  </a:lnTo>
                  <a:lnTo>
                    <a:pt x="62" y="95"/>
                  </a:lnTo>
                  <a:lnTo>
                    <a:pt x="63" y="95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5"/>
                  </a:lnTo>
                  <a:lnTo>
                    <a:pt x="67" y="95"/>
                  </a:lnTo>
                  <a:lnTo>
                    <a:pt x="68" y="95"/>
                  </a:lnTo>
                  <a:lnTo>
                    <a:pt x="68" y="94"/>
                  </a:lnTo>
                  <a:lnTo>
                    <a:pt x="69" y="94"/>
                  </a:lnTo>
                  <a:lnTo>
                    <a:pt x="70" y="94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2" y="94"/>
                  </a:lnTo>
                  <a:lnTo>
                    <a:pt x="71" y="94"/>
                  </a:lnTo>
                  <a:lnTo>
                    <a:pt x="72" y="94"/>
                  </a:lnTo>
                  <a:lnTo>
                    <a:pt x="72" y="95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5"/>
                  </a:lnTo>
                  <a:lnTo>
                    <a:pt x="75" y="94"/>
                  </a:lnTo>
                  <a:lnTo>
                    <a:pt x="76" y="94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8" y="94"/>
                  </a:lnTo>
                  <a:lnTo>
                    <a:pt x="78" y="93"/>
                  </a:lnTo>
                  <a:lnTo>
                    <a:pt x="79" y="93"/>
                  </a:lnTo>
                  <a:lnTo>
                    <a:pt x="81" y="92"/>
                  </a:lnTo>
                  <a:lnTo>
                    <a:pt x="81" y="91"/>
                  </a:lnTo>
                  <a:lnTo>
                    <a:pt x="82" y="91"/>
                  </a:lnTo>
                  <a:lnTo>
                    <a:pt x="82" y="90"/>
                  </a:lnTo>
                  <a:lnTo>
                    <a:pt x="83" y="90"/>
                  </a:lnTo>
                  <a:lnTo>
                    <a:pt x="83" y="89"/>
                  </a:lnTo>
                  <a:lnTo>
                    <a:pt x="84" y="89"/>
                  </a:lnTo>
                  <a:lnTo>
                    <a:pt x="84" y="88"/>
                  </a:lnTo>
                  <a:lnTo>
                    <a:pt x="85" y="87"/>
                  </a:lnTo>
                  <a:lnTo>
                    <a:pt x="85" y="86"/>
                  </a:lnTo>
                  <a:lnTo>
                    <a:pt x="86" y="86"/>
                  </a:lnTo>
                  <a:lnTo>
                    <a:pt x="86" y="85"/>
                  </a:lnTo>
                  <a:lnTo>
                    <a:pt x="86" y="86"/>
                  </a:lnTo>
                  <a:lnTo>
                    <a:pt x="86" y="85"/>
                  </a:lnTo>
                  <a:lnTo>
                    <a:pt x="86" y="86"/>
                  </a:lnTo>
                  <a:lnTo>
                    <a:pt x="86" y="85"/>
                  </a:lnTo>
                  <a:lnTo>
                    <a:pt x="87" y="85"/>
                  </a:lnTo>
                  <a:lnTo>
                    <a:pt x="87" y="84"/>
                  </a:lnTo>
                  <a:lnTo>
                    <a:pt x="88" y="84"/>
                  </a:lnTo>
                  <a:lnTo>
                    <a:pt x="86" y="83"/>
                  </a:lnTo>
                  <a:lnTo>
                    <a:pt x="87" y="82"/>
                  </a:lnTo>
                  <a:lnTo>
                    <a:pt x="88" y="83"/>
                  </a:lnTo>
                  <a:lnTo>
                    <a:pt x="89" y="84"/>
                  </a:lnTo>
                  <a:lnTo>
                    <a:pt x="89" y="83"/>
                  </a:lnTo>
                  <a:lnTo>
                    <a:pt x="90" y="83"/>
                  </a:lnTo>
                  <a:lnTo>
                    <a:pt x="91" y="82"/>
                  </a:lnTo>
                  <a:lnTo>
                    <a:pt x="92" y="82"/>
                  </a:lnTo>
                  <a:lnTo>
                    <a:pt x="92" y="81"/>
                  </a:lnTo>
                  <a:lnTo>
                    <a:pt x="92" y="80"/>
                  </a:lnTo>
                  <a:lnTo>
                    <a:pt x="92" y="79"/>
                  </a:lnTo>
                  <a:lnTo>
                    <a:pt x="92" y="78"/>
                  </a:lnTo>
                  <a:lnTo>
                    <a:pt x="93" y="78"/>
                  </a:lnTo>
                  <a:lnTo>
                    <a:pt x="92" y="77"/>
                  </a:lnTo>
                  <a:lnTo>
                    <a:pt x="92" y="76"/>
                  </a:lnTo>
                  <a:lnTo>
                    <a:pt x="92" y="75"/>
                  </a:lnTo>
                  <a:lnTo>
                    <a:pt x="91" y="75"/>
                  </a:lnTo>
                  <a:lnTo>
                    <a:pt x="91" y="74"/>
                  </a:lnTo>
                  <a:lnTo>
                    <a:pt x="91" y="73"/>
                  </a:lnTo>
                  <a:lnTo>
                    <a:pt x="90" y="73"/>
                  </a:lnTo>
                  <a:lnTo>
                    <a:pt x="91" y="73"/>
                  </a:lnTo>
                  <a:lnTo>
                    <a:pt x="90" y="72"/>
                  </a:lnTo>
                  <a:lnTo>
                    <a:pt x="89" y="72"/>
                  </a:lnTo>
                  <a:lnTo>
                    <a:pt x="88" y="72"/>
                  </a:lnTo>
                  <a:lnTo>
                    <a:pt x="89" y="71"/>
                  </a:lnTo>
                  <a:lnTo>
                    <a:pt x="88" y="71"/>
                  </a:lnTo>
                  <a:lnTo>
                    <a:pt x="87" y="71"/>
                  </a:lnTo>
                  <a:lnTo>
                    <a:pt x="87" y="72"/>
                  </a:lnTo>
                  <a:lnTo>
                    <a:pt x="86" y="72"/>
                  </a:lnTo>
                  <a:lnTo>
                    <a:pt x="85" y="72"/>
                  </a:lnTo>
                  <a:lnTo>
                    <a:pt x="85" y="73"/>
                  </a:lnTo>
                  <a:lnTo>
                    <a:pt x="84" y="73"/>
                  </a:lnTo>
                  <a:lnTo>
                    <a:pt x="84" y="74"/>
                  </a:lnTo>
                  <a:lnTo>
                    <a:pt x="83" y="74"/>
                  </a:lnTo>
                  <a:lnTo>
                    <a:pt x="83" y="75"/>
                  </a:lnTo>
                  <a:lnTo>
                    <a:pt x="82" y="75"/>
                  </a:lnTo>
                  <a:lnTo>
                    <a:pt x="82" y="76"/>
                  </a:lnTo>
                  <a:lnTo>
                    <a:pt x="81" y="76"/>
                  </a:lnTo>
                  <a:lnTo>
                    <a:pt x="81" y="77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0" y="77"/>
                  </a:lnTo>
                  <a:lnTo>
                    <a:pt x="79" y="77"/>
                  </a:lnTo>
                  <a:lnTo>
                    <a:pt x="79" y="78"/>
                  </a:lnTo>
                  <a:lnTo>
                    <a:pt x="79" y="79"/>
                  </a:lnTo>
                  <a:lnTo>
                    <a:pt x="78" y="79"/>
                  </a:lnTo>
                  <a:lnTo>
                    <a:pt x="78" y="80"/>
                  </a:lnTo>
                  <a:lnTo>
                    <a:pt x="79" y="80"/>
                  </a:lnTo>
                  <a:lnTo>
                    <a:pt x="79" y="79"/>
                  </a:lnTo>
                  <a:lnTo>
                    <a:pt x="79" y="80"/>
                  </a:lnTo>
                  <a:lnTo>
                    <a:pt x="78" y="80"/>
                  </a:lnTo>
                  <a:lnTo>
                    <a:pt x="78" y="81"/>
                  </a:lnTo>
                  <a:lnTo>
                    <a:pt x="79" y="81"/>
                  </a:lnTo>
                  <a:lnTo>
                    <a:pt x="78" y="81"/>
                  </a:lnTo>
                  <a:lnTo>
                    <a:pt x="77" y="81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6" y="79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4" y="77"/>
                  </a:lnTo>
                  <a:lnTo>
                    <a:pt x="74" y="76"/>
                  </a:lnTo>
                  <a:lnTo>
                    <a:pt x="73" y="76"/>
                  </a:lnTo>
                  <a:lnTo>
                    <a:pt x="73" y="75"/>
                  </a:lnTo>
                  <a:lnTo>
                    <a:pt x="73" y="74"/>
                  </a:lnTo>
                  <a:lnTo>
                    <a:pt x="72" y="74"/>
                  </a:lnTo>
                  <a:lnTo>
                    <a:pt x="72" y="73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1" y="71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70" y="69"/>
                  </a:lnTo>
                  <a:lnTo>
                    <a:pt x="70" y="68"/>
                  </a:lnTo>
                  <a:lnTo>
                    <a:pt x="71" y="68"/>
                  </a:lnTo>
                  <a:lnTo>
                    <a:pt x="71" y="67"/>
                  </a:lnTo>
                  <a:lnTo>
                    <a:pt x="72" y="67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8"/>
                  </a:lnTo>
                  <a:lnTo>
                    <a:pt x="73" y="68"/>
                  </a:lnTo>
                  <a:lnTo>
                    <a:pt x="72" y="68"/>
                  </a:lnTo>
                  <a:lnTo>
                    <a:pt x="72" y="67"/>
                  </a:lnTo>
                  <a:lnTo>
                    <a:pt x="71" y="67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0" y="67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1" y="64"/>
                  </a:lnTo>
                  <a:lnTo>
                    <a:pt x="70" y="64"/>
                  </a:lnTo>
                  <a:lnTo>
                    <a:pt x="70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7" y="63"/>
                  </a:lnTo>
                  <a:lnTo>
                    <a:pt x="66" y="63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3" y="63"/>
                  </a:lnTo>
                  <a:lnTo>
                    <a:pt x="62" y="63"/>
                  </a:lnTo>
                  <a:lnTo>
                    <a:pt x="61" y="63"/>
                  </a:lnTo>
                  <a:lnTo>
                    <a:pt x="61" y="62"/>
                  </a:lnTo>
                  <a:lnTo>
                    <a:pt x="60" y="62"/>
                  </a:lnTo>
                  <a:lnTo>
                    <a:pt x="59" y="62"/>
                  </a:lnTo>
                  <a:lnTo>
                    <a:pt x="59" y="63"/>
                  </a:lnTo>
                  <a:lnTo>
                    <a:pt x="58" y="63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59" y="65"/>
                  </a:lnTo>
                  <a:lnTo>
                    <a:pt x="58" y="65"/>
                  </a:lnTo>
                  <a:lnTo>
                    <a:pt x="57" y="64"/>
                  </a:lnTo>
                  <a:lnTo>
                    <a:pt x="58" y="64"/>
                  </a:lnTo>
                  <a:lnTo>
                    <a:pt x="57" y="64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6" y="62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5" y="59"/>
                  </a:lnTo>
                  <a:lnTo>
                    <a:pt x="55" y="58"/>
                  </a:lnTo>
                  <a:lnTo>
                    <a:pt x="55" y="57"/>
                  </a:lnTo>
                  <a:lnTo>
                    <a:pt x="54" y="57"/>
                  </a:lnTo>
                  <a:lnTo>
                    <a:pt x="54" y="56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2" y="56"/>
                  </a:lnTo>
                  <a:lnTo>
                    <a:pt x="51" y="56"/>
                  </a:lnTo>
                  <a:lnTo>
                    <a:pt x="51" y="57"/>
                  </a:lnTo>
                  <a:lnTo>
                    <a:pt x="51" y="58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2" y="61"/>
                  </a:lnTo>
                  <a:lnTo>
                    <a:pt x="52" y="62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1" y="64"/>
                  </a:lnTo>
                  <a:lnTo>
                    <a:pt x="51" y="65"/>
                  </a:lnTo>
                  <a:lnTo>
                    <a:pt x="50" y="65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49" y="67"/>
                  </a:lnTo>
                  <a:lnTo>
                    <a:pt x="49" y="68"/>
                  </a:lnTo>
                  <a:lnTo>
                    <a:pt x="49" y="69"/>
                  </a:lnTo>
                  <a:lnTo>
                    <a:pt x="49" y="70"/>
                  </a:lnTo>
                  <a:lnTo>
                    <a:pt x="49" y="71"/>
                  </a:lnTo>
                  <a:lnTo>
                    <a:pt x="49" y="70"/>
                  </a:lnTo>
                  <a:lnTo>
                    <a:pt x="49" y="71"/>
                  </a:lnTo>
                  <a:lnTo>
                    <a:pt x="49" y="72"/>
                  </a:lnTo>
                  <a:lnTo>
                    <a:pt x="50" y="72"/>
                  </a:lnTo>
                  <a:lnTo>
                    <a:pt x="50" y="73"/>
                  </a:lnTo>
                  <a:lnTo>
                    <a:pt x="50" y="74"/>
                  </a:lnTo>
                  <a:lnTo>
                    <a:pt x="50" y="75"/>
                  </a:lnTo>
                  <a:lnTo>
                    <a:pt x="50" y="76"/>
                  </a:lnTo>
                  <a:lnTo>
                    <a:pt x="50" y="77"/>
                  </a:lnTo>
                  <a:lnTo>
                    <a:pt x="50" y="78"/>
                  </a:lnTo>
                  <a:lnTo>
                    <a:pt x="51" y="78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4" y="78"/>
                  </a:lnTo>
                  <a:lnTo>
                    <a:pt x="55" y="78"/>
                  </a:lnTo>
                  <a:lnTo>
                    <a:pt x="56" y="78"/>
                  </a:lnTo>
                  <a:lnTo>
                    <a:pt x="56" y="78"/>
                  </a:lnTo>
                  <a:lnTo>
                    <a:pt x="57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9" y="79"/>
                  </a:lnTo>
                  <a:lnTo>
                    <a:pt x="59" y="80"/>
                  </a:lnTo>
                  <a:lnTo>
                    <a:pt x="59" y="81"/>
                  </a:lnTo>
                  <a:lnTo>
                    <a:pt x="59" y="82"/>
                  </a:lnTo>
                  <a:lnTo>
                    <a:pt x="59" y="83"/>
                  </a:lnTo>
                  <a:lnTo>
                    <a:pt x="59" y="84"/>
                  </a:lnTo>
                  <a:lnTo>
                    <a:pt x="59" y="85"/>
                  </a:lnTo>
                  <a:lnTo>
                    <a:pt x="59" y="86"/>
                  </a:lnTo>
                  <a:lnTo>
                    <a:pt x="60" y="86"/>
                  </a:lnTo>
                  <a:lnTo>
                    <a:pt x="60" y="87"/>
                  </a:lnTo>
                  <a:lnTo>
                    <a:pt x="60" y="88"/>
                  </a:lnTo>
                  <a:lnTo>
                    <a:pt x="60" y="89"/>
                  </a:lnTo>
                  <a:lnTo>
                    <a:pt x="61" y="90"/>
                  </a:lnTo>
                  <a:lnTo>
                    <a:pt x="61" y="91"/>
                  </a:lnTo>
                  <a:lnTo>
                    <a:pt x="60" y="91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59" y="94"/>
                  </a:lnTo>
                  <a:lnTo>
                    <a:pt x="59" y="94"/>
                  </a:lnTo>
                  <a:lnTo>
                    <a:pt x="58" y="94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3" y="94"/>
                  </a:lnTo>
                  <a:lnTo>
                    <a:pt x="52" y="94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8" y="95"/>
                  </a:lnTo>
                  <a:lnTo>
                    <a:pt x="48" y="94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46" y="96"/>
                  </a:lnTo>
                  <a:lnTo>
                    <a:pt x="46" y="95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4" y="93"/>
                  </a:lnTo>
                  <a:lnTo>
                    <a:pt x="45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5" y="92"/>
                  </a:lnTo>
                  <a:lnTo>
                    <a:pt x="45" y="91"/>
                  </a:lnTo>
                  <a:lnTo>
                    <a:pt x="44" y="90"/>
                  </a:lnTo>
                  <a:lnTo>
                    <a:pt x="43" y="89"/>
                  </a:lnTo>
                  <a:lnTo>
                    <a:pt x="41" y="89"/>
                  </a:lnTo>
                  <a:lnTo>
                    <a:pt x="40" y="89"/>
                  </a:lnTo>
                  <a:lnTo>
                    <a:pt x="39" y="89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5" y="88"/>
                  </a:lnTo>
                  <a:lnTo>
                    <a:pt x="34" y="88"/>
                  </a:lnTo>
                  <a:lnTo>
                    <a:pt x="33" y="89"/>
                  </a:lnTo>
                  <a:lnTo>
                    <a:pt x="33" y="90"/>
                  </a:lnTo>
                  <a:lnTo>
                    <a:pt x="32" y="90"/>
                  </a:lnTo>
                  <a:lnTo>
                    <a:pt x="32" y="91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1" y="93"/>
                  </a:lnTo>
                  <a:lnTo>
                    <a:pt x="31" y="94"/>
                  </a:lnTo>
                  <a:lnTo>
                    <a:pt x="31" y="93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0" y="92"/>
                  </a:lnTo>
                  <a:lnTo>
                    <a:pt x="30" y="93"/>
                  </a:lnTo>
                  <a:lnTo>
                    <a:pt x="29" y="93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30" y="95"/>
                  </a:lnTo>
                  <a:lnTo>
                    <a:pt x="29" y="95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8" y="94"/>
                  </a:lnTo>
                  <a:lnTo>
                    <a:pt x="29" y="94"/>
                  </a:lnTo>
                  <a:lnTo>
                    <a:pt x="28" y="94"/>
                  </a:lnTo>
                  <a:lnTo>
                    <a:pt x="28" y="93"/>
                  </a:lnTo>
                  <a:lnTo>
                    <a:pt x="28" y="94"/>
                  </a:lnTo>
                  <a:lnTo>
                    <a:pt x="28" y="93"/>
                  </a:lnTo>
                  <a:lnTo>
                    <a:pt x="29" y="93"/>
                  </a:lnTo>
                  <a:lnTo>
                    <a:pt x="29" y="92"/>
                  </a:lnTo>
                  <a:lnTo>
                    <a:pt x="29" y="91"/>
                  </a:lnTo>
                  <a:lnTo>
                    <a:pt x="30" y="91"/>
                  </a:lnTo>
                  <a:lnTo>
                    <a:pt x="30" y="90"/>
                  </a:lnTo>
                  <a:lnTo>
                    <a:pt x="31" y="90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9" y="89"/>
                  </a:lnTo>
                  <a:lnTo>
                    <a:pt x="28" y="90"/>
                  </a:lnTo>
                  <a:lnTo>
                    <a:pt x="28" y="91"/>
                  </a:lnTo>
                  <a:lnTo>
                    <a:pt x="28" y="92"/>
                  </a:lnTo>
                  <a:lnTo>
                    <a:pt x="27" y="92"/>
                  </a:lnTo>
                  <a:lnTo>
                    <a:pt x="27" y="91"/>
                  </a:lnTo>
                  <a:lnTo>
                    <a:pt x="26" y="90"/>
                  </a:lnTo>
                  <a:lnTo>
                    <a:pt x="26" y="89"/>
                  </a:lnTo>
                  <a:lnTo>
                    <a:pt x="25" y="88"/>
                  </a:lnTo>
                  <a:lnTo>
                    <a:pt x="24" y="88"/>
                  </a:lnTo>
                  <a:lnTo>
                    <a:pt x="24" y="87"/>
                  </a:lnTo>
                  <a:lnTo>
                    <a:pt x="24" y="86"/>
                  </a:lnTo>
                  <a:lnTo>
                    <a:pt x="24" y="85"/>
                  </a:lnTo>
                  <a:lnTo>
                    <a:pt x="23" y="85"/>
                  </a:lnTo>
                  <a:lnTo>
                    <a:pt x="23" y="84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1" y="83"/>
                  </a:lnTo>
                  <a:lnTo>
                    <a:pt x="21" y="84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2" y="85"/>
                  </a:lnTo>
                  <a:lnTo>
                    <a:pt x="23" y="86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4" y="88"/>
                  </a:lnTo>
                  <a:lnTo>
                    <a:pt x="24" y="89"/>
                  </a:lnTo>
                  <a:lnTo>
                    <a:pt x="24" y="90"/>
                  </a:lnTo>
                  <a:lnTo>
                    <a:pt x="25" y="90"/>
                  </a:lnTo>
                  <a:lnTo>
                    <a:pt x="25" y="91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4" y="95"/>
                  </a:lnTo>
                  <a:lnTo>
                    <a:pt x="24" y="94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2" y="93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0" y="92"/>
                  </a:lnTo>
                  <a:lnTo>
                    <a:pt x="19" y="91"/>
                  </a:lnTo>
                  <a:lnTo>
                    <a:pt x="18" y="91"/>
                  </a:lnTo>
                  <a:lnTo>
                    <a:pt x="18" y="90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7" y="90"/>
                  </a:lnTo>
                  <a:lnTo>
                    <a:pt x="16" y="90"/>
                  </a:lnTo>
                  <a:lnTo>
                    <a:pt x="16" y="91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9" y="93"/>
                  </a:lnTo>
                  <a:lnTo>
                    <a:pt x="20" y="94"/>
                  </a:lnTo>
                  <a:lnTo>
                    <a:pt x="23" y="95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20" y="96"/>
                  </a:lnTo>
                  <a:lnTo>
                    <a:pt x="20" y="95"/>
                  </a:lnTo>
                  <a:lnTo>
                    <a:pt x="19" y="95"/>
                  </a:lnTo>
                  <a:lnTo>
                    <a:pt x="19" y="96"/>
                  </a:lnTo>
                  <a:lnTo>
                    <a:pt x="18" y="96"/>
                  </a:lnTo>
                  <a:lnTo>
                    <a:pt x="19" y="96"/>
                  </a:lnTo>
                  <a:lnTo>
                    <a:pt x="19" y="97"/>
                  </a:lnTo>
                  <a:lnTo>
                    <a:pt x="19" y="98"/>
                  </a:lnTo>
                  <a:lnTo>
                    <a:pt x="20" y="97"/>
                  </a:lnTo>
                  <a:lnTo>
                    <a:pt x="20" y="98"/>
                  </a:lnTo>
                  <a:lnTo>
                    <a:pt x="21" y="98"/>
                  </a:lnTo>
                  <a:lnTo>
                    <a:pt x="22" y="98"/>
                  </a:lnTo>
                  <a:lnTo>
                    <a:pt x="22" y="97"/>
                  </a:lnTo>
                  <a:lnTo>
                    <a:pt x="22" y="98"/>
                  </a:lnTo>
                  <a:lnTo>
                    <a:pt x="23" y="98"/>
                  </a:lnTo>
                  <a:lnTo>
                    <a:pt x="22" y="98"/>
                  </a:lnTo>
                  <a:lnTo>
                    <a:pt x="22" y="99"/>
                  </a:lnTo>
                  <a:lnTo>
                    <a:pt x="21" y="99"/>
                  </a:lnTo>
                  <a:lnTo>
                    <a:pt x="20" y="99"/>
                  </a:lnTo>
                  <a:lnTo>
                    <a:pt x="19" y="99"/>
                  </a:lnTo>
                  <a:lnTo>
                    <a:pt x="18" y="99"/>
                  </a:lnTo>
                  <a:lnTo>
                    <a:pt x="17" y="99"/>
                  </a:lnTo>
                  <a:lnTo>
                    <a:pt x="17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4" y="100"/>
                  </a:lnTo>
                  <a:lnTo>
                    <a:pt x="15" y="101"/>
                  </a:lnTo>
                  <a:lnTo>
                    <a:pt x="14" y="100"/>
                  </a:lnTo>
                  <a:lnTo>
                    <a:pt x="15" y="100"/>
                  </a:lnTo>
                  <a:lnTo>
                    <a:pt x="16" y="100"/>
                  </a:lnTo>
                  <a:lnTo>
                    <a:pt x="17" y="100"/>
                  </a:lnTo>
                  <a:lnTo>
                    <a:pt x="18" y="100"/>
                  </a:lnTo>
                  <a:lnTo>
                    <a:pt x="19" y="99"/>
                  </a:lnTo>
                  <a:lnTo>
                    <a:pt x="19" y="100"/>
                  </a:lnTo>
                  <a:lnTo>
                    <a:pt x="20" y="100"/>
                  </a:lnTo>
                  <a:lnTo>
                    <a:pt x="20" y="99"/>
                  </a:lnTo>
                  <a:lnTo>
                    <a:pt x="21" y="99"/>
                  </a:lnTo>
                  <a:lnTo>
                    <a:pt x="22" y="99"/>
                  </a:lnTo>
                  <a:lnTo>
                    <a:pt x="21" y="99"/>
                  </a:lnTo>
                  <a:lnTo>
                    <a:pt x="25" y="99"/>
                  </a:lnTo>
                  <a:lnTo>
                    <a:pt x="26" y="98"/>
                  </a:lnTo>
                  <a:lnTo>
                    <a:pt x="26" y="99"/>
                  </a:lnTo>
                  <a:lnTo>
                    <a:pt x="25" y="99"/>
                  </a:lnTo>
                  <a:lnTo>
                    <a:pt x="22" y="99"/>
                  </a:lnTo>
                  <a:lnTo>
                    <a:pt x="23" y="99"/>
                  </a:lnTo>
                  <a:lnTo>
                    <a:pt x="22" y="99"/>
                  </a:lnTo>
                  <a:lnTo>
                    <a:pt x="22" y="100"/>
                  </a:lnTo>
                  <a:lnTo>
                    <a:pt x="21" y="100"/>
                  </a:lnTo>
                  <a:lnTo>
                    <a:pt x="21" y="101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1" y="102"/>
                  </a:lnTo>
                  <a:lnTo>
                    <a:pt x="20" y="102"/>
                  </a:lnTo>
                  <a:lnTo>
                    <a:pt x="19" y="102"/>
                  </a:lnTo>
                  <a:lnTo>
                    <a:pt x="18" y="102"/>
                  </a:lnTo>
                  <a:lnTo>
                    <a:pt x="17" y="102"/>
                  </a:lnTo>
                  <a:lnTo>
                    <a:pt x="18" y="103"/>
                  </a:lnTo>
                  <a:lnTo>
                    <a:pt x="19" y="103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3"/>
                  </a:lnTo>
                  <a:lnTo>
                    <a:pt x="21" y="103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2" y="103"/>
                  </a:lnTo>
                  <a:lnTo>
                    <a:pt x="21" y="103"/>
                  </a:lnTo>
                  <a:lnTo>
                    <a:pt x="22" y="103"/>
                  </a:lnTo>
                  <a:lnTo>
                    <a:pt x="21" y="103"/>
                  </a:lnTo>
                  <a:lnTo>
                    <a:pt x="22" y="103"/>
                  </a:lnTo>
                  <a:lnTo>
                    <a:pt x="22" y="102"/>
                  </a:lnTo>
                  <a:lnTo>
                    <a:pt x="22" y="103"/>
                  </a:lnTo>
                  <a:lnTo>
                    <a:pt x="22" y="104"/>
                  </a:lnTo>
                  <a:lnTo>
                    <a:pt x="23" y="104"/>
                  </a:lnTo>
                  <a:lnTo>
                    <a:pt x="23" y="105"/>
                  </a:lnTo>
                  <a:lnTo>
                    <a:pt x="23" y="104"/>
                  </a:lnTo>
                  <a:lnTo>
                    <a:pt x="24" y="104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5" y="104"/>
                  </a:lnTo>
                  <a:lnTo>
                    <a:pt x="25" y="105"/>
                  </a:lnTo>
                  <a:lnTo>
                    <a:pt x="26" y="105"/>
                  </a:lnTo>
                  <a:lnTo>
                    <a:pt x="26" y="106"/>
                  </a:lnTo>
                  <a:lnTo>
                    <a:pt x="27" y="106"/>
                  </a:lnTo>
                  <a:lnTo>
                    <a:pt x="27" y="107"/>
                  </a:lnTo>
                  <a:lnTo>
                    <a:pt x="27" y="108"/>
                  </a:lnTo>
                  <a:lnTo>
                    <a:pt x="27" y="107"/>
                  </a:lnTo>
                  <a:lnTo>
                    <a:pt x="27" y="108"/>
                  </a:lnTo>
                  <a:lnTo>
                    <a:pt x="27" y="107"/>
                  </a:lnTo>
                  <a:lnTo>
                    <a:pt x="28" y="107"/>
                  </a:lnTo>
                  <a:lnTo>
                    <a:pt x="28" y="108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8" y="105"/>
                  </a:lnTo>
                  <a:lnTo>
                    <a:pt x="29" y="106"/>
                  </a:lnTo>
                  <a:lnTo>
                    <a:pt x="29" y="105"/>
                  </a:lnTo>
                  <a:lnTo>
                    <a:pt x="29" y="106"/>
                  </a:lnTo>
                  <a:lnTo>
                    <a:pt x="29" y="105"/>
                  </a:lnTo>
                  <a:lnTo>
                    <a:pt x="29" y="106"/>
                  </a:lnTo>
                  <a:lnTo>
                    <a:pt x="29" y="105"/>
                  </a:lnTo>
                  <a:lnTo>
                    <a:pt x="29" y="106"/>
                  </a:lnTo>
                  <a:lnTo>
                    <a:pt x="30" y="106"/>
                  </a:lnTo>
                  <a:lnTo>
                    <a:pt x="29" y="106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29" y="105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30" y="105"/>
                  </a:lnTo>
                  <a:lnTo>
                    <a:pt x="31" y="105"/>
                  </a:lnTo>
                  <a:lnTo>
                    <a:pt x="31" y="104"/>
                  </a:lnTo>
                  <a:lnTo>
                    <a:pt x="32" y="103"/>
                  </a:lnTo>
                  <a:lnTo>
                    <a:pt x="33" y="103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4" y="102"/>
                  </a:lnTo>
                  <a:lnTo>
                    <a:pt x="34" y="101"/>
                  </a:lnTo>
                  <a:lnTo>
                    <a:pt x="33" y="101"/>
                  </a:lnTo>
                  <a:lnTo>
                    <a:pt x="34" y="101"/>
                  </a:lnTo>
                  <a:lnTo>
                    <a:pt x="34" y="100"/>
                  </a:lnTo>
                  <a:lnTo>
                    <a:pt x="34" y="99"/>
                  </a:lnTo>
                  <a:lnTo>
                    <a:pt x="33" y="99"/>
                  </a:lnTo>
                  <a:lnTo>
                    <a:pt x="33" y="98"/>
                  </a:lnTo>
                  <a:lnTo>
                    <a:pt x="33" y="99"/>
                  </a:lnTo>
                  <a:lnTo>
                    <a:pt x="33" y="98"/>
                  </a:lnTo>
                  <a:lnTo>
                    <a:pt x="34" y="98"/>
                  </a:lnTo>
                  <a:lnTo>
                    <a:pt x="34" y="99"/>
                  </a:lnTo>
                  <a:lnTo>
                    <a:pt x="35" y="100"/>
                  </a:lnTo>
                  <a:lnTo>
                    <a:pt x="35" y="101"/>
                  </a:lnTo>
                  <a:lnTo>
                    <a:pt x="34" y="101"/>
                  </a:lnTo>
                  <a:lnTo>
                    <a:pt x="34" y="102"/>
                  </a:lnTo>
                  <a:lnTo>
                    <a:pt x="33" y="102"/>
                  </a:lnTo>
                  <a:lnTo>
                    <a:pt x="33" y="103"/>
                  </a:lnTo>
                  <a:lnTo>
                    <a:pt x="32" y="103"/>
                  </a:lnTo>
                  <a:lnTo>
                    <a:pt x="32" y="104"/>
                  </a:lnTo>
                  <a:lnTo>
                    <a:pt x="31" y="105"/>
                  </a:lnTo>
                  <a:lnTo>
                    <a:pt x="30" y="106"/>
                  </a:lnTo>
                  <a:lnTo>
                    <a:pt x="29" y="107"/>
                  </a:lnTo>
                  <a:lnTo>
                    <a:pt x="28" y="108"/>
                  </a:lnTo>
                  <a:lnTo>
                    <a:pt x="27" y="109"/>
                  </a:lnTo>
                  <a:lnTo>
                    <a:pt x="27" y="110"/>
                  </a:lnTo>
                  <a:lnTo>
                    <a:pt x="26" y="110"/>
                  </a:lnTo>
                  <a:lnTo>
                    <a:pt x="25" y="111"/>
                  </a:lnTo>
                  <a:lnTo>
                    <a:pt x="25" y="112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3" y="113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20" y="113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9" y="110"/>
                  </a:lnTo>
                  <a:lnTo>
                    <a:pt x="19" y="109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19" y="106"/>
                  </a:lnTo>
                  <a:lnTo>
                    <a:pt x="18" y="106"/>
                  </a:lnTo>
                  <a:lnTo>
                    <a:pt x="18" y="105"/>
                  </a:lnTo>
                  <a:lnTo>
                    <a:pt x="18" y="104"/>
                  </a:lnTo>
                  <a:lnTo>
                    <a:pt x="17" y="104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5" y="102"/>
                  </a:lnTo>
                  <a:lnTo>
                    <a:pt x="14" y="101"/>
                  </a:lnTo>
                  <a:lnTo>
                    <a:pt x="13" y="100"/>
                  </a:lnTo>
                  <a:lnTo>
                    <a:pt x="12" y="100"/>
                  </a:lnTo>
                  <a:lnTo>
                    <a:pt x="12" y="99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6" y="95"/>
                  </a:lnTo>
                  <a:lnTo>
                    <a:pt x="4" y="94"/>
                  </a:lnTo>
                  <a:lnTo>
                    <a:pt x="3" y="94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1" y="91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2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5" y="79"/>
                  </a:lnTo>
                  <a:lnTo>
                    <a:pt x="5" y="78"/>
                  </a:lnTo>
                  <a:lnTo>
                    <a:pt x="6" y="78"/>
                  </a:lnTo>
                  <a:lnTo>
                    <a:pt x="6" y="77"/>
                  </a:lnTo>
                  <a:lnTo>
                    <a:pt x="7" y="77"/>
                  </a:lnTo>
                  <a:lnTo>
                    <a:pt x="8" y="77"/>
                  </a:lnTo>
                  <a:lnTo>
                    <a:pt x="8" y="76"/>
                  </a:lnTo>
                  <a:lnTo>
                    <a:pt x="9" y="76"/>
                  </a:lnTo>
                  <a:lnTo>
                    <a:pt x="9" y="77"/>
                  </a:lnTo>
                  <a:lnTo>
                    <a:pt x="10" y="77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2" y="77"/>
                  </a:lnTo>
                  <a:lnTo>
                    <a:pt x="13" y="77"/>
                  </a:lnTo>
                  <a:lnTo>
                    <a:pt x="14" y="77"/>
                  </a:lnTo>
                  <a:lnTo>
                    <a:pt x="14" y="78"/>
                  </a:lnTo>
                  <a:lnTo>
                    <a:pt x="15" y="79"/>
                  </a:lnTo>
                  <a:lnTo>
                    <a:pt x="16" y="78"/>
                  </a:lnTo>
                  <a:lnTo>
                    <a:pt x="17" y="79"/>
                  </a:lnTo>
                  <a:lnTo>
                    <a:pt x="18" y="80"/>
                  </a:lnTo>
                  <a:lnTo>
                    <a:pt x="19" y="81"/>
                  </a:lnTo>
                  <a:lnTo>
                    <a:pt x="21" y="80"/>
                  </a:lnTo>
                  <a:lnTo>
                    <a:pt x="22" y="80"/>
                  </a:lnTo>
                  <a:lnTo>
                    <a:pt x="22" y="79"/>
                  </a:lnTo>
                  <a:lnTo>
                    <a:pt x="23" y="78"/>
                  </a:lnTo>
                  <a:lnTo>
                    <a:pt x="24" y="76"/>
                  </a:lnTo>
                  <a:lnTo>
                    <a:pt x="24" y="75"/>
                  </a:lnTo>
                  <a:lnTo>
                    <a:pt x="25" y="73"/>
                  </a:lnTo>
                  <a:lnTo>
                    <a:pt x="26" y="72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0"/>
                  </a:lnTo>
                  <a:lnTo>
                    <a:pt x="31" y="69"/>
                  </a:lnTo>
                  <a:lnTo>
                    <a:pt x="32" y="69"/>
                  </a:lnTo>
                  <a:lnTo>
                    <a:pt x="33" y="68"/>
                  </a:lnTo>
                  <a:lnTo>
                    <a:pt x="36" y="68"/>
                  </a:lnTo>
                  <a:lnTo>
                    <a:pt x="35" y="67"/>
                  </a:lnTo>
                  <a:lnTo>
                    <a:pt x="31" y="64"/>
                  </a:lnTo>
                  <a:lnTo>
                    <a:pt x="30" y="63"/>
                  </a:lnTo>
                  <a:lnTo>
                    <a:pt x="26" y="60"/>
                  </a:lnTo>
                  <a:lnTo>
                    <a:pt x="27" y="58"/>
                  </a:lnTo>
                  <a:lnTo>
                    <a:pt x="28" y="57"/>
                  </a:lnTo>
                  <a:lnTo>
                    <a:pt x="28" y="55"/>
                  </a:lnTo>
                  <a:lnTo>
                    <a:pt x="27" y="53"/>
                  </a:lnTo>
                  <a:lnTo>
                    <a:pt x="27" y="52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7" y="49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8" y="47"/>
                  </a:lnTo>
                  <a:lnTo>
                    <a:pt x="29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2" y="43"/>
                  </a:lnTo>
                  <a:lnTo>
                    <a:pt x="32" y="42"/>
                  </a:lnTo>
                  <a:lnTo>
                    <a:pt x="33" y="41"/>
                  </a:lnTo>
                  <a:lnTo>
                    <a:pt x="37" y="40"/>
                  </a:lnTo>
                  <a:lnTo>
                    <a:pt x="38" y="39"/>
                  </a:lnTo>
                  <a:lnTo>
                    <a:pt x="39" y="40"/>
                  </a:lnTo>
                  <a:lnTo>
                    <a:pt x="39" y="42"/>
                  </a:lnTo>
                  <a:lnTo>
                    <a:pt x="43" y="41"/>
                  </a:lnTo>
                  <a:lnTo>
                    <a:pt x="44" y="41"/>
                  </a:lnTo>
                  <a:lnTo>
                    <a:pt x="45" y="40"/>
                  </a:lnTo>
                  <a:lnTo>
                    <a:pt x="46" y="40"/>
                  </a:lnTo>
                  <a:lnTo>
                    <a:pt x="46" y="39"/>
                  </a:lnTo>
                  <a:lnTo>
                    <a:pt x="43" y="37"/>
                  </a:lnTo>
                  <a:lnTo>
                    <a:pt x="41" y="36"/>
                  </a:lnTo>
                  <a:lnTo>
                    <a:pt x="40" y="35"/>
                  </a:lnTo>
                  <a:lnTo>
                    <a:pt x="41" y="32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42" y="30"/>
                  </a:lnTo>
                  <a:lnTo>
                    <a:pt x="44" y="26"/>
                  </a:lnTo>
                  <a:lnTo>
                    <a:pt x="45" y="25"/>
                  </a:lnTo>
                  <a:lnTo>
                    <a:pt x="45" y="24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4" y="20"/>
                  </a:lnTo>
                  <a:lnTo>
                    <a:pt x="44" y="19"/>
                  </a:lnTo>
                  <a:lnTo>
                    <a:pt x="44" y="18"/>
                  </a:lnTo>
                  <a:lnTo>
                    <a:pt x="44" y="17"/>
                  </a:lnTo>
                  <a:lnTo>
                    <a:pt x="44" y="15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39" y="12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4" y="4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2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70" y="3"/>
                  </a:lnTo>
                  <a:lnTo>
                    <a:pt x="73" y="4"/>
                  </a:lnTo>
                  <a:lnTo>
                    <a:pt x="80" y="8"/>
                  </a:lnTo>
                  <a:lnTo>
                    <a:pt x="83" y="8"/>
                  </a:lnTo>
                  <a:lnTo>
                    <a:pt x="86" y="7"/>
                  </a:lnTo>
                  <a:lnTo>
                    <a:pt x="88" y="6"/>
                  </a:lnTo>
                  <a:lnTo>
                    <a:pt x="90" y="5"/>
                  </a:lnTo>
                  <a:lnTo>
                    <a:pt x="92" y="5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6" y="6"/>
                  </a:lnTo>
                  <a:lnTo>
                    <a:pt x="97" y="6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2" y="7"/>
                  </a:lnTo>
                  <a:lnTo>
                    <a:pt x="105" y="7"/>
                  </a:lnTo>
                  <a:lnTo>
                    <a:pt x="106" y="7"/>
                  </a:lnTo>
                  <a:lnTo>
                    <a:pt x="108" y="9"/>
                  </a:lnTo>
                  <a:lnTo>
                    <a:pt x="110" y="11"/>
                  </a:lnTo>
                  <a:lnTo>
                    <a:pt x="111" y="12"/>
                  </a:lnTo>
                  <a:lnTo>
                    <a:pt x="113" y="13"/>
                  </a:lnTo>
                  <a:lnTo>
                    <a:pt x="115" y="13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6"/>
                  </a:lnTo>
                  <a:lnTo>
                    <a:pt x="122" y="17"/>
                  </a:lnTo>
                  <a:lnTo>
                    <a:pt x="123" y="17"/>
                  </a:lnTo>
                  <a:lnTo>
                    <a:pt x="125" y="18"/>
                  </a:lnTo>
                  <a:lnTo>
                    <a:pt x="125" y="19"/>
                  </a:lnTo>
                  <a:lnTo>
                    <a:pt x="127" y="20"/>
                  </a:lnTo>
                  <a:lnTo>
                    <a:pt x="128" y="20"/>
                  </a:lnTo>
                  <a:lnTo>
                    <a:pt x="130" y="21"/>
                  </a:lnTo>
                  <a:lnTo>
                    <a:pt x="131" y="21"/>
                  </a:lnTo>
                  <a:lnTo>
                    <a:pt x="131" y="20"/>
                  </a:lnTo>
                  <a:lnTo>
                    <a:pt x="131" y="19"/>
                  </a:lnTo>
                  <a:lnTo>
                    <a:pt x="132" y="17"/>
                  </a:lnTo>
                  <a:lnTo>
                    <a:pt x="131" y="17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32" y="14"/>
                  </a:lnTo>
                  <a:lnTo>
                    <a:pt x="132" y="13"/>
                  </a:lnTo>
                  <a:lnTo>
                    <a:pt x="133" y="13"/>
                  </a:lnTo>
                  <a:lnTo>
                    <a:pt x="133" y="12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35" y="12"/>
                  </a:lnTo>
                  <a:lnTo>
                    <a:pt x="135" y="11"/>
                  </a:lnTo>
                  <a:lnTo>
                    <a:pt x="136" y="11"/>
                  </a:lnTo>
                  <a:lnTo>
                    <a:pt x="136" y="10"/>
                  </a:lnTo>
                  <a:lnTo>
                    <a:pt x="137" y="10"/>
                  </a:lnTo>
                  <a:lnTo>
                    <a:pt x="138" y="10"/>
                  </a:lnTo>
                  <a:lnTo>
                    <a:pt x="139" y="9"/>
                  </a:lnTo>
                  <a:lnTo>
                    <a:pt x="140" y="9"/>
                  </a:lnTo>
                  <a:lnTo>
                    <a:pt x="141" y="9"/>
                  </a:lnTo>
                  <a:lnTo>
                    <a:pt x="142" y="9"/>
                  </a:lnTo>
                  <a:lnTo>
                    <a:pt x="143" y="10"/>
                  </a:lnTo>
                  <a:lnTo>
                    <a:pt x="144" y="10"/>
                  </a:lnTo>
                  <a:lnTo>
                    <a:pt x="144" y="11"/>
                  </a:lnTo>
                  <a:lnTo>
                    <a:pt x="144" y="12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6" y="13"/>
                  </a:lnTo>
                  <a:lnTo>
                    <a:pt x="147" y="14"/>
                  </a:lnTo>
                  <a:lnTo>
                    <a:pt x="148" y="14"/>
                  </a:lnTo>
                  <a:lnTo>
                    <a:pt x="149" y="15"/>
                  </a:lnTo>
                  <a:lnTo>
                    <a:pt x="149" y="16"/>
                  </a:lnTo>
                  <a:lnTo>
                    <a:pt x="150" y="16"/>
                  </a:lnTo>
                  <a:lnTo>
                    <a:pt x="151" y="16"/>
                  </a:lnTo>
                  <a:lnTo>
                    <a:pt x="151" y="15"/>
                  </a:lnTo>
                  <a:lnTo>
                    <a:pt x="152" y="16"/>
                  </a:lnTo>
                  <a:lnTo>
                    <a:pt x="152" y="17"/>
                  </a:lnTo>
                  <a:lnTo>
                    <a:pt x="153" y="18"/>
                  </a:lnTo>
                  <a:lnTo>
                    <a:pt x="153" y="19"/>
                  </a:lnTo>
                  <a:lnTo>
                    <a:pt x="153" y="18"/>
                  </a:lnTo>
                  <a:lnTo>
                    <a:pt x="154" y="18"/>
                  </a:lnTo>
                  <a:lnTo>
                    <a:pt x="156" y="20"/>
                  </a:lnTo>
                  <a:lnTo>
                    <a:pt x="157" y="20"/>
                  </a:lnTo>
                  <a:lnTo>
                    <a:pt x="157" y="21"/>
                  </a:lnTo>
                  <a:lnTo>
                    <a:pt x="158" y="21"/>
                  </a:lnTo>
                  <a:lnTo>
                    <a:pt x="159" y="21"/>
                  </a:lnTo>
                  <a:lnTo>
                    <a:pt x="161" y="21"/>
                  </a:lnTo>
                  <a:lnTo>
                    <a:pt x="162" y="21"/>
                  </a:lnTo>
                  <a:lnTo>
                    <a:pt x="162" y="22"/>
                  </a:lnTo>
                  <a:lnTo>
                    <a:pt x="163" y="22"/>
                  </a:lnTo>
                  <a:lnTo>
                    <a:pt x="163" y="23"/>
                  </a:lnTo>
                  <a:lnTo>
                    <a:pt x="164" y="23"/>
                  </a:lnTo>
                  <a:lnTo>
                    <a:pt x="164" y="24"/>
                  </a:lnTo>
                  <a:lnTo>
                    <a:pt x="165" y="24"/>
                  </a:lnTo>
                  <a:lnTo>
                    <a:pt x="166" y="24"/>
                  </a:lnTo>
                  <a:lnTo>
                    <a:pt x="166" y="23"/>
                  </a:lnTo>
                  <a:lnTo>
                    <a:pt x="167" y="23"/>
                  </a:lnTo>
                  <a:lnTo>
                    <a:pt x="167" y="22"/>
                  </a:lnTo>
                  <a:lnTo>
                    <a:pt x="168" y="22"/>
                  </a:lnTo>
                  <a:lnTo>
                    <a:pt x="169" y="21"/>
                  </a:lnTo>
                  <a:lnTo>
                    <a:pt x="169" y="20"/>
                  </a:lnTo>
                  <a:lnTo>
                    <a:pt x="170" y="20"/>
                  </a:lnTo>
                  <a:lnTo>
                    <a:pt x="170" y="19"/>
                  </a:lnTo>
                  <a:lnTo>
                    <a:pt x="171" y="18"/>
                  </a:lnTo>
                  <a:lnTo>
                    <a:pt x="172" y="18"/>
                  </a:lnTo>
                  <a:lnTo>
                    <a:pt x="173" y="17"/>
                  </a:lnTo>
                  <a:lnTo>
                    <a:pt x="173" y="16"/>
                  </a:lnTo>
                  <a:lnTo>
                    <a:pt x="174" y="16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9" y="17"/>
                  </a:lnTo>
                  <a:lnTo>
                    <a:pt x="180" y="17"/>
                  </a:lnTo>
                  <a:lnTo>
                    <a:pt x="181" y="16"/>
                  </a:lnTo>
                  <a:lnTo>
                    <a:pt x="184" y="11"/>
                  </a:lnTo>
                  <a:lnTo>
                    <a:pt x="184" y="10"/>
                  </a:lnTo>
                  <a:lnTo>
                    <a:pt x="185" y="10"/>
                  </a:lnTo>
                  <a:lnTo>
                    <a:pt x="186" y="9"/>
                  </a:lnTo>
                  <a:lnTo>
                    <a:pt x="187" y="9"/>
                  </a:lnTo>
                  <a:lnTo>
                    <a:pt x="187" y="8"/>
                  </a:lnTo>
                  <a:lnTo>
                    <a:pt x="188" y="8"/>
                  </a:lnTo>
                  <a:lnTo>
                    <a:pt x="189" y="8"/>
                  </a:lnTo>
                  <a:lnTo>
                    <a:pt x="190" y="8"/>
                  </a:lnTo>
                  <a:lnTo>
                    <a:pt x="191" y="8"/>
                  </a:lnTo>
                  <a:lnTo>
                    <a:pt x="192" y="8"/>
                  </a:lnTo>
                  <a:lnTo>
                    <a:pt x="192" y="9"/>
                  </a:lnTo>
                  <a:lnTo>
                    <a:pt x="193" y="10"/>
                  </a:lnTo>
                  <a:lnTo>
                    <a:pt x="193" y="9"/>
                  </a:lnTo>
                  <a:lnTo>
                    <a:pt x="194" y="10"/>
                  </a:lnTo>
                  <a:lnTo>
                    <a:pt x="193" y="10"/>
                  </a:lnTo>
                  <a:lnTo>
                    <a:pt x="193" y="11"/>
                  </a:lnTo>
                  <a:lnTo>
                    <a:pt x="193" y="12"/>
                  </a:lnTo>
                  <a:lnTo>
                    <a:pt x="193" y="13"/>
                  </a:lnTo>
                  <a:lnTo>
                    <a:pt x="193" y="14"/>
                  </a:lnTo>
                  <a:lnTo>
                    <a:pt x="194" y="14"/>
                  </a:lnTo>
                  <a:lnTo>
                    <a:pt x="194" y="15"/>
                  </a:lnTo>
                  <a:lnTo>
                    <a:pt x="195" y="15"/>
                  </a:lnTo>
                  <a:lnTo>
                    <a:pt x="195" y="16"/>
                  </a:lnTo>
                  <a:lnTo>
                    <a:pt x="196" y="16"/>
                  </a:lnTo>
                  <a:lnTo>
                    <a:pt x="197" y="16"/>
                  </a:lnTo>
                  <a:lnTo>
                    <a:pt x="198" y="16"/>
                  </a:lnTo>
                  <a:lnTo>
                    <a:pt x="198" y="17"/>
                  </a:lnTo>
                  <a:lnTo>
                    <a:pt x="199" y="17"/>
                  </a:lnTo>
                  <a:lnTo>
                    <a:pt x="198" y="18"/>
                  </a:lnTo>
                  <a:lnTo>
                    <a:pt x="198" y="19"/>
                  </a:lnTo>
                  <a:lnTo>
                    <a:pt x="197" y="19"/>
                  </a:lnTo>
                  <a:lnTo>
                    <a:pt x="197" y="20"/>
                  </a:lnTo>
                  <a:lnTo>
                    <a:pt x="197" y="21"/>
                  </a:lnTo>
                  <a:lnTo>
                    <a:pt x="197" y="22"/>
                  </a:lnTo>
                  <a:lnTo>
                    <a:pt x="197" y="23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4" y="24"/>
                  </a:lnTo>
                  <a:lnTo>
                    <a:pt x="193" y="24"/>
                  </a:lnTo>
                  <a:lnTo>
                    <a:pt x="192" y="24"/>
                  </a:lnTo>
                  <a:lnTo>
                    <a:pt x="191" y="24"/>
                  </a:lnTo>
                  <a:lnTo>
                    <a:pt x="191" y="25"/>
                  </a:lnTo>
                  <a:lnTo>
                    <a:pt x="190" y="25"/>
                  </a:lnTo>
                  <a:lnTo>
                    <a:pt x="189" y="25"/>
                  </a:lnTo>
                  <a:lnTo>
                    <a:pt x="188" y="25"/>
                  </a:lnTo>
                  <a:lnTo>
                    <a:pt x="187" y="25"/>
                  </a:lnTo>
                  <a:lnTo>
                    <a:pt x="187" y="26"/>
                  </a:lnTo>
                  <a:lnTo>
                    <a:pt x="186" y="26"/>
                  </a:lnTo>
                  <a:lnTo>
                    <a:pt x="185" y="26"/>
                  </a:lnTo>
                  <a:lnTo>
                    <a:pt x="184" y="27"/>
                  </a:lnTo>
                  <a:lnTo>
                    <a:pt x="183" y="27"/>
                  </a:lnTo>
                  <a:lnTo>
                    <a:pt x="182" y="28"/>
                  </a:lnTo>
                  <a:lnTo>
                    <a:pt x="181" y="28"/>
                  </a:lnTo>
                  <a:lnTo>
                    <a:pt x="180" y="29"/>
                  </a:lnTo>
                  <a:lnTo>
                    <a:pt x="180" y="30"/>
                  </a:lnTo>
                  <a:lnTo>
                    <a:pt x="179" y="30"/>
                  </a:lnTo>
                  <a:lnTo>
                    <a:pt x="178" y="29"/>
                  </a:lnTo>
                  <a:lnTo>
                    <a:pt x="178" y="30"/>
                  </a:lnTo>
                  <a:lnTo>
                    <a:pt x="178" y="31"/>
                  </a:lnTo>
                  <a:lnTo>
                    <a:pt x="177" y="32"/>
                  </a:lnTo>
                  <a:lnTo>
                    <a:pt x="177" y="33"/>
                  </a:lnTo>
                  <a:lnTo>
                    <a:pt x="176" y="33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6"/>
                  </a:lnTo>
                  <a:lnTo>
                    <a:pt x="175" y="36"/>
                  </a:lnTo>
                  <a:lnTo>
                    <a:pt x="175" y="37"/>
                  </a:lnTo>
                  <a:lnTo>
                    <a:pt x="176" y="37"/>
                  </a:lnTo>
                  <a:lnTo>
                    <a:pt x="175" y="37"/>
                  </a:lnTo>
                  <a:lnTo>
                    <a:pt x="174" y="37"/>
                  </a:lnTo>
                  <a:lnTo>
                    <a:pt x="174" y="38"/>
                  </a:lnTo>
                  <a:lnTo>
                    <a:pt x="175" y="38"/>
                  </a:lnTo>
                  <a:lnTo>
                    <a:pt x="175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5" y="40"/>
                  </a:lnTo>
                  <a:lnTo>
                    <a:pt x="175" y="41"/>
                  </a:lnTo>
                  <a:lnTo>
                    <a:pt x="176" y="42"/>
                  </a:lnTo>
                  <a:lnTo>
                    <a:pt x="176" y="43"/>
                  </a:lnTo>
                  <a:lnTo>
                    <a:pt x="176" y="44"/>
                  </a:lnTo>
                  <a:lnTo>
                    <a:pt x="177" y="45"/>
                  </a:lnTo>
                  <a:lnTo>
                    <a:pt x="176" y="45"/>
                  </a:lnTo>
                  <a:lnTo>
                    <a:pt x="175" y="45"/>
                  </a:lnTo>
                  <a:lnTo>
                    <a:pt x="175" y="46"/>
                  </a:lnTo>
                  <a:lnTo>
                    <a:pt x="174" y="46"/>
                  </a:lnTo>
                  <a:lnTo>
                    <a:pt x="174" y="46"/>
                  </a:lnTo>
                  <a:lnTo>
                    <a:pt x="173" y="46"/>
                  </a:lnTo>
                  <a:lnTo>
                    <a:pt x="173" y="47"/>
                  </a:lnTo>
                  <a:lnTo>
                    <a:pt x="172" y="47"/>
                  </a:lnTo>
                  <a:lnTo>
                    <a:pt x="171" y="47"/>
                  </a:lnTo>
                  <a:lnTo>
                    <a:pt x="171" y="47"/>
                  </a:lnTo>
                  <a:lnTo>
                    <a:pt x="172" y="47"/>
                  </a:lnTo>
                  <a:lnTo>
                    <a:pt x="172" y="48"/>
                  </a:lnTo>
                  <a:lnTo>
                    <a:pt x="173" y="48"/>
                  </a:lnTo>
                  <a:lnTo>
                    <a:pt x="173" y="49"/>
                  </a:lnTo>
                  <a:lnTo>
                    <a:pt x="174" y="49"/>
                  </a:lnTo>
                  <a:lnTo>
                    <a:pt x="175" y="50"/>
                  </a:lnTo>
                  <a:lnTo>
                    <a:pt x="176" y="50"/>
                  </a:lnTo>
                  <a:lnTo>
                    <a:pt x="177" y="50"/>
                  </a:lnTo>
                  <a:lnTo>
                    <a:pt x="177" y="49"/>
                  </a:lnTo>
                  <a:lnTo>
                    <a:pt x="177" y="50"/>
                  </a:lnTo>
                  <a:lnTo>
                    <a:pt x="178" y="50"/>
                  </a:lnTo>
                  <a:lnTo>
                    <a:pt x="179" y="50"/>
                  </a:lnTo>
                  <a:lnTo>
                    <a:pt x="179" y="51"/>
                  </a:lnTo>
                  <a:lnTo>
                    <a:pt x="180" y="51"/>
                  </a:lnTo>
                  <a:lnTo>
                    <a:pt x="180" y="52"/>
                  </a:lnTo>
                  <a:lnTo>
                    <a:pt x="181" y="52"/>
                  </a:lnTo>
                  <a:lnTo>
                    <a:pt x="182" y="52"/>
                  </a:lnTo>
                  <a:lnTo>
                    <a:pt x="182" y="53"/>
                  </a:lnTo>
                  <a:lnTo>
                    <a:pt x="183" y="52"/>
                  </a:lnTo>
                  <a:lnTo>
                    <a:pt x="183" y="53"/>
                  </a:lnTo>
                  <a:lnTo>
                    <a:pt x="183" y="54"/>
                  </a:lnTo>
                  <a:lnTo>
                    <a:pt x="183" y="55"/>
                  </a:lnTo>
                  <a:lnTo>
                    <a:pt x="182" y="55"/>
                  </a:lnTo>
                  <a:lnTo>
                    <a:pt x="183" y="56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2" y="58"/>
                  </a:lnTo>
                  <a:lnTo>
                    <a:pt x="182" y="59"/>
                  </a:lnTo>
                  <a:lnTo>
                    <a:pt x="182" y="61"/>
                  </a:lnTo>
                  <a:lnTo>
                    <a:pt x="182" y="62"/>
                  </a:lnTo>
                  <a:lnTo>
                    <a:pt x="181" y="62"/>
                  </a:lnTo>
                  <a:lnTo>
                    <a:pt x="181" y="63"/>
                  </a:lnTo>
                  <a:lnTo>
                    <a:pt x="182" y="63"/>
                  </a:lnTo>
                  <a:lnTo>
                    <a:pt x="182" y="64"/>
                  </a:lnTo>
                  <a:lnTo>
                    <a:pt x="181" y="64"/>
                  </a:lnTo>
                  <a:lnTo>
                    <a:pt x="181" y="65"/>
                  </a:lnTo>
                  <a:lnTo>
                    <a:pt x="182" y="65"/>
                  </a:lnTo>
                  <a:lnTo>
                    <a:pt x="182" y="66"/>
                  </a:lnTo>
                  <a:lnTo>
                    <a:pt x="181" y="67"/>
                  </a:lnTo>
                  <a:lnTo>
                    <a:pt x="180" y="67"/>
                  </a:lnTo>
                  <a:lnTo>
                    <a:pt x="180" y="68"/>
                  </a:lnTo>
                  <a:lnTo>
                    <a:pt x="180" y="69"/>
                  </a:lnTo>
                  <a:lnTo>
                    <a:pt x="179" y="69"/>
                  </a:lnTo>
                  <a:lnTo>
                    <a:pt x="179" y="70"/>
                  </a:lnTo>
                  <a:lnTo>
                    <a:pt x="179" y="71"/>
                  </a:lnTo>
                  <a:lnTo>
                    <a:pt x="180" y="71"/>
                  </a:lnTo>
                  <a:lnTo>
                    <a:pt x="181" y="71"/>
                  </a:lnTo>
                  <a:lnTo>
                    <a:pt x="182" y="72"/>
                  </a:lnTo>
                  <a:lnTo>
                    <a:pt x="182" y="73"/>
                  </a:lnTo>
                  <a:lnTo>
                    <a:pt x="183" y="74"/>
                  </a:lnTo>
                  <a:lnTo>
                    <a:pt x="184" y="74"/>
                  </a:lnTo>
                  <a:lnTo>
                    <a:pt x="185" y="75"/>
                  </a:lnTo>
                  <a:lnTo>
                    <a:pt x="185" y="76"/>
                  </a:lnTo>
                  <a:lnTo>
                    <a:pt x="186" y="76"/>
                  </a:lnTo>
                  <a:lnTo>
                    <a:pt x="186" y="77"/>
                  </a:lnTo>
                  <a:lnTo>
                    <a:pt x="188" y="81"/>
                  </a:lnTo>
                  <a:lnTo>
                    <a:pt x="189" y="81"/>
                  </a:lnTo>
                  <a:lnTo>
                    <a:pt x="189" y="82"/>
                  </a:lnTo>
                  <a:lnTo>
                    <a:pt x="189" y="83"/>
                  </a:lnTo>
                  <a:lnTo>
                    <a:pt x="190" y="83"/>
                  </a:lnTo>
                  <a:lnTo>
                    <a:pt x="191" y="83"/>
                  </a:lnTo>
                  <a:lnTo>
                    <a:pt x="191" y="84"/>
                  </a:lnTo>
                  <a:lnTo>
                    <a:pt x="192" y="84"/>
                  </a:lnTo>
                  <a:lnTo>
                    <a:pt x="192" y="85"/>
                  </a:lnTo>
                  <a:lnTo>
                    <a:pt x="193" y="85"/>
                  </a:lnTo>
                  <a:lnTo>
                    <a:pt x="193" y="86"/>
                  </a:lnTo>
                  <a:lnTo>
                    <a:pt x="194" y="86"/>
                  </a:lnTo>
                  <a:lnTo>
                    <a:pt x="195" y="86"/>
                  </a:lnTo>
                  <a:lnTo>
                    <a:pt x="195" y="87"/>
                  </a:lnTo>
                  <a:lnTo>
                    <a:pt x="196" y="87"/>
                  </a:lnTo>
                  <a:lnTo>
                    <a:pt x="196" y="86"/>
                  </a:lnTo>
                  <a:lnTo>
                    <a:pt x="197" y="86"/>
                  </a:lnTo>
                  <a:lnTo>
                    <a:pt x="196" y="88"/>
                  </a:lnTo>
                  <a:lnTo>
                    <a:pt x="195" y="89"/>
                  </a:lnTo>
                  <a:lnTo>
                    <a:pt x="194" y="90"/>
                  </a:lnTo>
                  <a:lnTo>
                    <a:pt x="193" y="90"/>
                  </a:lnTo>
                  <a:lnTo>
                    <a:pt x="192" y="91"/>
                  </a:lnTo>
                  <a:lnTo>
                    <a:pt x="191" y="91"/>
                  </a:lnTo>
                  <a:lnTo>
                    <a:pt x="190" y="91"/>
                  </a:lnTo>
                  <a:lnTo>
                    <a:pt x="190" y="92"/>
                  </a:lnTo>
                  <a:lnTo>
                    <a:pt x="189" y="92"/>
                  </a:lnTo>
                  <a:lnTo>
                    <a:pt x="188" y="92"/>
                  </a:lnTo>
                  <a:lnTo>
                    <a:pt x="188" y="93"/>
                  </a:lnTo>
                  <a:lnTo>
                    <a:pt x="188" y="94"/>
                  </a:lnTo>
                  <a:lnTo>
                    <a:pt x="188" y="94"/>
                  </a:lnTo>
                  <a:lnTo>
                    <a:pt x="188" y="96"/>
                  </a:lnTo>
                  <a:lnTo>
                    <a:pt x="188" y="97"/>
                  </a:lnTo>
                  <a:lnTo>
                    <a:pt x="188" y="98"/>
                  </a:lnTo>
                  <a:lnTo>
                    <a:pt x="188" y="99"/>
                  </a:lnTo>
                  <a:lnTo>
                    <a:pt x="188" y="100"/>
                  </a:lnTo>
                  <a:lnTo>
                    <a:pt x="189" y="100"/>
                  </a:lnTo>
                  <a:lnTo>
                    <a:pt x="189" y="101"/>
                  </a:lnTo>
                  <a:lnTo>
                    <a:pt x="188" y="102"/>
                  </a:lnTo>
                  <a:lnTo>
                    <a:pt x="189" y="102"/>
                  </a:lnTo>
                  <a:lnTo>
                    <a:pt x="189" y="103"/>
                  </a:lnTo>
                  <a:lnTo>
                    <a:pt x="189" y="104"/>
                  </a:lnTo>
                  <a:lnTo>
                    <a:pt x="190" y="105"/>
                  </a:lnTo>
                  <a:lnTo>
                    <a:pt x="190" y="106"/>
                  </a:lnTo>
                  <a:lnTo>
                    <a:pt x="189" y="106"/>
                  </a:lnTo>
                  <a:lnTo>
                    <a:pt x="188" y="106"/>
                  </a:lnTo>
                  <a:lnTo>
                    <a:pt x="188" y="107"/>
                  </a:lnTo>
                  <a:lnTo>
                    <a:pt x="187" y="106"/>
                  </a:lnTo>
                  <a:lnTo>
                    <a:pt x="186" y="106"/>
                  </a:lnTo>
                  <a:lnTo>
                    <a:pt x="184" y="105"/>
                  </a:lnTo>
                  <a:lnTo>
                    <a:pt x="183" y="105"/>
                  </a:lnTo>
                  <a:lnTo>
                    <a:pt x="182" y="104"/>
                  </a:lnTo>
                  <a:lnTo>
                    <a:pt x="181" y="103"/>
                  </a:lnTo>
                  <a:lnTo>
                    <a:pt x="181" y="104"/>
                  </a:lnTo>
                  <a:lnTo>
                    <a:pt x="180" y="104"/>
                  </a:lnTo>
                  <a:lnTo>
                    <a:pt x="180" y="105"/>
                  </a:lnTo>
                  <a:lnTo>
                    <a:pt x="179" y="106"/>
                  </a:lnTo>
                  <a:lnTo>
                    <a:pt x="179" y="107"/>
                  </a:lnTo>
                  <a:lnTo>
                    <a:pt x="178" y="107"/>
                  </a:lnTo>
                  <a:lnTo>
                    <a:pt x="178" y="108"/>
                  </a:lnTo>
                  <a:lnTo>
                    <a:pt x="179" y="108"/>
                  </a:lnTo>
                  <a:lnTo>
                    <a:pt x="179" y="109"/>
                  </a:lnTo>
                  <a:lnTo>
                    <a:pt x="179" y="110"/>
                  </a:lnTo>
                  <a:lnTo>
                    <a:pt x="178" y="111"/>
                  </a:lnTo>
                  <a:lnTo>
                    <a:pt x="178" y="112"/>
                  </a:lnTo>
                  <a:lnTo>
                    <a:pt x="177" y="112"/>
                  </a:lnTo>
                  <a:lnTo>
                    <a:pt x="176" y="112"/>
                  </a:lnTo>
                  <a:lnTo>
                    <a:pt x="175" y="113"/>
                  </a:lnTo>
                  <a:lnTo>
                    <a:pt x="176" y="113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79" y="114"/>
                  </a:lnTo>
                  <a:lnTo>
                    <a:pt x="180" y="114"/>
                  </a:lnTo>
                  <a:lnTo>
                    <a:pt x="181" y="114"/>
                  </a:lnTo>
                  <a:lnTo>
                    <a:pt x="182" y="114"/>
                  </a:lnTo>
                  <a:lnTo>
                    <a:pt x="182" y="113"/>
                  </a:lnTo>
                  <a:lnTo>
                    <a:pt x="183" y="113"/>
                  </a:lnTo>
                  <a:lnTo>
                    <a:pt x="184" y="113"/>
                  </a:lnTo>
                  <a:lnTo>
                    <a:pt x="185" y="113"/>
                  </a:lnTo>
                  <a:lnTo>
                    <a:pt x="186" y="113"/>
                  </a:lnTo>
                  <a:lnTo>
                    <a:pt x="187" y="115"/>
                  </a:lnTo>
                  <a:lnTo>
                    <a:pt x="187" y="116"/>
                  </a:lnTo>
                  <a:lnTo>
                    <a:pt x="188" y="116"/>
                  </a:lnTo>
                  <a:lnTo>
                    <a:pt x="188" y="117"/>
                  </a:lnTo>
                  <a:lnTo>
                    <a:pt x="189" y="117"/>
                  </a:lnTo>
                  <a:lnTo>
                    <a:pt x="189" y="118"/>
                  </a:lnTo>
                  <a:lnTo>
                    <a:pt x="190" y="119"/>
                  </a:lnTo>
                  <a:lnTo>
                    <a:pt x="190" y="120"/>
                  </a:lnTo>
                  <a:lnTo>
                    <a:pt x="191" y="120"/>
                  </a:lnTo>
                  <a:lnTo>
                    <a:pt x="192" y="121"/>
                  </a:lnTo>
                  <a:lnTo>
                    <a:pt x="193" y="122"/>
                  </a:lnTo>
                  <a:lnTo>
                    <a:pt x="193" y="123"/>
                  </a:lnTo>
                  <a:lnTo>
                    <a:pt x="193" y="124"/>
                  </a:lnTo>
                  <a:lnTo>
                    <a:pt x="193" y="126"/>
                  </a:lnTo>
                  <a:lnTo>
                    <a:pt x="192" y="126"/>
                  </a:lnTo>
                  <a:lnTo>
                    <a:pt x="191" y="126"/>
                  </a:lnTo>
                  <a:lnTo>
                    <a:pt x="191" y="127"/>
                  </a:lnTo>
                  <a:lnTo>
                    <a:pt x="190" y="127"/>
                  </a:lnTo>
                  <a:lnTo>
                    <a:pt x="189" y="127"/>
                  </a:lnTo>
                  <a:lnTo>
                    <a:pt x="188" y="127"/>
                  </a:lnTo>
                  <a:lnTo>
                    <a:pt x="188" y="128"/>
                  </a:lnTo>
                  <a:lnTo>
                    <a:pt x="187" y="128"/>
                  </a:lnTo>
                  <a:lnTo>
                    <a:pt x="186" y="129"/>
                  </a:lnTo>
                  <a:lnTo>
                    <a:pt x="185" y="129"/>
                  </a:lnTo>
                  <a:lnTo>
                    <a:pt x="184" y="129"/>
                  </a:lnTo>
                  <a:lnTo>
                    <a:pt x="184" y="130"/>
                  </a:lnTo>
                  <a:lnTo>
                    <a:pt x="183" y="130"/>
                  </a:lnTo>
                  <a:lnTo>
                    <a:pt x="183" y="131"/>
                  </a:lnTo>
                  <a:lnTo>
                    <a:pt x="182" y="131"/>
                  </a:lnTo>
                  <a:lnTo>
                    <a:pt x="182" y="132"/>
                  </a:lnTo>
                  <a:lnTo>
                    <a:pt x="182" y="133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79" y="134"/>
                  </a:lnTo>
                  <a:lnTo>
                    <a:pt x="178" y="135"/>
                  </a:lnTo>
                  <a:lnTo>
                    <a:pt x="178" y="136"/>
                  </a:lnTo>
                  <a:lnTo>
                    <a:pt x="178" y="137"/>
                  </a:lnTo>
                  <a:lnTo>
                    <a:pt x="178" y="138"/>
                  </a:lnTo>
                  <a:lnTo>
                    <a:pt x="177" y="139"/>
                  </a:lnTo>
                  <a:lnTo>
                    <a:pt x="178" y="140"/>
                  </a:lnTo>
                  <a:lnTo>
                    <a:pt x="178" y="141"/>
                  </a:lnTo>
                  <a:lnTo>
                    <a:pt x="178" y="141"/>
                  </a:lnTo>
                  <a:lnTo>
                    <a:pt x="178" y="142"/>
                  </a:lnTo>
                  <a:lnTo>
                    <a:pt x="178" y="143"/>
                  </a:lnTo>
                  <a:lnTo>
                    <a:pt x="177" y="143"/>
                  </a:lnTo>
                  <a:lnTo>
                    <a:pt x="178" y="143"/>
                  </a:lnTo>
                  <a:lnTo>
                    <a:pt x="177" y="144"/>
                  </a:lnTo>
                  <a:lnTo>
                    <a:pt x="177" y="145"/>
                  </a:lnTo>
                  <a:lnTo>
                    <a:pt x="177" y="146"/>
                  </a:lnTo>
                  <a:lnTo>
                    <a:pt x="177" y="147"/>
                  </a:lnTo>
                  <a:lnTo>
                    <a:pt x="177" y="148"/>
                  </a:lnTo>
                  <a:lnTo>
                    <a:pt x="176" y="148"/>
                  </a:lnTo>
                  <a:lnTo>
                    <a:pt x="175" y="148"/>
                  </a:lnTo>
                  <a:lnTo>
                    <a:pt x="174" y="148"/>
                  </a:lnTo>
                  <a:lnTo>
                    <a:pt x="174" y="147"/>
                  </a:lnTo>
                  <a:lnTo>
                    <a:pt x="174" y="147"/>
                  </a:lnTo>
                  <a:lnTo>
                    <a:pt x="174" y="146"/>
                  </a:lnTo>
                  <a:lnTo>
                    <a:pt x="173" y="146"/>
                  </a:lnTo>
                  <a:lnTo>
                    <a:pt x="172" y="146"/>
                  </a:lnTo>
                  <a:lnTo>
                    <a:pt x="171" y="146"/>
                  </a:lnTo>
                  <a:lnTo>
                    <a:pt x="170" y="146"/>
                  </a:lnTo>
                  <a:lnTo>
                    <a:pt x="170" y="147"/>
                  </a:lnTo>
                  <a:lnTo>
                    <a:pt x="169" y="147"/>
                  </a:lnTo>
                  <a:lnTo>
                    <a:pt x="168" y="147"/>
                  </a:lnTo>
                  <a:lnTo>
                    <a:pt x="167" y="147"/>
                  </a:lnTo>
                  <a:lnTo>
                    <a:pt x="167" y="148"/>
                  </a:lnTo>
                  <a:lnTo>
                    <a:pt x="167" y="147"/>
                  </a:lnTo>
                  <a:lnTo>
                    <a:pt x="167" y="148"/>
                  </a:lnTo>
                  <a:lnTo>
                    <a:pt x="166" y="148"/>
                  </a:lnTo>
                  <a:lnTo>
                    <a:pt x="166" y="149"/>
                  </a:lnTo>
                  <a:lnTo>
                    <a:pt x="166" y="148"/>
                  </a:lnTo>
                  <a:lnTo>
                    <a:pt x="166" y="149"/>
                  </a:lnTo>
                  <a:lnTo>
                    <a:pt x="166" y="150"/>
                  </a:lnTo>
                  <a:lnTo>
                    <a:pt x="166" y="151"/>
                  </a:lnTo>
                  <a:lnTo>
                    <a:pt x="166" y="150"/>
                  </a:lnTo>
                  <a:lnTo>
                    <a:pt x="165" y="150"/>
                  </a:lnTo>
                  <a:lnTo>
                    <a:pt x="165" y="151"/>
                  </a:lnTo>
                  <a:lnTo>
                    <a:pt x="166" y="151"/>
                  </a:lnTo>
                  <a:lnTo>
                    <a:pt x="165" y="151"/>
                  </a:lnTo>
                  <a:lnTo>
                    <a:pt x="166" y="151"/>
                  </a:lnTo>
                  <a:lnTo>
                    <a:pt x="166" y="152"/>
                  </a:lnTo>
                  <a:lnTo>
                    <a:pt x="166" y="151"/>
                  </a:lnTo>
                  <a:lnTo>
                    <a:pt x="167" y="151"/>
                  </a:lnTo>
                  <a:lnTo>
                    <a:pt x="166" y="152"/>
                  </a:lnTo>
                  <a:lnTo>
                    <a:pt x="165" y="152"/>
                  </a:lnTo>
                  <a:lnTo>
                    <a:pt x="165" y="153"/>
                  </a:lnTo>
                  <a:lnTo>
                    <a:pt x="165" y="154"/>
                  </a:lnTo>
                  <a:lnTo>
                    <a:pt x="165" y="153"/>
                  </a:lnTo>
                  <a:lnTo>
                    <a:pt x="164" y="153"/>
                  </a:lnTo>
                  <a:lnTo>
                    <a:pt x="163" y="153"/>
                  </a:lnTo>
                  <a:lnTo>
                    <a:pt x="163" y="152"/>
                  </a:lnTo>
                  <a:lnTo>
                    <a:pt x="163" y="153"/>
                  </a:lnTo>
                  <a:lnTo>
                    <a:pt x="163" y="152"/>
                  </a:lnTo>
                  <a:lnTo>
                    <a:pt x="163" y="153"/>
                  </a:lnTo>
                  <a:lnTo>
                    <a:pt x="162" y="152"/>
                  </a:lnTo>
                  <a:lnTo>
                    <a:pt x="161" y="152"/>
                  </a:lnTo>
                  <a:lnTo>
                    <a:pt x="160" y="151"/>
                  </a:lnTo>
                  <a:lnTo>
                    <a:pt x="159" y="151"/>
                  </a:lnTo>
                  <a:lnTo>
                    <a:pt x="158" y="151"/>
                  </a:lnTo>
                  <a:lnTo>
                    <a:pt x="159" y="151"/>
                  </a:lnTo>
                  <a:lnTo>
                    <a:pt x="158" y="151"/>
                  </a:lnTo>
                  <a:lnTo>
                    <a:pt x="158" y="150"/>
                  </a:lnTo>
                  <a:lnTo>
                    <a:pt x="158" y="149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6" y="148"/>
                  </a:lnTo>
                  <a:lnTo>
                    <a:pt x="156" y="147"/>
                  </a:lnTo>
                  <a:lnTo>
                    <a:pt x="155" y="147"/>
                  </a:lnTo>
                  <a:lnTo>
                    <a:pt x="156" y="147"/>
                  </a:lnTo>
                  <a:lnTo>
                    <a:pt x="155" y="147"/>
                  </a:lnTo>
                  <a:lnTo>
                    <a:pt x="155" y="146"/>
                  </a:lnTo>
                  <a:lnTo>
                    <a:pt x="154" y="146"/>
                  </a:lnTo>
                  <a:lnTo>
                    <a:pt x="154" y="145"/>
                  </a:lnTo>
                  <a:lnTo>
                    <a:pt x="154" y="144"/>
                  </a:lnTo>
                  <a:lnTo>
                    <a:pt x="154" y="143"/>
                  </a:lnTo>
                  <a:lnTo>
                    <a:pt x="154" y="142"/>
                  </a:lnTo>
                  <a:lnTo>
                    <a:pt x="154" y="141"/>
                  </a:lnTo>
                  <a:lnTo>
                    <a:pt x="153" y="141"/>
                  </a:lnTo>
                  <a:lnTo>
                    <a:pt x="153" y="142"/>
                  </a:lnTo>
                  <a:lnTo>
                    <a:pt x="153" y="141"/>
                  </a:lnTo>
                  <a:lnTo>
                    <a:pt x="152" y="141"/>
                  </a:lnTo>
                  <a:lnTo>
                    <a:pt x="152" y="141"/>
                  </a:lnTo>
                  <a:lnTo>
                    <a:pt x="151" y="141"/>
                  </a:lnTo>
                  <a:lnTo>
                    <a:pt x="152" y="141"/>
                  </a:lnTo>
                  <a:lnTo>
                    <a:pt x="151" y="141"/>
                  </a:lnTo>
                  <a:lnTo>
                    <a:pt x="150" y="141"/>
                  </a:lnTo>
                  <a:lnTo>
                    <a:pt x="150" y="141"/>
                  </a:lnTo>
                  <a:lnTo>
                    <a:pt x="149" y="141"/>
                  </a:lnTo>
                  <a:lnTo>
                    <a:pt x="149" y="142"/>
                  </a:lnTo>
                  <a:lnTo>
                    <a:pt x="148" y="142"/>
                  </a:lnTo>
                  <a:lnTo>
                    <a:pt x="148" y="143"/>
                  </a:lnTo>
                  <a:lnTo>
                    <a:pt x="147" y="143"/>
                  </a:lnTo>
                  <a:lnTo>
                    <a:pt x="148" y="142"/>
                  </a:lnTo>
                  <a:lnTo>
                    <a:pt x="147" y="142"/>
                  </a:lnTo>
                  <a:lnTo>
                    <a:pt x="148" y="142"/>
                  </a:lnTo>
                  <a:lnTo>
                    <a:pt x="147" y="142"/>
                  </a:lnTo>
                  <a:lnTo>
                    <a:pt x="148" y="142"/>
                  </a:lnTo>
                  <a:lnTo>
                    <a:pt x="148" y="141"/>
                  </a:lnTo>
                  <a:lnTo>
                    <a:pt x="148" y="142"/>
                  </a:lnTo>
                  <a:lnTo>
                    <a:pt x="147" y="142"/>
                  </a:lnTo>
                  <a:lnTo>
                    <a:pt x="147" y="143"/>
                  </a:lnTo>
                  <a:lnTo>
                    <a:pt x="147" y="144"/>
                  </a:lnTo>
                  <a:lnTo>
                    <a:pt x="146" y="144"/>
                  </a:lnTo>
                  <a:lnTo>
                    <a:pt x="146" y="145"/>
                  </a:lnTo>
                  <a:lnTo>
                    <a:pt x="146" y="144"/>
                  </a:lnTo>
                  <a:lnTo>
                    <a:pt x="146" y="143"/>
                  </a:lnTo>
                  <a:lnTo>
                    <a:pt x="147" y="143"/>
                  </a:lnTo>
                  <a:lnTo>
                    <a:pt x="146" y="143"/>
                  </a:lnTo>
                  <a:lnTo>
                    <a:pt x="146" y="144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4" y="143"/>
                  </a:lnTo>
                  <a:lnTo>
                    <a:pt x="144" y="144"/>
                  </a:lnTo>
                  <a:lnTo>
                    <a:pt x="145" y="144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4" y="144"/>
                  </a:lnTo>
                  <a:lnTo>
                    <a:pt x="143" y="144"/>
                  </a:lnTo>
                  <a:lnTo>
                    <a:pt x="143" y="143"/>
                  </a:lnTo>
                  <a:lnTo>
                    <a:pt x="143" y="144"/>
                  </a:lnTo>
                  <a:lnTo>
                    <a:pt x="142" y="144"/>
                  </a:lnTo>
                  <a:lnTo>
                    <a:pt x="142" y="143"/>
                  </a:lnTo>
                  <a:lnTo>
                    <a:pt x="141" y="143"/>
                  </a:lnTo>
                  <a:lnTo>
                    <a:pt x="140" y="143"/>
                  </a:lnTo>
                  <a:lnTo>
                    <a:pt x="139" y="143"/>
                  </a:lnTo>
                  <a:lnTo>
                    <a:pt x="139" y="142"/>
                  </a:lnTo>
                  <a:lnTo>
                    <a:pt x="138" y="142"/>
                  </a:lnTo>
                  <a:lnTo>
                    <a:pt x="137" y="142"/>
                  </a:lnTo>
                  <a:lnTo>
                    <a:pt x="137" y="141"/>
                  </a:lnTo>
                  <a:lnTo>
                    <a:pt x="137" y="142"/>
                  </a:lnTo>
                  <a:lnTo>
                    <a:pt x="137" y="141"/>
                  </a:lnTo>
                  <a:lnTo>
                    <a:pt x="136" y="141"/>
                  </a:lnTo>
                  <a:lnTo>
                    <a:pt x="136" y="142"/>
                  </a:lnTo>
                  <a:lnTo>
                    <a:pt x="135" y="142"/>
                  </a:lnTo>
                  <a:lnTo>
                    <a:pt x="134" y="142"/>
                  </a:lnTo>
                  <a:lnTo>
                    <a:pt x="134" y="141"/>
                  </a:lnTo>
                  <a:lnTo>
                    <a:pt x="134" y="141"/>
                  </a:lnTo>
                  <a:lnTo>
                    <a:pt x="134" y="141"/>
                  </a:lnTo>
                  <a:lnTo>
                    <a:pt x="134" y="142"/>
                  </a:lnTo>
                  <a:lnTo>
                    <a:pt x="134" y="143"/>
                  </a:lnTo>
                  <a:lnTo>
                    <a:pt x="135" y="143"/>
                  </a:lnTo>
                  <a:lnTo>
                    <a:pt x="136" y="143"/>
                  </a:lnTo>
                  <a:lnTo>
                    <a:pt x="136" y="144"/>
                  </a:lnTo>
                  <a:lnTo>
                    <a:pt x="135" y="144"/>
                  </a:lnTo>
                  <a:lnTo>
                    <a:pt x="135" y="143"/>
                  </a:lnTo>
                  <a:lnTo>
                    <a:pt x="135" y="144"/>
                  </a:lnTo>
                  <a:lnTo>
                    <a:pt x="134" y="143"/>
                  </a:lnTo>
                  <a:lnTo>
                    <a:pt x="134" y="143"/>
                  </a:lnTo>
                  <a:lnTo>
                    <a:pt x="133" y="143"/>
                  </a:lnTo>
                  <a:lnTo>
                    <a:pt x="132" y="142"/>
                  </a:lnTo>
                  <a:lnTo>
                    <a:pt x="132" y="143"/>
                  </a:lnTo>
                  <a:lnTo>
                    <a:pt x="132" y="142"/>
                  </a:lnTo>
                  <a:lnTo>
                    <a:pt x="131" y="142"/>
                  </a:lnTo>
                  <a:lnTo>
                    <a:pt x="130" y="142"/>
                  </a:lnTo>
                  <a:lnTo>
                    <a:pt x="131" y="142"/>
                  </a:lnTo>
                  <a:lnTo>
                    <a:pt x="131" y="143"/>
                  </a:lnTo>
                  <a:lnTo>
                    <a:pt x="131" y="144"/>
                  </a:lnTo>
                  <a:lnTo>
                    <a:pt x="131" y="143"/>
                  </a:lnTo>
                  <a:lnTo>
                    <a:pt x="130" y="143"/>
                  </a:lnTo>
                  <a:lnTo>
                    <a:pt x="129" y="143"/>
                  </a:lnTo>
                  <a:lnTo>
                    <a:pt x="129" y="142"/>
                  </a:lnTo>
                  <a:lnTo>
                    <a:pt x="128" y="142"/>
                  </a:lnTo>
                  <a:lnTo>
                    <a:pt x="128" y="141"/>
                  </a:lnTo>
                  <a:lnTo>
                    <a:pt x="127" y="142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5" y="141"/>
                  </a:lnTo>
                  <a:lnTo>
                    <a:pt x="124" y="142"/>
                  </a:lnTo>
                  <a:lnTo>
                    <a:pt x="123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21" y="143"/>
                  </a:lnTo>
                  <a:lnTo>
                    <a:pt x="121" y="142"/>
                  </a:lnTo>
                  <a:lnTo>
                    <a:pt x="121" y="143"/>
                  </a:lnTo>
                  <a:lnTo>
                    <a:pt x="120" y="143"/>
                  </a:lnTo>
                  <a:lnTo>
                    <a:pt x="119" y="143"/>
                  </a:lnTo>
                  <a:lnTo>
                    <a:pt x="119" y="142"/>
                  </a:lnTo>
                  <a:lnTo>
                    <a:pt x="118" y="143"/>
                  </a:lnTo>
                  <a:lnTo>
                    <a:pt x="117" y="143"/>
                  </a:lnTo>
                  <a:lnTo>
                    <a:pt x="117" y="142"/>
                  </a:lnTo>
                  <a:lnTo>
                    <a:pt x="116" y="142"/>
                  </a:lnTo>
                  <a:lnTo>
                    <a:pt x="115" y="142"/>
                  </a:lnTo>
                  <a:lnTo>
                    <a:pt x="115" y="141"/>
                  </a:lnTo>
                  <a:lnTo>
                    <a:pt x="114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6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5" y="141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6" y="140"/>
                  </a:lnTo>
                  <a:lnTo>
                    <a:pt x="116" y="139"/>
                  </a:lnTo>
                  <a:lnTo>
                    <a:pt x="116" y="138"/>
                  </a:lnTo>
                  <a:lnTo>
                    <a:pt x="117" y="137"/>
                  </a:lnTo>
                  <a:lnTo>
                    <a:pt x="118" y="137"/>
                  </a:lnTo>
                  <a:lnTo>
                    <a:pt x="118" y="136"/>
                  </a:lnTo>
                  <a:lnTo>
                    <a:pt x="119" y="136"/>
                  </a:lnTo>
                  <a:lnTo>
                    <a:pt x="118" y="136"/>
                  </a:lnTo>
                  <a:lnTo>
                    <a:pt x="119" y="136"/>
                  </a:lnTo>
                  <a:lnTo>
                    <a:pt x="119" y="135"/>
                  </a:lnTo>
                  <a:lnTo>
                    <a:pt x="119" y="134"/>
                  </a:lnTo>
                  <a:lnTo>
                    <a:pt x="119" y="135"/>
                  </a:lnTo>
                  <a:lnTo>
                    <a:pt x="119" y="134"/>
                  </a:lnTo>
                  <a:lnTo>
                    <a:pt x="119" y="135"/>
                  </a:lnTo>
                  <a:lnTo>
                    <a:pt x="120" y="134"/>
                  </a:lnTo>
                  <a:lnTo>
                    <a:pt x="119" y="134"/>
                  </a:lnTo>
                  <a:lnTo>
                    <a:pt x="120" y="134"/>
                  </a:lnTo>
                  <a:lnTo>
                    <a:pt x="121" y="134"/>
                  </a:lnTo>
                  <a:lnTo>
                    <a:pt x="121" y="133"/>
                  </a:lnTo>
                  <a:lnTo>
                    <a:pt x="121" y="132"/>
                  </a:lnTo>
                  <a:lnTo>
                    <a:pt x="120" y="132"/>
                  </a:lnTo>
                  <a:lnTo>
                    <a:pt x="121" y="132"/>
                  </a:lnTo>
                  <a:lnTo>
                    <a:pt x="121" y="131"/>
                  </a:lnTo>
                  <a:lnTo>
                    <a:pt x="120" y="132"/>
                  </a:lnTo>
                  <a:lnTo>
                    <a:pt x="121" y="131"/>
                  </a:lnTo>
                  <a:lnTo>
                    <a:pt x="121" y="130"/>
                  </a:lnTo>
                  <a:lnTo>
                    <a:pt x="120" y="130"/>
                  </a:lnTo>
                  <a:lnTo>
                    <a:pt x="121" y="130"/>
                  </a:lnTo>
                  <a:lnTo>
                    <a:pt x="120" y="130"/>
                  </a:lnTo>
                  <a:lnTo>
                    <a:pt x="120" y="129"/>
                  </a:lnTo>
                  <a:lnTo>
                    <a:pt x="120" y="128"/>
                  </a:lnTo>
                  <a:lnTo>
                    <a:pt x="120" y="129"/>
                  </a:lnTo>
                  <a:lnTo>
                    <a:pt x="120" y="128"/>
                  </a:lnTo>
                  <a:lnTo>
                    <a:pt x="119" y="128"/>
                  </a:lnTo>
                  <a:lnTo>
                    <a:pt x="120" y="128"/>
                  </a:lnTo>
                  <a:lnTo>
                    <a:pt x="119" y="129"/>
                  </a:lnTo>
                  <a:lnTo>
                    <a:pt x="119" y="128"/>
                  </a:lnTo>
                  <a:lnTo>
                    <a:pt x="120" y="128"/>
                  </a:lnTo>
                  <a:lnTo>
                    <a:pt x="119" y="128"/>
                  </a:lnTo>
                  <a:lnTo>
                    <a:pt x="119" y="127"/>
                  </a:lnTo>
                  <a:lnTo>
                    <a:pt x="118" y="127"/>
                  </a:lnTo>
                  <a:lnTo>
                    <a:pt x="118" y="126"/>
                  </a:lnTo>
                  <a:lnTo>
                    <a:pt x="117" y="126"/>
                  </a:lnTo>
                  <a:lnTo>
                    <a:pt x="117" y="125"/>
                  </a:lnTo>
                  <a:lnTo>
                    <a:pt x="116" y="125"/>
                  </a:lnTo>
                  <a:lnTo>
                    <a:pt x="117" y="125"/>
                  </a:lnTo>
                  <a:lnTo>
                    <a:pt x="116" y="125"/>
                  </a:lnTo>
                  <a:lnTo>
                    <a:pt x="115" y="125"/>
                  </a:lnTo>
                  <a:lnTo>
                    <a:pt x="115" y="124"/>
                  </a:lnTo>
                  <a:lnTo>
                    <a:pt x="116" y="124"/>
                  </a:lnTo>
                  <a:lnTo>
                    <a:pt x="116" y="123"/>
                  </a:lnTo>
                  <a:lnTo>
                    <a:pt x="116" y="124"/>
                  </a:lnTo>
                  <a:lnTo>
                    <a:pt x="116" y="123"/>
                  </a:lnTo>
                  <a:lnTo>
                    <a:pt x="116" y="124"/>
                  </a:lnTo>
                  <a:lnTo>
                    <a:pt x="116" y="123"/>
                  </a:lnTo>
                  <a:lnTo>
                    <a:pt x="117" y="123"/>
                  </a:lnTo>
                  <a:lnTo>
                    <a:pt x="117" y="122"/>
                  </a:lnTo>
                  <a:lnTo>
                    <a:pt x="117" y="121"/>
                  </a:lnTo>
                  <a:lnTo>
                    <a:pt x="118" y="121"/>
                  </a:lnTo>
                  <a:lnTo>
                    <a:pt x="118" y="122"/>
                  </a:lnTo>
                  <a:lnTo>
                    <a:pt x="118" y="121"/>
                  </a:lnTo>
                  <a:lnTo>
                    <a:pt x="119" y="121"/>
                  </a:lnTo>
                  <a:lnTo>
                    <a:pt x="119" y="122"/>
                  </a:lnTo>
                  <a:lnTo>
                    <a:pt x="120" y="121"/>
                  </a:lnTo>
                  <a:lnTo>
                    <a:pt x="119" y="121"/>
                  </a:lnTo>
                  <a:lnTo>
                    <a:pt x="118" y="121"/>
                  </a:lnTo>
                  <a:lnTo>
                    <a:pt x="118" y="120"/>
                  </a:lnTo>
                  <a:lnTo>
                    <a:pt x="118" y="121"/>
                  </a:lnTo>
                  <a:lnTo>
                    <a:pt x="117" y="120"/>
                  </a:lnTo>
                  <a:lnTo>
                    <a:pt x="118" y="120"/>
                  </a:lnTo>
                  <a:lnTo>
                    <a:pt x="118" y="119"/>
                  </a:lnTo>
                  <a:lnTo>
                    <a:pt x="119" y="118"/>
                  </a:lnTo>
                  <a:lnTo>
                    <a:pt x="118" y="118"/>
                  </a:lnTo>
                  <a:lnTo>
                    <a:pt x="118" y="117"/>
                  </a:lnTo>
                  <a:lnTo>
                    <a:pt x="119" y="116"/>
                  </a:lnTo>
                  <a:lnTo>
                    <a:pt x="118" y="116"/>
                  </a:lnTo>
                  <a:lnTo>
                    <a:pt x="118" y="117"/>
                  </a:lnTo>
                  <a:lnTo>
                    <a:pt x="118" y="116"/>
                  </a:lnTo>
                  <a:lnTo>
                    <a:pt x="119" y="116"/>
                  </a:lnTo>
                  <a:lnTo>
                    <a:pt x="118" y="116"/>
                  </a:lnTo>
                  <a:lnTo>
                    <a:pt x="118" y="115"/>
                  </a:lnTo>
                  <a:lnTo>
                    <a:pt x="117" y="116"/>
                  </a:lnTo>
                  <a:lnTo>
                    <a:pt x="117" y="115"/>
                  </a:lnTo>
                  <a:lnTo>
                    <a:pt x="118" y="115"/>
                  </a:lnTo>
                  <a:lnTo>
                    <a:pt x="117" y="115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8" y="113"/>
                  </a:lnTo>
                  <a:lnTo>
                    <a:pt x="117" y="113"/>
                  </a:lnTo>
                  <a:lnTo>
                    <a:pt x="117" y="114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6" y="111"/>
                  </a:lnTo>
                  <a:lnTo>
                    <a:pt x="115" y="111"/>
                  </a:lnTo>
                  <a:lnTo>
                    <a:pt x="116" y="111"/>
                  </a:lnTo>
                  <a:lnTo>
                    <a:pt x="115" y="111"/>
                  </a:lnTo>
                  <a:lnTo>
                    <a:pt x="114" y="111"/>
                  </a:lnTo>
                  <a:lnTo>
                    <a:pt x="114" y="110"/>
                  </a:lnTo>
                  <a:lnTo>
                    <a:pt x="115" y="110"/>
                  </a:lnTo>
                  <a:lnTo>
                    <a:pt x="114" y="110"/>
                  </a:lnTo>
                  <a:lnTo>
                    <a:pt x="114" y="109"/>
                  </a:lnTo>
                  <a:lnTo>
                    <a:pt x="113" y="109"/>
                  </a:lnTo>
                  <a:lnTo>
                    <a:pt x="111" y="108"/>
                  </a:lnTo>
                  <a:lnTo>
                    <a:pt x="112" y="108"/>
                  </a:lnTo>
                  <a:lnTo>
                    <a:pt x="113" y="108"/>
                  </a:lnTo>
                  <a:lnTo>
                    <a:pt x="112" y="108"/>
                  </a:lnTo>
                  <a:lnTo>
                    <a:pt x="113" y="108"/>
                  </a:lnTo>
                  <a:lnTo>
                    <a:pt x="113" y="109"/>
                  </a:lnTo>
                  <a:lnTo>
                    <a:pt x="114" y="109"/>
                  </a:lnTo>
                  <a:lnTo>
                    <a:pt x="113" y="108"/>
                  </a:lnTo>
                  <a:lnTo>
                    <a:pt x="114" y="108"/>
                  </a:lnTo>
                  <a:lnTo>
                    <a:pt x="114" y="109"/>
                  </a:lnTo>
                  <a:lnTo>
                    <a:pt x="114" y="108"/>
                  </a:lnTo>
                  <a:lnTo>
                    <a:pt x="112" y="107"/>
                  </a:lnTo>
                  <a:lnTo>
                    <a:pt x="111" y="106"/>
                  </a:lnTo>
                  <a:lnTo>
                    <a:pt x="112" y="106"/>
                  </a:lnTo>
                  <a:lnTo>
                    <a:pt x="111" y="106"/>
                  </a:lnTo>
                  <a:lnTo>
                    <a:pt x="110" y="106"/>
                  </a:lnTo>
                  <a:lnTo>
                    <a:pt x="109" y="105"/>
                  </a:lnTo>
                  <a:lnTo>
                    <a:pt x="109" y="106"/>
                  </a:lnTo>
                  <a:lnTo>
                    <a:pt x="110" y="106"/>
                  </a:lnTo>
                  <a:lnTo>
                    <a:pt x="109" y="106"/>
                  </a:lnTo>
                  <a:lnTo>
                    <a:pt x="110" y="107"/>
                  </a:lnTo>
                  <a:lnTo>
                    <a:pt x="108" y="106"/>
                  </a:lnTo>
                  <a:lnTo>
                    <a:pt x="108" y="105"/>
                  </a:lnTo>
                  <a:lnTo>
                    <a:pt x="108" y="106"/>
                  </a:lnTo>
                  <a:lnTo>
                    <a:pt x="109" y="106"/>
                  </a:lnTo>
                  <a:lnTo>
                    <a:pt x="109" y="105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1" y="106"/>
                  </a:lnTo>
                  <a:lnTo>
                    <a:pt x="111" y="105"/>
                  </a:lnTo>
                  <a:lnTo>
                    <a:pt x="110" y="105"/>
                  </a:lnTo>
                  <a:lnTo>
                    <a:pt x="109" y="105"/>
                  </a:lnTo>
                  <a:lnTo>
                    <a:pt x="109" y="104"/>
                  </a:lnTo>
                  <a:lnTo>
                    <a:pt x="109" y="105"/>
                  </a:lnTo>
                  <a:lnTo>
                    <a:pt x="108" y="104"/>
                  </a:lnTo>
                  <a:lnTo>
                    <a:pt x="109" y="104"/>
                  </a:lnTo>
                  <a:lnTo>
                    <a:pt x="108" y="104"/>
                  </a:lnTo>
                  <a:lnTo>
                    <a:pt x="107" y="104"/>
                  </a:lnTo>
                  <a:lnTo>
                    <a:pt x="108" y="104"/>
                  </a:lnTo>
                  <a:lnTo>
                    <a:pt x="107" y="104"/>
                  </a:lnTo>
                  <a:lnTo>
                    <a:pt x="106" y="104"/>
                  </a:lnTo>
                  <a:lnTo>
                    <a:pt x="105" y="104"/>
                  </a:lnTo>
                  <a:lnTo>
                    <a:pt x="105" y="105"/>
                  </a:lnTo>
                  <a:lnTo>
                    <a:pt x="106" y="104"/>
                  </a:lnTo>
                  <a:lnTo>
                    <a:pt x="106" y="105"/>
                  </a:lnTo>
                  <a:lnTo>
                    <a:pt x="105" y="105"/>
                  </a:lnTo>
                  <a:lnTo>
                    <a:pt x="104" y="105"/>
                  </a:lnTo>
                  <a:lnTo>
                    <a:pt x="105" y="105"/>
                  </a:lnTo>
                  <a:lnTo>
                    <a:pt x="104" y="105"/>
                  </a:lnTo>
                  <a:lnTo>
                    <a:pt x="105" y="105"/>
                  </a:lnTo>
                  <a:lnTo>
                    <a:pt x="104" y="105"/>
                  </a:lnTo>
                  <a:lnTo>
                    <a:pt x="103" y="105"/>
                  </a:lnTo>
                  <a:lnTo>
                    <a:pt x="103" y="106"/>
                  </a:lnTo>
                  <a:lnTo>
                    <a:pt x="102" y="106"/>
                  </a:lnTo>
                  <a:lnTo>
                    <a:pt x="102" y="107"/>
                  </a:lnTo>
                  <a:lnTo>
                    <a:pt x="101" y="107"/>
                  </a:lnTo>
                  <a:lnTo>
                    <a:pt x="101" y="108"/>
                  </a:lnTo>
                  <a:lnTo>
                    <a:pt x="101" y="107"/>
                  </a:lnTo>
                  <a:lnTo>
                    <a:pt x="101" y="108"/>
                  </a:lnTo>
                  <a:lnTo>
                    <a:pt x="100" y="108"/>
                  </a:lnTo>
                  <a:lnTo>
                    <a:pt x="100" y="109"/>
                  </a:lnTo>
                  <a:lnTo>
                    <a:pt x="99" y="109"/>
                  </a:lnTo>
                  <a:lnTo>
                    <a:pt x="98" y="109"/>
                  </a:lnTo>
                  <a:lnTo>
                    <a:pt x="99" y="109"/>
                  </a:lnTo>
                  <a:lnTo>
                    <a:pt x="98" y="109"/>
                  </a:lnTo>
                  <a:lnTo>
                    <a:pt x="99" y="109"/>
                  </a:lnTo>
                  <a:lnTo>
                    <a:pt x="98" y="110"/>
                  </a:lnTo>
                  <a:lnTo>
                    <a:pt x="97" y="110"/>
                  </a:lnTo>
                  <a:lnTo>
                    <a:pt x="97" y="111"/>
                  </a:lnTo>
                  <a:lnTo>
                    <a:pt x="97" y="110"/>
                  </a:lnTo>
                  <a:lnTo>
                    <a:pt x="97" y="111"/>
                  </a:lnTo>
                  <a:lnTo>
                    <a:pt x="96" y="111"/>
                  </a:lnTo>
                  <a:lnTo>
                    <a:pt x="95" y="111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4" y="112"/>
                  </a:lnTo>
                  <a:lnTo>
                    <a:pt x="94" y="113"/>
                  </a:lnTo>
                  <a:lnTo>
                    <a:pt x="94" y="112"/>
                  </a:lnTo>
                  <a:lnTo>
                    <a:pt x="94" y="113"/>
                  </a:lnTo>
                  <a:lnTo>
                    <a:pt x="93" y="113"/>
                  </a:lnTo>
                  <a:lnTo>
                    <a:pt x="92" y="113"/>
                  </a:lnTo>
                  <a:lnTo>
                    <a:pt x="92" y="112"/>
                  </a:lnTo>
                  <a:lnTo>
                    <a:pt x="91" y="112"/>
                  </a:lnTo>
                  <a:lnTo>
                    <a:pt x="91" y="113"/>
                  </a:lnTo>
                  <a:lnTo>
                    <a:pt x="90" y="113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89" y="112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7" y="113"/>
                  </a:lnTo>
                  <a:lnTo>
                    <a:pt x="87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5" y="112"/>
                  </a:lnTo>
                  <a:close/>
                  <a:moveTo>
                    <a:pt x="27" y="107"/>
                  </a:moveTo>
                  <a:lnTo>
                    <a:pt x="27" y="106"/>
                  </a:lnTo>
                  <a:lnTo>
                    <a:pt x="27" y="107"/>
                  </a:lnTo>
                  <a:close/>
                  <a:moveTo>
                    <a:pt x="27" y="105"/>
                  </a:moveTo>
                  <a:lnTo>
                    <a:pt x="27" y="106"/>
                  </a:lnTo>
                  <a:lnTo>
                    <a:pt x="27" y="105"/>
                  </a:lnTo>
                  <a:lnTo>
                    <a:pt x="27" y="106"/>
                  </a:lnTo>
                  <a:lnTo>
                    <a:pt x="26" y="106"/>
                  </a:lnTo>
                  <a:lnTo>
                    <a:pt x="26" y="105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5"/>
                  </a:lnTo>
                  <a:close/>
                  <a:moveTo>
                    <a:pt x="21" y="102"/>
                  </a:moveTo>
                  <a:lnTo>
                    <a:pt x="21" y="103"/>
                  </a:lnTo>
                  <a:lnTo>
                    <a:pt x="21" y="102"/>
                  </a:lnTo>
                  <a:close/>
                  <a:moveTo>
                    <a:pt x="47" y="97"/>
                  </a:moveTo>
                  <a:lnTo>
                    <a:pt x="48" y="97"/>
                  </a:lnTo>
                  <a:lnTo>
                    <a:pt x="47" y="97"/>
                  </a:lnTo>
                  <a:close/>
                  <a:moveTo>
                    <a:pt x="59" y="94"/>
                  </a:moveTo>
                  <a:lnTo>
                    <a:pt x="60" y="94"/>
                  </a:lnTo>
                  <a:lnTo>
                    <a:pt x="59" y="94"/>
                  </a:lnTo>
                  <a:lnTo>
                    <a:pt x="58" y="94"/>
                  </a:lnTo>
                  <a:lnTo>
                    <a:pt x="59" y="94"/>
                  </a:lnTo>
                  <a:close/>
                  <a:moveTo>
                    <a:pt x="60" y="94"/>
                  </a:moveTo>
                  <a:lnTo>
                    <a:pt x="59" y="94"/>
                  </a:lnTo>
                  <a:lnTo>
                    <a:pt x="59" y="94"/>
                  </a:lnTo>
                  <a:lnTo>
                    <a:pt x="60" y="94"/>
                  </a:lnTo>
                  <a:lnTo>
                    <a:pt x="60" y="94"/>
                  </a:lnTo>
                  <a:close/>
                  <a:moveTo>
                    <a:pt x="95" y="146"/>
                  </a:moveTo>
                  <a:lnTo>
                    <a:pt x="94" y="146"/>
                  </a:lnTo>
                  <a:lnTo>
                    <a:pt x="95" y="146"/>
                  </a:lnTo>
                  <a:close/>
                  <a:moveTo>
                    <a:pt x="113" y="142"/>
                  </a:moveTo>
                  <a:lnTo>
                    <a:pt x="114" y="142"/>
                  </a:lnTo>
                  <a:lnTo>
                    <a:pt x="115" y="142"/>
                  </a:lnTo>
                  <a:lnTo>
                    <a:pt x="114" y="142"/>
                  </a:lnTo>
                  <a:lnTo>
                    <a:pt x="115" y="142"/>
                  </a:lnTo>
                  <a:lnTo>
                    <a:pt x="115" y="143"/>
                  </a:lnTo>
                  <a:lnTo>
                    <a:pt x="114" y="143"/>
                  </a:lnTo>
                  <a:lnTo>
                    <a:pt x="114" y="142"/>
                  </a:lnTo>
                  <a:lnTo>
                    <a:pt x="113" y="142"/>
                  </a:lnTo>
                  <a:lnTo>
                    <a:pt x="113" y="143"/>
                  </a:lnTo>
                  <a:lnTo>
                    <a:pt x="113" y="142"/>
                  </a:lnTo>
                  <a:lnTo>
                    <a:pt x="112" y="142"/>
                  </a:lnTo>
                  <a:lnTo>
                    <a:pt x="113" y="142"/>
                  </a:lnTo>
                  <a:close/>
                  <a:moveTo>
                    <a:pt x="112" y="141"/>
                  </a:moveTo>
                  <a:lnTo>
                    <a:pt x="112" y="142"/>
                  </a:lnTo>
                  <a:lnTo>
                    <a:pt x="112" y="141"/>
                  </a:lnTo>
                  <a:close/>
                  <a:moveTo>
                    <a:pt x="104" y="129"/>
                  </a:moveTo>
                  <a:lnTo>
                    <a:pt x="105" y="129"/>
                  </a:lnTo>
                  <a:lnTo>
                    <a:pt x="105" y="128"/>
                  </a:lnTo>
                  <a:lnTo>
                    <a:pt x="104" y="128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28"/>
                  </a:lnTo>
                  <a:lnTo>
                    <a:pt x="106" y="128"/>
                  </a:lnTo>
                  <a:lnTo>
                    <a:pt x="106" y="127"/>
                  </a:lnTo>
                  <a:lnTo>
                    <a:pt x="107" y="127"/>
                  </a:lnTo>
                  <a:lnTo>
                    <a:pt x="106" y="127"/>
                  </a:lnTo>
                  <a:lnTo>
                    <a:pt x="107" y="127"/>
                  </a:lnTo>
                  <a:lnTo>
                    <a:pt x="107" y="126"/>
                  </a:lnTo>
                  <a:lnTo>
                    <a:pt x="107" y="125"/>
                  </a:lnTo>
                  <a:lnTo>
                    <a:pt x="107" y="126"/>
                  </a:lnTo>
                  <a:lnTo>
                    <a:pt x="107" y="125"/>
                  </a:lnTo>
                  <a:lnTo>
                    <a:pt x="106" y="125"/>
                  </a:lnTo>
                  <a:lnTo>
                    <a:pt x="107" y="125"/>
                  </a:lnTo>
                  <a:lnTo>
                    <a:pt x="106" y="125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5" y="125"/>
                  </a:lnTo>
                  <a:lnTo>
                    <a:pt x="105" y="126"/>
                  </a:lnTo>
                  <a:lnTo>
                    <a:pt x="105" y="125"/>
                  </a:lnTo>
                  <a:lnTo>
                    <a:pt x="106" y="125"/>
                  </a:lnTo>
                  <a:lnTo>
                    <a:pt x="105" y="125"/>
                  </a:lnTo>
                  <a:lnTo>
                    <a:pt x="106" y="125"/>
                  </a:lnTo>
                  <a:lnTo>
                    <a:pt x="107" y="125"/>
                  </a:lnTo>
                  <a:lnTo>
                    <a:pt x="107" y="124"/>
                  </a:lnTo>
                  <a:lnTo>
                    <a:pt x="106" y="124"/>
                  </a:lnTo>
                  <a:lnTo>
                    <a:pt x="107" y="124"/>
                  </a:lnTo>
                  <a:lnTo>
                    <a:pt x="108" y="124"/>
                  </a:lnTo>
                  <a:lnTo>
                    <a:pt x="107" y="124"/>
                  </a:lnTo>
                  <a:lnTo>
                    <a:pt x="108" y="124"/>
                  </a:lnTo>
                  <a:lnTo>
                    <a:pt x="109" y="124"/>
                  </a:lnTo>
                  <a:lnTo>
                    <a:pt x="108" y="124"/>
                  </a:lnTo>
                  <a:lnTo>
                    <a:pt x="109" y="124"/>
                  </a:lnTo>
                  <a:lnTo>
                    <a:pt x="109" y="123"/>
                  </a:lnTo>
                  <a:lnTo>
                    <a:pt x="110" y="123"/>
                  </a:lnTo>
                  <a:lnTo>
                    <a:pt x="110" y="124"/>
                  </a:lnTo>
                  <a:lnTo>
                    <a:pt x="110" y="123"/>
                  </a:lnTo>
                  <a:lnTo>
                    <a:pt x="110" y="124"/>
                  </a:lnTo>
                  <a:lnTo>
                    <a:pt x="111" y="123"/>
                  </a:lnTo>
                  <a:lnTo>
                    <a:pt x="111" y="124"/>
                  </a:lnTo>
                  <a:lnTo>
                    <a:pt x="111" y="123"/>
                  </a:lnTo>
                  <a:lnTo>
                    <a:pt x="111" y="124"/>
                  </a:lnTo>
                  <a:lnTo>
                    <a:pt x="110" y="124"/>
                  </a:lnTo>
                  <a:lnTo>
                    <a:pt x="109" y="124"/>
                  </a:lnTo>
                  <a:lnTo>
                    <a:pt x="110" y="124"/>
                  </a:lnTo>
                  <a:lnTo>
                    <a:pt x="110" y="125"/>
                  </a:lnTo>
                  <a:lnTo>
                    <a:pt x="109" y="125"/>
                  </a:lnTo>
                  <a:lnTo>
                    <a:pt x="109" y="126"/>
                  </a:lnTo>
                  <a:lnTo>
                    <a:pt x="108" y="126"/>
                  </a:lnTo>
                  <a:lnTo>
                    <a:pt x="109" y="126"/>
                  </a:lnTo>
                  <a:lnTo>
                    <a:pt x="109" y="125"/>
                  </a:lnTo>
                  <a:lnTo>
                    <a:pt x="108" y="125"/>
                  </a:lnTo>
                  <a:lnTo>
                    <a:pt x="109" y="125"/>
                  </a:lnTo>
                  <a:lnTo>
                    <a:pt x="108" y="125"/>
                  </a:lnTo>
                  <a:lnTo>
                    <a:pt x="108" y="126"/>
                  </a:lnTo>
                  <a:lnTo>
                    <a:pt x="108" y="125"/>
                  </a:lnTo>
                  <a:lnTo>
                    <a:pt x="107" y="125"/>
                  </a:lnTo>
                  <a:lnTo>
                    <a:pt x="107" y="126"/>
                  </a:lnTo>
                  <a:lnTo>
                    <a:pt x="108" y="126"/>
                  </a:lnTo>
                  <a:lnTo>
                    <a:pt x="109" y="126"/>
                  </a:lnTo>
                  <a:lnTo>
                    <a:pt x="109" y="127"/>
                  </a:lnTo>
                  <a:lnTo>
                    <a:pt x="108" y="127"/>
                  </a:lnTo>
                  <a:lnTo>
                    <a:pt x="107" y="127"/>
                  </a:lnTo>
                  <a:lnTo>
                    <a:pt x="107" y="128"/>
                  </a:lnTo>
                  <a:lnTo>
                    <a:pt x="106" y="128"/>
                  </a:lnTo>
                  <a:lnTo>
                    <a:pt x="107" y="128"/>
                  </a:lnTo>
                  <a:lnTo>
                    <a:pt x="106" y="128"/>
                  </a:lnTo>
                  <a:lnTo>
                    <a:pt x="106" y="129"/>
                  </a:lnTo>
                  <a:lnTo>
                    <a:pt x="106" y="128"/>
                  </a:lnTo>
                  <a:lnTo>
                    <a:pt x="106" y="129"/>
                  </a:lnTo>
                  <a:lnTo>
                    <a:pt x="105" y="129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5" y="130"/>
                  </a:lnTo>
                  <a:lnTo>
                    <a:pt x="104" y="130"/>
                  </a:lnTo>
                  <a:lnTo>
                    <a:pt x="104" y="129"/>
                  </a:lnTo>
                  <a:close/>
                  <a:moveTo>
                    <a:pt x="104" y="126"/>
                  </a:moveTo>
                  <a:lnTo>
                    <a:pt x="104" y="125"/>
                  </a:lnTo>
                  <a:lnTo>
                    <a:pt x="104" y="126"/>
                  </a:lnTo>
                  <a:close/>
                  <a:moveTo>
                    <a:pt x="112" y="125"/>
                  </a:moveTo>
                  <a:lnTo>
                    <a:pt x="111" y="125"/>
                  </a:lnTo>
                  <a:lnTo>
                    <a:pt x="112" y="125"/>
                  </a:lnTo>
                  <a:close/>
                  <a:moveTo>
                    <a:pt x="111" y="124"/>
                  </a:moveTo>
                  <a:lnTo>
                    <a:pt x="110" y="124"/>
                  </a:lnTo>
                  <a:lnTo>
                    <a:pt x="111" y="124"/>
                  </a:lnTo>
                  <a:close/>
                  <a:moveTo>
                    <a:pt x="95" y="113"/>
                  </a:moveTo>
                  <a:lnTo>
                    <a:pt x="95" y="112"/>
                  </a:lnTo>
                  <a:lnTo>
                    <a:pt x="95" y="113"/>
                  </a:lnTo>
                  <a:close/>
                  <a:moveTo>
                    <a:pt x="108" y="105"/>
                  </a:moveTo>
                  <a:lnTo>
                    <a:pt x="109" y="105"/>
                  </a:lnTo>
                  <a:lnTo>
                    <a:pt x="108" y="105"/>
                  </a:lnTo>
                  <a:close/>
                  <a:moveTo>
                    <a:pt x="108" y="105"/>
                  </a:moveTo>
                  <a:lnTo>
                    <a:pt x="108" y="104"/>
                  </a:lnTo>
                  <a:lnTo>
                    <a:pt x="107" y="104"/>
                  </a:lnTo>
                  <a:lnTo>
                    <a:pt x="106" y="104"/>
                  </a:lnTo>
                  <a:lnTo>
                    <a:pt x="107" y="104"/>
                  </a:lnTo>
                  <a:lnTo>
                    <a:pt x="108" y="104"/>
                  </a:lnTo>
                  <a:lnTo>
                    <a:pt x="108" y="105"/>
                  </a:lnTo>
                  <a:close/>
                  <a:moveTo>
                    <a:pt x="127" y="151"/>
                  </a:moveTo>
                  <a:lnTo>
                    <a:pt x="126" y="151"/>
                  </a:lnTo>
                  <a:lnTo>
                    <a:pt x="127" y="151"/>
                  </a:lnTo>
                  <a:close/>
                  <a:moveTo>
                    <a:pt x="122" y="150"/>
                  </a:moveTo>
                  <a:lnTo>
                    <a:pt x="123" y="150"/>
                  </a:lnTo>
                  <a:lnTo>
                    <a:pt x="122" y="150"/>
                  </a:lnTo>
                  <a:lnTo>
                    <a:pt x="123" y="150"/>
                  </a:lnTo>
                  <a:lnTo>
                    <a:pt x="124" y="150"/>
                  </a:lnTo>
                  <a:lnTo>
                    <a:pt x="124" y="151"/>
                  </a:lnTo>
                  <a:lnTo>
                    <a:pt x="125" y="151"/>
                  </a:lnTo>
                  <a:lnTo>
                    <a:pt x="126" y="151"/>
                  </a:lnTo>
                  <a:lnTo>
                    <a:pt x="126" y="152"/>
                  </a:lnTo>
                  <a:lnTo>
                    <a:pt x="125" y="152"/>
                  </a:lnTo>
                  <a:lnTo>
                    <a:pt x="124" y="152"/>
                  </a:lnTo>
                  <a:lnTo>
                    <a:pt x="123" y="152"/>
                  </a:lnTo>
                  <a:lnTo>
                    <a:pt x="124" y="152"/>
                  </a:lnTo>
                  <a:lnTo>
                    <a:pt x="124" y="151"/>
                  </a:lnTo>
                  <a:lnTo>
                    <a:pt x="123" y="151"/>
                  </a:lnTo>
                  <a:lnTo>
                    <a:pt x="122" y="151"/>
                  </a:lnTo>
                  <a:lnTo>
                    <a:pt x="121" y="151"/>
                  </a:lnTo>
                  <a:lnTo>
                    <a:pt x="121" y="150"/>
                  </a:lnTo>
                  <a:lnTo>
                    <a:pt x="122" y="151"/>
                  </a:lnTo>
                  <a:lnTo>
                    <a:pt x="122" y="150"/>
                  </a:lnTo>
                  <a:close/>
                  <a:moveTo>
                    <a:pt x="126" y="150"/>
                  </a:moveTo>
                  <a:lnTo>
                    <a:pt x="125" y="150"/>
                  </a:lnTo>
                  <a:lnTo>
                    <a:pt x="126" y="150"/>
                  </a:lnTo>
                  <a:close/>
                  <a:moveTo>
                    <a:pt x="123" y="148"/>
                  </a:moveTo>
                  <a:lnTo>
                    <a:pt x="124" y="148"/>
                  </a:lnTo>
                  <a:lnTo>
                    <a:pt x="125" y="148"/>
                  </a:lnTo>
                  <a:lnTo>
                    <a:pt x="124" y="148"/>
                  </a:lnTo>
                  <a:lnTo>
                    <a:pt x="124" y="149"/>
                  </a:lnTo>
                  <a:lnTo>
                    <a:pt x="124" y="148"/>
                  </a:lnTo>
                  <a:lnTo>
                    <a:pt x="123" y="148"/>
                  </a:lnTo>
                  <a:lnTo>
                    <a:pt x="123" y="147"/>
                  </a:lnTo>
                  <a:lnTo>
                    <a:pt x="123" y="148"/>
                  </a:lnTo>
                  <a:close/>
                  <a:moveTo>
                    <a:pt x="118" y="145"/>
                  </a:moveTo>
                  <a:lnTo>
                    <a:pt x="119" y="145"/>
                  </a:lnTo>
                  <a:lnTo>
                    <a:pt x="120" y="145"/>
                  </a:lnTo>
                  <a:lnTo>
                    <a:pt x="119" y="145"/>
                  </a:lnTo>
                  <a:lnTo>
                    <a:pt x="120" y="145"/>
                  </a:lnTo>
                  <a:lnTo>
                    <a:pt x="119" y="145"/>
                  </a:lnTo>
                  <a:lnTo>
                    <a:pt x="120" y="145"/>
                  </a:lnTo>
                  <a:lnTo>
                    <a:pt x="120" y="146"/>
                  </a:lnTo>
                  <a:lnTo>
                    <a:pt x="121" y="146"/>
                  </a:lnTo>
                  <a:lnTo>
                    <a:pt x="120" y="146"/>
                  </a:lnTo>
                  <a:lnTo>
                    <a:pt x="119" y="146"/>
                  </a:lnTo>
                  <a:lnTo>
                    <a:pt x="119" y="145"/>
                  </a:lnTo>
                  <a:lnTo>
                    <a:pt x="119" y="146"/>
                  </a:lnTo>
                  <a:lnTo>
                    <a:pt x="119" y="145"/>
                  </a:lnTo>
                  <a:lnTo>
                    <a:pt x="118" y="145"/>
                  </a:lnTo>
                  <a:close/>
                  <a:moveTo>
                    <a:pt x="126" y="142"/>
                  </a:moveTo>
                  <a:lnTo>
                    <a:pt x="126" y="141"/>
                  </a:lnTo>
                  <a:lnTo>
                    <a:pt x="125" y="142"/>
                  </a:lnTo>
                  <a:lnTo>
                    <a:pt x="126" y="141"/>
                  </a:lnTo>
                  <a:lnTo>
                    <a:pt x="126" y="142"/>
                  </a:lnTo>
                  <a:close/>
                  <a:moveTo>
                    <a:pt x="120" y="130"/>
                  </a:moveTo>
                  <a:lnTo>
                    <a:pt x="120" y="129"/>
                  </a:lnTo>
                  <a:lnTo>
                    <a:pt x="120" y="130"/>
                  </a:lnTo>
                  <a:close/>
                  <a:moveTo>
                    <a:pt x="115" y="122"/>
                  </a:moveTo>
                  <a:lnTo>
                    <a:pt x="116" y="123"/>
                  </a:lnTo>
                  <a:lnTo>
                    <a:pt x="115" y="122"/>
                  </a:lnTo>
                  <a:close/>
                  <a:moveTo>
                    <a:pt x="114" y="110"/>
                  </a:moveTo>
                  <a:lnTo>
                    <a:pt x="114" y="111"/>
                  </a:lnTo>
                  <a:lnTo>
                    <a:pt x="115" y="112"/>
                  </a:lnTo>
                  <a:lnTo>
                    <a:pt x="116" y="114"/>
                  </a:lnTo>
                  <a:lnTo>
                    <a:pt x="117" y="116"/>
                  </a:lnTo>
                  <a:lnTo>
                    <a:pt x="118" y="117"/>
                  </a:lnTo>
                  <a:lnTo>
                    <a:pt x="118" y="116"/>
                  </a:lnTo>
                  <a:lnTo>
                    <a:pt x="118" y="117"/>
                  </a:lnTo>
                  <a:lnTo>
                    <a:pt x="118" y="119"/>
                  </a:lnTo>
                  <a:lnTo>
                    <a:pt x="117" y="120"/>
                  </a:lnTo>
                  <a:lnTo>
                    <a:pt x="116" y="120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8" y="119"/>
                  </a:lnTo>
                  <a:lnTo>
                    <a:pt x="118" y="118"/>
                  </a:lnTo>
                  <a:lnTo>
                    <a:pt x="118" y="117"/>
                  </a:lnTo>
                  <a:lnTo>
                    <a:pt x="117" y="117"/>
                  </a:lnTo>
                  <a:lnTo>
                    <a:pt x="117" y="116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5" y="113"/>
                  </a:lnTo>
                  <a:lnTo>
                    <a:pt x="115" y="112"/>
                  </a:lnTo>
                  <a:lnTo>
                    <a:pt x="114" y="111"/>
                  </a:lnTo>
                  <a:lnTo>
                    <a:pt x="113" y="111"/>
                  </a:lnTo>
                  <a:lnTo>
                    <a:pt x="113" y="110"/>
                  </a:lnTo>
                  <a:lnTo>
                    <a:pt x="112" y="110"/>
                  </a:lnTo>
                  <a:lnTo>
                    <a:pt x="111" y="109"/>
                  </a:lnTo>
                  <a:lnTo>
                    <a:pt x="111" y="108"/>
                  </a:lnTo>
                  <a:lnTo>
                    <a:pt x="109" y="107"/>
                  </a:lnTo>
                  <a:lnTo>
                    <a:pt x="111" y="108"/>
                  </a:lnTo>
                  <a:lnTo>
                    <a:pt x="111" y="109"/>
                  </a:lnTo>
                  <a:lnTo>
                    <a:pt x="112" y="110"/>
                  </a:lnTo>
                  <a:lnTo>
                    <a:pt x="113" y="110"/>
                  </a:lnTo>
                  <a:lnTo>
                    <a:pt x="113" y="111"/>
                  </a:lnTo>
                  <a:lnTo>
                    <a:pt x="114" y="110"/>
                  </a:lnTo>
                  <a:close/>
                  <a:moveTo>
                    <a:pt x="167" y="153"/>
                  </a:moveTo>
                  <a:lnTo>
                    <a:pt x="168" y="153"/>
                  </a:lnTo>
                  <a:lnTo>
                    <a:pt x="168" y="154"/>
                  </a:lnTo>
                  <a:lnTo>
                    <a:pt x="168" y="155"/>
                  </a:lnTo>
                  <a:lnTo>
                    <a:pt x="168" y="154"/>
                  </a:lnTo>
                  <a:lnTo>
                    <a:pt x="167" y="154"/>
                  </a:lnTo>
                  <a:lnTo>
                    <a:pt x="167" y="153"/>
                  </a:lnTo>
                  <a:close/>
                  <a:moveTo>
                    <a:pt x="163" y="153"/>
                  </a:moveTo>
                  <a:lnTo>
                    <a:pt x="164" y="153"/>
                  </a:lnTo>
                  <a:lnTo>
                    <a:pt x="163" y="153"/>
                  </a:lnTo>
                  <a:close/>
                  <a:moveTo>
                    <a:pt x="163" y="152"/>
                  </a:moveTo>
                  <a:lnTo>
                    <a:pt x="163" y="153"/>
                  </a:lnTo>
                  <a:lnTo>
                    <a:pt x="163" y="152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0A320AD3-129E-76D5-4752-B76B95EFBA25}"/>
              </a:ext>
            </a:extLst>
          </p:cNvPr>
          <p:cNvSpPr/>
          <p:nvPr/>
        </p:nvSpPr>
        <p:spPr>
          <a:xfrm>
            <a:off x="6060629" y="198755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" name="肘形连接符 164">
            <a:extLst>
              <a:ext uri="{FF2B5EF4-FFF2-40B4-BE49-F238E27FC236}">
                <a16:creationId xmlns:a16="http://schemas.microsoft.com/office/drawing/2014/main" id="{6DCF4FE8-AAED-CE49-24D2-FD2B6C096AF5}"/>
              </a:ext>
            </a:extLst>
          </p:cNvPr>
          <p:cNvCxnSpPr>
            <a:cxnSpLocks/>
            <a:stCxn id="37" idx="0"/>
            <a:endCxn id="78" idx="1"/>
          </p:cNvCxnSpPr>
          <p:nvPr/>
        </p:nvCxnSpPr>
        <p:spPr>
          <a:xfrm rot="5400000" flipH="1" flipV="1">
            <a:off x="6121512" y="1794904"/>
            <a:ext cx="158750" cy="226542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9EEC8990-BF0D-6A13-49E1-F000DA4DFA4D}"/>
              </a:ext>
            </a:extLst>
          </p:cNvPr>
          <p:cNvSpPr/>
          <p:nvPr/>
        </p:nvSpPr>
        <p:spPr>
          <a:xfrm>
            <a:off x="4627117" y="191135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7" name="肘形连接符 164">
            <a:extLst>
              <a:ext uri="{FF2B5EF4-FFF2-40B4-BE49-F238E27FC236}">
                <a16:creationId xmlns:a16="http://schemas.microsoft.com/office/drawing/2014/main" id="{E5F4597D-D4E8-9A09-F431-1635DF7FF768}"/>
              </a:ext>
            </a:extLst>
          </p:cNvPr>
          <p:cNvCxnSpPr>
            <a:cxnSpLocks/>
            <a:stCxn id="46" idx="0"/>
            <a:endCxn id="48" idx="3"/>
          </p:cNvCxnSpPr>
          <p:nvPr/>
        </p:nvCxnSpPr>
        <p:spPr>
          <a:xfrm rot="16200000" flipV="1">
            <a:off x="4110662" y="1367907"/>
            <a:ext cx="540622" cy="546263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511A512-AF4C-6260-4D7A-72AD94ABA9DC}"/>
              </a:ext>
            </a:extLst>
          </p:cNvPr>
          <p:cNvSpPr/>
          <p:nvPr/>
        </p:nvSpPr>
        <p:spPr>
          <a:xfrm>
            <a:off x="3002941" y="1292068"/>
            <a:ext cx="1104900" cy="157320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Paris 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A9C3B44-377F-38C0-F470-E3FDC4DDE97B}"/>
              </a:ext>
            </a:extLst>
          </p:cNvPr>
          <p:cNvSpPr/>
          <p:nvPr/>
        </p:nvSpPr>
        <p:spPr>
          <a:xfrm>
            <a:off x="6176216" y="3582021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Nice-Côte d'Azur 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B5F2E00-E949-6F54-8F0E-5791EEA983DC}"/>
              </a:ext>
            </a:extLst>
          </p:cNvPr>
          <p:cNvSpPr/>
          <p:nvPr/>
        </p:nvSpPr>
        <p:spPr>
          <a:xfrm>
            <a:off x="6016179" y="384175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5" name="肘形连接符 164">
            <a:extLst>
              <a:ext uri="{FF2B5EF4-FFF2-40B4-BE49-F238E27FC236}">
                <a16:creationId xmlns:a16="http://schemas.microsoft.com/office/drawing/2014/main" id="{E87E99F1-0B40-5E9E-760A-EABEEC673DC3}"/>
              </a:ext>
            </a:extLst>
          </p:cNvPr>
          <p:cNvCxnSpPr>
            <a:cxnSpLocks/>
            <a:stCxn id="54" idx="0"/>
            <a:endCxn id="53" idx="1"/>
          </p:cNvCxnSpPr>
          <p:nvPr/>
        </p:nvCxnSpPr>
        <p:spPr>
          <a:xfrm rot="5400000" flipH="1" flipV="1">
            <a:off x="6020308" y="3685842"/>
            <a:ext cx="178767" cy="133050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C46784D-EE9D-AC49-FFF2-FA398706707D}"/>
              </a:ext>
            </a:extLst>
          </p:cNvPr>
          <p:cNvSpPr/>
          <p:nvPr/>
        </p:nvSpPr>
        <p:spPr>
          <a:xfrm>
            <a:off x="5975115" y="3074020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Grenoble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0ACE373-1D4B-9BB0-5A84-673015754C09}"/>
              </a:ext>
            </a:extLst>
          </p:cNvPr>
          <p:cNvSpPr/>
          <p:nvPr/>
        </p:nvSpPr>
        <p:spPr>
          <a:xfrm>
            <a:off x="5578029" y="339725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肘形连接符 164">
            <a:extLst>
              <a:ext uri="{FF2B5EF4-FFF2-40B4-BE49-F238E27FC236}">
                <a16:creationId xmlns:a16="http://schemas.microsoft.com/office/drawing/2014/main" id="{78EBFDED-D2E0-FDD4-30C0-BA5C4AC292A7}"/>
              </a:ext>
            </a:extLst>
          </p:cNvPr>
          <p:cNvCxnSpPr>
            <a:cxnSpLocks/>
            <a:stCxn id="65" idx="0"/>
            <a:endCxn id="64" idx="1"/>
          </p:cNvCxnSpPr>
          <p:nvPr/>
        </p:nvCxnSpPr>
        <p:spPr>
          <a:xfrm rot="5400000" flipH="1" flipV="1">
            <a:off x="5668931" y="3091067"/>
            <a:ext cx="242268" cy="370099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CB9BCFDA-883C-C85F-CD0D-3770F27AE839}"/>
              </a:ext>
            </a:extLst>
          </p:cNvPr>
          <p:cNvSpPr/>
          <p:nvPr/>
        </p:nvSpPr>
        <p:spPr>
          <a:xfrm>
            <a:off x="2330434" y="3178796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Bordeaux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4E3B971-603D-7A91-CA3A-94B6C8E15FEF}"/>
              </a:ext>
            </a:extLst>
          </p:cNvPr>
          <p:cNvSpPr/>
          <p:nvPr/>
        </p:nvSpPr>
        <p:spPr>
          <a:xfrm>
            <a:off x="3742879" y="352425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肘形连接符 164">
            <a:extLst>
              <a:ext uri="{FF2B5EF4-FFF2-40B4-BE49-F238E27FC236}">
                <a16:creationId xmlns:a16="http://schemas.microsoft.com/office/drawing/2014/main" id="{AA917D02-7CA7-8DCF-216D-AFFEAD6A7820}"/>
              </a:ext>
            </a:extLst>
          </p:cNvPr>
          <p:cNvCxnSpPr>
            <a:cxnSpLocks/>
            <a:stCxn id="68" idx="0"/>
            <a:endCxn id="67" idx="3"/>
          </p:cNvCxnSpPr>
          <p:nvPr/>
        </p:nvCxnSpPr>
        <p:spPr>
          <a:xfrm rot="16200000" flipV="1">
            <a:off x="3473436" y="3227819"/>
            <a:ext cx="264492" cy="328369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4DB0DF8-AB37-5512-2C7D-3112EED162E9}"/>
              </a:ext>
            </a:extLst>
          </p:cNvPr>
          <p:cNvSpPr/>
          <p:nvPr/>
        </p:nvSpPr>
        <p:spPr>
          <a:xfrm>
            <a:off x="1924262" y="2336801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Nantes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7174555C-E781-5C3F-2CD6-5A64BD960C23}"/>
              </a:ext>
            </a:extLst>
          </p:cNvPr>
          <p:cNvSpPr/>
          <p:nvPr/>
        </p:nvSpPr>
        <p:spPr>
          <a:xfrm>
            <a:off x="3520629" y="254000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5" name="肘形连接符 164">
            <a:extLst>
              <a:ext uri="{FF2B5EF4-FFF2-40B4-BE49-F238E27FC236}">
                <a16:creationId xmlns:a16="http://schemas.microsoft.com/office/drawing/2014/main" id="{1A5BFAD8-67E3-F866-A2A2-9528420787CC}"/>
              </a:ext>
            </a:extLst>
          </p:cNvPr>
          <p:cNvCxnSpPr>
            <a:cxnSpLocks/>
            <a:stCxn id="74" idx="0"/>
            <a:endCxn id="73" idx="3"/>
          </p:cNvCxnSpPr>
          <p:nvPr/>
        </p:nvCxnSpPr>
        <p:spPr>
          <a:xfrm rot="16200000" flipV="1">
            <a:off x="3230353" y="2222736"/>
            <a:ext cx="122237" cy="512291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616FEF9A-0613-766F-63C9-18FD104814F9}"/>
              </a:ext>
            </a:extLst>
          </p:cNvPr>
          <p:cNvSpPr/>
          <p:nvPr/>
        </p:nvSpPr>
        <p:spPr>
          <a:xfrm>
            <a:off x="6314158" y="1747838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Strasbourg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BBBC41BC-4AAC-D3C4-049B-7D76A456C35E}"/>
              </a:ext>
            </a:extLst>
          </p:cNvPr>
          <p:cNvSpPr/>
          <p:nvPr/>
        </p:nvSpPr>
        <p:spPr>
          <a:xfrm>
            <a:off x="2381711" y="3772521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Toulouse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D94F773A-C84D-FE8E-3B1C-1F1C6D2B8004}"/>
              </a:ext>
            </a:extLst>
          </p:cNvPr>
          <p:cNvSpPr/>
          <p:nvPr/>
        </p:nvSpPr>
        <p:spPr>
          <a:xfrm>
            <a:off x="4320729" y="405130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4" name="肘形连接符 164">
            <a:extLst>
              <a:ext uri="{FF2B5EF4-FFF2-40B4-BE49-F238E27FC236}">
                <a16:creationId xmlns:a16="http://schemas.microsoft.com/office/drawing/2014/main" id="{715C8005-AF0E-44EE-3E26-30CBF5901D06}"/>
              </a:ext>
            </a:extLst>
          </p:cNvPr>
          <p:cNvCxnSpPr>
            <a:cxnSpLocks/>
            <a:stCxn id="83" idx="0"/>
            <a:endCxn id="82" idx="3"/>
          </p:cNvCxnSpPr>
          <p:nvPr/>
        </p:nvCxnSpPr>
        <p:spPr>
          <a:xfrm rot="16200000" flipV="1">
            <a:off x="3821337" y="3524921"/>
            <a:ext cx="197817" cy="854942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875E598A-44B7-DF5A-A8C7-C9EDE413B27E}"/>
              </a:ext>
            </a:extLst>
          </p:cNvPr>
          <p:cNvSpPr/>
          <p:nvPr/>
        </p:nvSpPr>
        <p:spPr>
          <a:xfrm>
            <a:off x="5878866" y="2692952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Lyon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258A95C5-1FDD-D1BC-E044-C197721FD253}"/>
              </a:ext>
            </a:extLst>
          </p:cNvPr>
          <p:cNvSpPr/>
          <p:nvPr/>
        </p:nvSpPr>
        <p:spPr>
          <a:xfrm>
            <a:off x="5311329" y="315341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2" name="肘形连接符 164">
            <a:extLst>
              <a:ext uri="{FF2B5EF4-FFF2-40B4-BE49-F238E27FC236}">
                <a16:creationId xmlns:a16="http://schemas.microsoft.com/office/drawing/2014/main" id="{B48EF190-6A94-7BAD-D39F-F2BB23AC471D}"/>
              </a:ext>
            </a:extLst>
          </p:cNvPr>
          <p:cNvCxnSpPr>
            <a:cxnSpLocks/>
            <a:stCxn id="91" idx="0"/>
            <a:endCxn id="90" idx="1"/>
          </p:cNvCxnSpPr>
          <p:nvPr/>
        </p:nvCxnSpPr>
        <p:spPr>
          <a:xfrm rot="5400000" flipH="1" flipV="1">
            <a:off x="5418843" y="2693387"/>
            <a:ext cx="379496" cy="540550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C440F2DE-2C71-B322-AF9F-3B7BE580F382}"/>
              </a:ext>
            </a:extLst>
          </p:cNvPr>
          <p:cNvSpPr/>
          <p:nvPr/>
        </p:nvSpPr>
        <p:spPr>
          <a:xfrm>
            <a:off x="3781426" y="4606045"/>
            <a:ext cx="1359998" cy="154162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Marseille-Aix-en-Provence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EE396FF-F927-8BAA-E642-A62C775BA021}"/>
              </a:ext>
            </a:extLst>
          </p:cNvPr>
          <p:cNvSpPr/>
          <p:nvPr/>
        </p:nvSpPr>
        <p:spPr>
          <a:xfrm>
            <a:off x="5513389" y="4117975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6" name="肘形连接符 164">
            <a:extLst>
              <a:ext uri="{FF2B5EF4-FFF2-40B4-BE49-F238E27FC236}">
                <a16:creationId xmlns:a16="http://schemas.microsoft.com/office/drawing/2014/main" id="{71C6840F-7448-9529-E8FD-16ADCEFDADAD}"/>
              </a:ext>
            </a:extLst>
          </p:cNvPr>
          <p:cNvCxnSpPr>
            <a:cxnSpLocks/>
            <a:stCxn id="95" idx="4"/>
            <a:endCxn id="94" idx="3"/>
          </p:cNvCxnSpPr>
          <p:nvPr/>
        </p:nvCxnSpPr>
        <p:spPr>
          <a:xfrm rot="5400000">
            <a:off x="5085312" y="4228061"/>
            <a:ext cx="511177" cy="398952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106" name="Oval 105">
            <a:extLst>
              <a:ext uri="{FF2B5EF4-FFF2-40B4-BE49-F238E27FC236}">
                <a16:creationId xmlns:a16="http://schemas.microsoft.com/office/drawing/2014/main" id="{73844FD0-8893-E30F-93DA-9E04887CCC69}"/>
              </a:ext>
            </a:extLst>
          </p:cNvPr>
          <p:cNvSpPr/>
          <p:nvPr/>
        </p:nvSpPr>
        <p:spPr>
          <a:xfrm>
            <a:off x="4803329" y="1181100"/>
            <a:ext cx="53974" cy="5397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7" name="肘形连接符 164">
            <a:extLst>
              <a:ext uri="{FF2B5EF4-FFF2-40B4-BE49-F238E27FC236}">
                <a16:creationId xmlns:a16="http://schemas.microsoft.com/office/drawing/2014/main" id="{31508005-A225-5F44-4D91-822A47705C0B}"/>
              </a:ext>
            </a:extLst>
          </p:cNvPr>
          <p:cNvCxnSpPr>
            <a:cxnSpLocks/>
            <a:stCxn id="106" idx="4"/>
            <a:endCxn id="108" idx="1"/>
          </p:cNvCxnSpPr>
          <p:nvPr/>
        </p:nvCxnSpPr>
        <p:spPr>
          <a:xfrm rot="16200000" flipH="1">
            <a:off x="5014731" y="1050659"/>
            <a:ext cx="130093" cy="498922"/>
          </a:xfrm>
          <a:prstGeom prst="bentConnector2">
            <a:avLst/>
          </a:prstGeom>
          <a:noFill/>
          <a:ln w="3175">
            <a:solidFill>
              <a:srgbClr val="718091"/>
            </a:solidFill>
            <a:prstDash val="sysDash"/>
            <a:miter lim="800000"/>
            <a:headEnd/>
            <a:tailEnd/>
          </a:ln>
        </p:spPr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92B190B2-9130-D1EC-A6BE-7B388CCBC2F8}"/>
              </a:ext>
            </a:extLst>
          </p:cNvPr>
          <p:cNvSpPr/>
          <p:nvPr/>
        </p:nvSpPr>
        <p:spPr>
          <a:xfrm>
            <a:off x="5329238" y="1284205"/>
            <a:ext cx="1111063" cy="161924"/>
          </a:xfrm>
          <a:prstGeom prst="roundRect">
            <a:avLst>
              <a:gd name="adj" fmla="val 50000"/>
            </a:avLst>
          </a:prstGeom>
          <a:noFill/>
          <a:ln w="63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Lille</a:t>
            </a:r>
            <a:endParaRPr lang="zh-CN" alt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20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Strasbourg Metropolitan Area </a:t>
            </a:r>
            <a:br>
              <a:rPr lang="en-US" altLang="zh-CN" dirty="0"/>
            </a:br>
            <a:r>
              <a:rPr lang="en-US" altLang="zh-CN" dirty="0"/>
              <a:t>(</a:t>
            </a:r>
            <a:r>
              <a:rPr lang="en-US" altLang="zh-CN" dirty="0" err="1"/>
              <a:t>Eurométropole</a:t>
            </a:r>
            <a:r>
              <a:rPr lang="en-US" altLang="zh-CN" dirty="0"/>
              <a:t> de Strasbourg)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A548F560-967D-1410-F8C8-85C03C491149}"/>
              </a:ext>
            </a:extLst>
          </p:cNvPr>
          <p:cNvSpPr>
            <a:spLocks/>
          </p:cNvSpPr>
          <p:nvPr/>
        </p:nvSpPr>
        <p:spPr bwMode="auto">
          <a:xfrm>
            <a:off x="899592" y="1203598"/>
            <a:ext cx="3113411" cy="3562673"/>
          </a:xfrm>
          <a:custGeom>
            <a:avLst/>
            <a:gdLst>
              <a:gd name="T0" fmla="*/ 1620 w 2675"/>
              <a:gd name="T1" fmla="*/ 2923 h 3061"/>
              <a:gd name="T2" fmla="*/ 1390 w 2675"/>
              <a:gd name="T3" fmla="*/ 2884 h 3061"/>
              <a:gd name="T4" fmla="*/ 1295 w 2675"/>
              <a:gd name="T5" fmla="*/ 2884 h 3061"/>
              <a:gd name="T6" fmla="*/ 1291 w 2675"/>
              <a:gd name="T7" fmla="*/ 2747 h 3061"/>
              <a:gd name="T8" fmla="*/ 1290 w 2675"/>
              <a:gd name="T9" fmla="*/ 2637 h 3061"/>
              <a:gd name="T10" fmla="*/ 1299 w 2675"/>
              <a:gd name="T11" fmla="*/ 2532 h 3061"/>
              <a:gd name="T12" fmla="*/ 1225 w 2675"/>
              <a:gd name="T13" fmla="*/ 2519 h 3061"/>
              <a:gd name="T14" fmla="*/ 1168 w 2675"/>
              <a:gd name="T15" fmla="*/ 2479 h 3061"/>
              <a:gd name="T16" fmla="*/ 1081 w 2675"/>
              <a:gd name="T17" fmla="*/ 2481 h 3061"/>
              <a:gd name="T18" fmla="*/ 979 w 2675"/>
              <a:gd name="T19" fmla="*/ 2591 h 3061"/>
              <a:gd name="T20" fmla="*/ 873 w 2675"/>
              <a:gd name="T21" fmla="*/ 2618 h 3061"/>
              <a:gd name="T22" fmla="*/ 814 w 2675"/>
              <a:gd name="T23" fmla="*/ 2550 h 3061"/>
              <a:gd name="T24" fmla="*/ 771 w 2675"/>
              <a:gd name="T25" fmla="*/ 2601 h 3061"/>
              <a:gd name="T26" fmla="*/ 724 w 2675"/>
              <a:gd name="T27" fmla="*/ 2609 h 3061"/>
              <a:gd name="T28" fmla="*/ 650 w 2675"/>
              <a:gd name="T29" fmla="*/ 2631 h 3061"/>
              <a:gd name="T30" fmla="*/ 545 w 2675"/>
              <a:gd name="T31" fmla="*/ 2594 h 3061"/>
              <a:gd name="T32" fmla="*/ 497 w 2675"/>
              <a:gd name="T33" fmla="*/ 2461 h 3061"/>
              <a:gd name="T34" fmla="*/ 449 w 2675"/>
              <a:gd name="T35" fmla="*/ 2294 h 3061"/>
              <a:gd name="T36" fmla="*/ 607 w 2675"/>
              <a:gd name="T37" fmla="*/ 2114 h 3061"/>
              <a:gd name="T38" fmla="*/ 567 w 2675"/>
              <a:gd name="T39" fmla="*/ 1946 h 3061"/>
              <a:gd name="T40" fmla="*/ 542 w 2675"/>
              <a:gd name="T41" fmla="*/ 1827 h 3061"/>
              <a:gd name="T42" fmla="*/ 488 w 2675"/>
              <a:gd name="T43" fmla="*/ 1790 h 3061"/>
              <a:gd name="T44" fmla="*/ 407 w 2675"/>
              <a:gd name="T45" fmla="*/ 1745 h 3061"/>
              <a:gd name="T46" fmla="*/ 306 w 2675"/>
              <a:gd name="T47" fmla="*/ 1724 h 3061"/>
              <a:gd name="T48" fmla="*/ 285 w 2675"/>
              <a:gd name="T49" fmla="*/ 1536 h 3061"/>
              <a:gd name="T50" fmla="*/ 279 w 2675"/>
              <a:gd name="T51" fmla="*/ 1442 h 3061"/>
              <a:gd name="T52" fmla="*/ 132 w 2675"/>
              <a:gd name="T53" fmla="*/ 1447 h 3061"/>
              <a:gd name="T54" fmla="*/ 56 w 2675"/>
              <a:gd name="T55" fmla="*/ 1400 h 3061"/>
              <a:gd name="T56" fmla="*/ 0 w 2675"/>
              <a:gd name="T57" fmla="*/ 1300 h 3061"/>
              <a:gd name="T58" fmla="*/ 175 w 2675"/>
              <a:gd name="T59" fmla="*/ 1219 h 3061"/>
              <a:gd name="T60" fmla="*/ 270 w 2675"/>
              <a:gd name="T61" fmla="*/ 1324 h 3061"/>
              <a:gd name="T62" fmla="*/ 365 w 2675"/>
              <a:gd name="T63" fmla="*/ 1360 h 3061"/>
              <a:gd name="T64" fmla="*/ 558 w 2675"/>
              <a:gd name="T65" fmla="*/ 1315 h 3061"/>
              <a:gd name="T66" fmla="*/ 729 w 2675"/>
              <a:gd name="T67" fmla="*/ 1176 h 3061"/>
              <a:gd name="T68" fmla="*/ 861 w 2675"/>
              <a:gd name="T69" fmla="*/ 1074 h 3061"/>
              <a:gd name="T70" fmla="*/ 1000 w 2675"/>
              <a:gd name="T71" fmla="*/ 1027 h 3061"/>
              <a:gd name="T72" fmla="*/ 1109 w 2675"/>
              <a:gd name="T73" fmla="*/ 958 h 3061"/>
              <a:gd name="T74" fmla="*/ 1164 w 2675"/>
              <a:gd name="T75" fmla="*/ 849 h 3061"/>
              <a:gd name="T76" fmla="*/ 1214 w 2675"/>
              <a:gd name="T77" fmla="*/ 740 h 3061"/>
              <a:gd name="T78" fmla="*/ 1120 w 2675"/>
              <a:gd name="T79" fmla="*/ 671 h 3061"/>
              <a:gd name="T80" fmla="*/ 1017 w 2675"/>
              <a:gd name="T81" fmla="*/ 605 h 3061"/>
              <a:gd name="T82" fmla="*/ 957 w 2675"/>
              <a:gd name="T83" fmla="*/ 489 h 3061"/>
              <a:gd name="T84" fmla="*/ 1042 w 2675"/>
              <a:gd name="T85" fmla="*/ 415 h 3061"/>
              <a:gd name="T86" fmla="*/ 1061 w 2675"/>
              <a:gd name="T87" fmla="*/ 366 h 3061"/>
              <a:gd name="T88" fmla="*/ 986 w 2675"/>
              <a:gd name="T89" fmla="*/ 297 h 3061"/>
              <a:gd name="T90" fmla="*/ 959 w 2675"/>
              <a:gd name="T91" fmla="*/ 164 h 3061"/>
              <a:gd name="T92" fmla="*/ 1100 w 2675"/>
              <a:gd name="T93" fmla="*/ 79 h 3061"/>
              <a:gd name="T94" fmla="*/ 1216 w 2675"/>
              <a:gd name="T95" fmla="*/ 16 h 3061"/>
              <a:gd name="T96" fmla="*/ 1338 w 2675"/>
              <a:gd name="T97" fmla="*/ 165 h 3061"/>
              <a:gd name="T98" fmla="*/ 1565 w 2675"/>
              <a:gd name="T99" fmla="*/ 318 h 3061"/>
              <a:gd name="T100" fmla="*/ 1726 w 2675"/>
              <a:gd name="T101" fmla="*/ 341 h 3061"/>
              <a:gd name="T102" fmla="*/ 2163 w 2675"/>
              <a:gd name="T103" fmla="*/ 197 h 3061"/>
              <a:gd name="T104" fmla="*/ 2288 w 2675"/>
              <a:gd name="T105" fmla="*/ 313 h 3061"/>
              <a:gd name="T106" fmla="*/ 2352 w 2675"/>
              <a:gd name="T107" fmla="*/ 338 h 3061"/>
              <a:gd name="T108" fmla="*/ 2401 w 2675"/>
              <a:gd name="T109" fmla="*/ 312 h 3061"/>
              <a:gd name="T110" fmla="*/ 2496 w 2675"/>
              <a:gd name="T111" fmla="*/ 240 h 3061"/>
              <a:gd name="T112" fmla="*/ 2603 w 2675"/>
              <a:gd name="T113" fmla="*/ 228 h 3061"/>
              <a:gd name="T114" fmla="*/ 2614 w 2675"/>
              <a:gd name="T115" fmla="*/ 391 h 3061"/>
              <a:gd name="T116" fmla="*/ 2216 w 2675"/>
              <a:gd name="T117" fmla="*/ 872 h 3061"/>
              <a:gd name="T118" fmla="*/ 2011 w 2675"/>
              <a:gd name="T119" fmla="*/ 1387 h 3061"/>
              <a:gd name="T120" fmla="*/ 2074 w 2675"/>
              <a:gd name="T121" fmla="*/ 1918 h 3061"/>
              <a:gd name="T122" fmla="*/ 2000 w 2675"/>
              <a:gd name="T123" fmla="*/ 2283 h 3061"/>
              <a:gd name="T124" fmla="*/ 1833 w 2675"/>
              <a:gd name="T125" fmla="*/ 2709 h 3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75" h="3061">
                <a:moveTo>
                  <a:pt x="1752" y="3061"/>
                </a:moveTo>
                <a:lnTo>
                  <a:pt x="1732" y="3055"/>
                </a:lnTo>
                <a:lnTo>
                  <a:pt x="1716" y="3046"/>
                </a:lnTo>
                <a:lnTo>
                  <a:pt x="1691" y="3033"/>
                </a:lnTo>
                <a:lnTo>
                  <a:pt x="1647" y="3010"/>
                </a:lnTo>
                <a:lnTo>
                  <a:pt x="1642" y="2991"/>
                </a:lnTo>
                <a:lnTo>
                  <a:pt x="1645" y="2975"/>
                </a:lnTo>
                <a:lnTo>
                  <a:pt x="1684" y="2916"/>
                </a:lnTo>
                <a:lnTo>
                  <a:pt x="1685" y="2903"/>
                </a:lnTo>
                <a:lnTo>
                  <a:pt x="1659" y="2895"/>
                </a:lnTo>
                <a:lnTo>
                  <a:pt x="1657" y="2894"/>
                </a:lnTo>
                <a:lnTo>
                  <a:pt x="1647" y="2905"/>
                </a:lnTo>
                <a:lnTo>
                  <a:pt x="1632" y="2911"/>
                </a:lnTo>
                <a:lnTo>
                  <a:pt x="1625" y="2917"/>
                </a:lnTo>
                <a:lnTo>
                  <a:pt x="1620" y="2923"/>
                </a:lnTo>
                <a:lnTo>
                  <a:pt x="1613" y="2939"/>
                </a:lnTo>
                <a:lnTo>
                  <a:pt x="1604" y="2946"/>
                </a:lnTo>
                <a:lnTo>
                  <a:pt x="1586" y="2951"/>
                </a:lnTo>
                <a:lnTo>
                  <a:pt x="1560" y="2939"/>
                </a:lnTo>
                <a:lnTo>
                  <a:pt x="1541" y="2932"/>
                </a:lnTo>
                <a:lnTo>
                  <a:pt x="1534" y="2927"/>
                </a:lnTo>
                <a:lnTo>
                  <a:pt x="1524" y="2923"/>
                </a:lnTo>
                <a:lnTo>
                  <a:pt x="1511" y="2916"/>
                </a:lnTo>
                <a:lnTo>
                  <a:pt x="1502" y="2912"/>
                </a:lnTo>
                <a:lnTo>
                  <a:pt x="1481" y="2902"/>
                </a:lnTo>
                <a:lnTo>
                  <a:pt x="1467" y="2897"/>
                </a:lnTo>
                <a:lnTo>
                  <a:pt x="1421" y="2887"/>
                </a:lnTo>
                <a:lnTo>
                  <a:pt x="1400" y="2885"/>
                </a:lnTo>
                <a:lnTo>
                  <a:pt x="1400" y="2886"/>
                </a:lnTo>
                <a:lnTo>
                  <a:pt x="1390" y="2884"/>
                </a:lnTo>
                <a:lnTo>
                  <a:pt x="1378" y="2871"/>
                </a:lnTo>
                <a:lnTo>
                  <a:pt x="1362" y="2850"/>
                </a:lnTo>
                <a:lnTo>
                  <a:pt x="1353" y="2850"/>
                </a:lnTo>
                <a:lnTo>
                  <a:pt x="1349" y="2868"/>
                </a:lnTo>
                <a:lnTo>
                  <a:pt x="1352" y="2869"/>
                </a:lnTo>
                <a:lnTo>
                  <a:pt x="1346" y="2886"/>
                </a:lnTo>
                <a:lnTo>
                  <a:pt x="1343" y="2886"/>
                </a:lnTo>
                <a:lnTo>
                  <a:pt x="1342" y="2902"/>
                </a:lnTo>
                <a:lnTo>
                  <a:pt x="1326" y="2900"/>
                </a:lnTo>
                <a:lnTo>
                  <a:pt x="1322" y="2898"/>
                </a:lnTo>
                <a:lnTo>
                  <a:pt x="1314" y="2897"/>
                </a:lnTo>
                <a:lnTo>
                  <a:pt x="1296" y="2892"/>
                </a:lnTo>
                <a:lnTo>
                  <a:pt x="1298" y="2890"/>
                </a:lnTo>
                <a:lnTo>
                  <a:pt x="1298" y="2887"/>
                </a:lnTo>
                <a:lnTo>
                  <a:pt x="1295" y="2884"/>
                </a:lnTo>
                <a:lnTo>
                  <a:pt x="1298" y="2875"/>
                </a:lnTo>
                <a:lnTo>
                  <a:pt x="1293" y="2874"/>
                </a:lnTo>
                <a:lnTo>
                  <a:pt x="1282" y="2870"/>
                </a:lnTo>
                <a:lnTo>
                  <a:pt x="1290" y="2847"/>
                </a:lnTo>
                <a:lnTo>
                  <a:pt x="1301" y="2833"/>
                </a:lnTo>
                <a:lnTo>
                  <a:pt x="1306" y="2821"/>
                </a:lnTo>
                <a:lnTo>
                  <a:pt x="1299" y="2804"/>
                </a:lnTo>
                <a:lnTo>
                  <a:pt x="1299" y="2795"/>
                </a:lnTo>
                <a:lnTo>
                  <a:pt x="1296" y="2785"/>
                </a:lnTo>
                <a:lnTo>
                  <a:pt x="1291" y="2775"/>
                </a:lnTo>
                <a:lnTo>
                  <a:pt x="1288" y="2769"/>
                </a:lnTo>
                <a:lnTo>
                  <a:pt x="1288" y="2764"/>
                </a:lnTo>
                <a:lnTo>
                  <a:pt x="1291" y="2758"/>
                </a:lnTo>
                <a:lnTo>
                  <a:pt x="1290" y="2752"/>
                </a:lnTo>
                <a:lnTo>
                  <a:pt x="1291" y="2747"/>
                </a:lnTo>
                <a:lnTo>
                  <a:pt x="1280" y="2708"/>
                </a:lnTo>
                <a:lnTo>
                  <a:pt x="1279" y="2703"/>
                </a:lnTo>
                <a:lnTo>
                  <a:pt x="1279" y="2698"/>
                </a:lnTo>
                <a:lnTo>
                  <a:pt x="1280" y="2694"/>
                </a:lnTo>
                <a:lnTo>
                  <a:pt x="1285" y="2690"/>
                </a:lnTo>
                <a:lnTo>
                  <a:pt x="1280" y="2678"/>
                </a:lnTo>
                <a:lnTo>
                  <a:pt x="1273" y="2667"/>
                </a:lnTo>
                <a:lnTo>
                  <a:pt x="1272" y="2662"/>
                </a:lnTo>
                <a:lnTo>
                  <a:pt x="1273" y="2661"/>
                </a:lnTo>
                <a:lnTo>
                  <a:pt x="1279" y="2656"/>
                </a:lnTo>
                <a:lnTo>
                  <a:pt x="1285" y="2649"/>
                </a:lnTo>
                <a:lnTo>
                  <a:pt x="1284" y="2644"/>
                </a:lnTo>
                <a:lnTo>
                  <a:pt x="1285" y="2641"/>
                </a:lnTo>
                <a:lnTo>
                  <a:pt x="1289" y="2640"/>
                </a:lnTo>
                <a:lnTo>
                  <a:pt x="1290" y="2637"/>
                </a:lnTo>
                <a:lnTo>
                  <a:pt x="1296" y="2634"/>
                </a:lnTo>
                <a:lnTo>
                  <a:pt x="1289" y="2625"/>
                </a:lnTo>
                <a:lnTo>
                  <a:pt x="1288" y="2610"/>
                </a:lnTo>
                <a:lnTo>
                  <a:pt x="1287" y="2607"/>
                </a:lnTo>
                <a:lnTo>
                  <a:pt x="1283" y="2599"/>
                </a:lnTo>
                <a:lnTo>
                  <a:pt x="1283" y="2589"/>
                </a:lnTo>
                <a:lnTo>
                  <a:pt x="1285" y="2583"/>
                </a:lnTo>
                <a:lnTo>
                  <a:pt x="1285" y="2582"/>
                </a:lnTo>
                <a:lnTo>
                  <a:pt x="1290" y="2578"/>
                </a:lnTo>
                <a:lnTo>
                  <a:pt x="1296" y="2570"/>
                </a:lnTo>
                <a:lnTo>
                  <a:pt x="1300" y="2565"/>
                </a:lnTo>
                <a:lnTo>
                  <a:pt x="1301" y="2561"/>
                </a:lnTo>
                <a:lnTo>
                  <a:pt x="1301" y="2552"/>
                </a:lnTo>
                <a:lnTo>
                  <a:pt x="1298" y="2538"/>
                </a:lnTo>
                <a:lnTo>
                  <a:pt x="1299" y="2532"/>
                </a:lnTo>
                <a:lnTo>
                  <a:pt x="1294" y="2534"/>
                </a:lnTo>
                <a:lnTo>
                  <a:pt x="1290" y="2534"/>
                </a:lnTo>
                <a:lnTo>
                  <a:pt x="1287" y="2535"/>
                </a:lnTo>
                <a:lnTo>
                  <a:pt x="1285" y="2541"/>
                </a:lnTo>
                <a:lnTo>
                  <a:pt x="1274" y="2541"/>
                </a:lnTo>
                <a:lnTo>
                  <a:pt x="1272" y="2540"/>
                </a:lnTo>
                <a:lnTo>
                  <a:pt x="1269" y="2535"/>
                </a:lnTo>
                <a:lnTo>
                  <a:pt x="1258" y="2534"/>
                </a:lnTo>
                <a:lnTo>
                  <a:pt x="1256" y="2529"/>
                </a:lnTo>
                <a:lnTo>
                  <a:pt x="1252" y="2529"/>
                </a:lnTo>
                <a:lnTo>
                  <a:pt x="1251" y="2533"/>
                </a:lnTo>
                <a:lnTo>
                  <a:pt x="1235" y="2532"/>
                </a:lnTo>
                <a:lnTo>
                  <a:pt x="1237" y="2524"/>
                </a:lnTo>
                <a:lnTo>
                  <a:pt x="1236" y="2520"/>
                </a:lnTo>
                <a:lnTo>
                  <a:pt x="1225" y="2519"/>
                </a:lnTo>
                <a:lnTo>
                  <a:pt x="1220" y="2519"/>
                </a:lnTo>
                <a:lnTo>
                  <a:pt x="1219" y="2520"/>
                </a:lnTo>
                <a:lnTo>
                  <a:pt x="1215" y="2522"/>
                </a:lnTo>
                <a:lnTo>
                  <a:pt x="1200" y="2523"/>
                </a:lnTo>
                <a:lnTo>
                  <a:pt x="1188" y="2523"/>
                </a:lnTo>
                <a:lnTo>
                  <a:pt x="1180" y="2522"/>
                </a:lnTo>
                <a:lnTo>
                  <a:pt x="1183" y="2512"/>
                </a:lnTo>
                <a:lnTo>
                  <a:pt x="1188" y="2507"/>
                </a:lnTo>
                <a:lnTo>
                  <a:pt x="1189" y="2498"/>
                </a:lnTo>
                <a:lnTo>
                  <a:pt x="1187" y="2486"/>
                </a:lnTo>
                <a:lnTo>
                  <a:pt x="1183" y="2487"/>
                </a:lnTo>
                <a:lnTo>
                  <a:pt x="1181" y="2484"/>
                </a:lnTo>
                <a:lnTo>
                  <a:pt x="1178" y="2481"/>
                </a:lnTo>
                <a:lnTo>
                  <a:pt x="1175" y="2472"/>
                </a:lnTo>
                <a:lnTo>
                  <a:pt x="1168" y="2479"/>
                </a:lnTo>
                <a:lnTo>
                  <a:pt x="1170" y="2485"/>
                </a:lnTo>
                <a:lnTo>
                  <a:pt x="1171" y="2485"/>
                </a:lnTo>
                <a:lnTo>
                  <a:pt x="1168" y="2497"/>
                </a:lnTo>
                <a:lnTo>
                  <a:pt x="1167" y="2501"/>
                </a:lnTo>
                <a:lnTo>
                  <a:pt x="1165" y="2501"/>
                </a:lnTo>
                <a:lnTo>
                  <a:pt x="1160" y="2502"/>
                </a:lnTo>
                <a:lnTo>
                  <a:pt x="1155" y="2502"/>
                </a:lnTo>
                <a:lnTo>
                  <a:pt x="1150" y="2496"/>
                </a:lnTo>
                <a:lnTo>
                  <a:pt x="1150" y="2497"/>
                </a:lnTo>
                <a:lnTo>
                  <a:pt x="1146" y="2495"/>
                </a:lnTo>
                <a:lnTo>
                  <a:pt x="1144" y="2482"/>
                </a:lnTo>
                <a:lnTo>
                  <a:pt x="1136" y="2481"/>
                </a:lnTo>
                <a:lnTo>
                  <a:pt x="1117" y="2484"/>
                </a:lnTo>
                <a:lnTo>
                  <a:pt x="1095" y="2485"/>
                </a:lnTo>
                <a:lnTo>
                  <a:pt x="1081" y="2481"/>
                </a:lnTo>
                <a:lnTo>
                  <a:pt x="1063" y="2484"/>
                </a:lnTo>
                <a:lnTo>
                  <a:pt x="1059" y="2485"/>
                </a:lnTo>
                <a:lnTo>
                  <a:pt x="1052" y="2492"/>
                </a:lnTo>
                <a:lnTo>
                  <a:pt x="1049" y="2497"/>
                </a:lnTo>
                <a:lnTo>
                  <a:pt x="1040" y="2508"/>
                </a:lnTo>
                <a:lnTo>
                  <a:pt x="1038" y="2513"/>
                </a:lnTo>
                <a:lnTo>
                  <a:pt x="1036" y="2514"/>
                </a:lnTo>
                <a:lnTo>
                  <a:pt x="1020" y="2517"/>
                </a:lnTo>
                <a:lnTo>
                  <a:pt x="1010" y="2522"/>
                </a:lnTo>
                <a:lnTo>
                  <a:pt x="1006" y="2525"/>
                </a:lnTo>
                <a:lnTo>
                  <a:pt x="992" y="2546"/>
                </a:lnTo>
                <a:lnTo>
                  <a:pt x="981" y="2567"/>
                </a:lnTo>
                <a:lnTo>
                  <a:pt x="980" y="2576"/>
                </a:lnTo>
                <a:lnTo>
                  <a:pt x="980" y="2586"/>
                </a:lnTo>
                <a:lnTo>
                  <a:pt x="979" y="2591"/>
                </a:lnTo>
                <a:lnTo>
                  <a:pt x="967" y="2598"/>
                </a:lnTo>
                <a:lnTo>
                  <a:pt x="963" y="2605"/>
                </a:lnTo>
                <a:lnTo>
                  <a:pt x="958" y="2609"/>
                </a:lnTo>
                <a:lnTo>
                  <a:pt x="929" y="2613"/>
                </a:lnTo>
                <a:lnTo>
                  <a:pt x="925" y="2617"/>
                </a:lnTo>
                <a:lnTo>
                  <a:pt x="921" y="2625"/>
                </a:lnTo>
                <a:lnTo>
                  <a:pt x="916" y="2628"/>
                </a:lnTo>
                <a:lnTo>
                  <a:pt x="909" y="2626"/>
                </a:lnTo>
                <a:lnTo>
                  <a:pt x="906" y="2625"/>
                </a:lnTo>
                <a:lnTo>
                  <a:pt x="895" y="2610"/>
                </a:lnTo>
                <a:lnTo>
                  <a:pt x="892" y="2607"/>
                </a:lnTo>
                <a:lnTo>
                  <a:pt x="885" y="2607"/>
                </a:lnTo>
                <a:lnTo>
                  <a:pt x="883" y="2608"/>
                </a:lnTo>
                <a:lnTo>
                  <a:pt x="876" y="2615"/>
                </a:lnTo>
                <a:lnTo>
                  <a:pt x="873" y="2618"/>
                </a:lnTo>
                <a:lnTo>
                  <a:pt x="863" y="2615"/>
                </a:lnTo>
                <a:lnTo>
                  <a:pt x="858" y="2618"/>
                </a:lnTo>
                <a:lnTo>
                  <a:pt x="855" y="2605"/>
                </a:lnTo>
                <a:lnTo>
                  <a:pt x="855" y="2604"/>
                </a:lnTo>
                <a:lnTo>
                  <a:pt x="853" y="2604"/>
                </a:lnTo>
                <a:lnTo>
                  <a:pt x="853" y="2603"/>
                </a:lnTo>
                <a:lnTo>
                  <a:pt x="852" y="2603"/>
                </a:lnTo>
                <a:lnTo>
                  <a:pt x="852" y="2588"/>
                </a:lnTo>
                <a:lnTo>
                  <a:pt x="849" y="2573"/>
                </a:lnTo>
                <a:lnTo>
                  <a:pt x="850" y="2573"/>
                </a:lnTo>
                <a:lnTo>
                  <a:pt x="849" y="2569"/>
                </a:lnTo>
                <a:lnTo>
                  <a:pt x="844" y="2567"/>
                </a:lnTo>
                <a:lnTo>
                  <a:pt x="837" y="2551"/>
                </a:lnTo>
                <a:lnTo>
                  <a:pt x="814" y="2549"/>
                </a:lnTo>
                <a:lnTo>
                  <a:pt x="814" y="2550"/>
                </a:lnTo>
                <a:lnTo>
                  <a:pt x="813" y="2551"/>
                </a:lnTo>
                <a:lnTo>
                  <a:pt x="808" y="2557"/>
                </a:lnTo>
                <a:lnTo>
                  <a:pt x="798" y="2569"/>
                </a:lnTo>
                <a:lnTo>
                  <a:pt x="798" y="2575"/>
                </a:lnTo>
                <a:lnTo>
                  <a:pt x="801" y="2577"/>
                </a:lnTo>
                <a:lnTo>
                  <a:pt x="798" y="2581"/>
                </a:lnTo>
                <a:lnTo>
                  <a:pt x="793" y="2585"/>
                </a:lnTo>
                <a:lnTo>
                  <a:pt x="792" y="2588"/>
                </a:lnTo>
                <a:lnTo>
                  <a:pt x="794" y="2594"/>
                </a:lnTo>
                <a:lnTo>
                  <a:pt x="794" y="2598"/>
                </a:lnTo>
                <a:lnTo>
                  <a:pt x="793" y="2601"/>
                </a:lnTo>
                <a:lnTo>
                  <a:pt x="785" y="2603"/>
                </a:lnTo>
                <a:lnTo>
                  <a:pt x="778" y="2601"/>
                </a:lnTo>
                <a:lnTo>
                  <a:pt x="775" y="2603"/>
                </a:lnTo>
                <a:lnTo>
                  <a:pt x="771" y="2601"/>
                </a:lnTo>
                <a:lnTo>
                  <a:pt x="769" y="2601"/>
                </a:lnTo>
                <a:lnTo>
                  <a:pt x="764" y="2602"/>
                </a:lnTo>
                <a:lnTo>
                  <a:pt x="756" y="2602"/>
                </a:lnTo>
                <a:lnTo>
                  <a:pt x="754" y="2601"/>
                </a:lnTo>
                <a:lnTo>
                  <a:pt x="751" y="2601"/>
                </a:lnTo>
                <a:lnTo>
                  <a:pt x="749" y="2599"/>
                </a:lnTo>
                <a:lnTo>
                  <a:pt x="744" y="2599"/>
                </a:lnTo>
                <a:lnTo>
                  <a:pt x="743" y="2598"/>
                </a:lnTo>
                <a:lnTo>
                  <a:pt x="740" y="2602"/>
                </a:lnTo>
                <a:lnTo>
                  <a:pt x="738" y="2602"/>
                </a:lnTo>
                <a:lnTo>
                  <a:pt x="734" y="2605"/>
                </a:lnTo>
                <a:lnTo>
                  <a:pt x="730" y="2607"/>
                </a:lnTo>
                <a:lnTo>
                  <a:pt x="727" y="2605"/>
                </a:lnTo>
                <a:lnTo>
                  <a:pt x="727" y="2607"/>
                </a:lnTo>
                <a:lnTo>
                  <a:pt x="724" y="2609"/>
                </a:lnTo>
                <a:lnTo>
                  <a:pt x="719" y="2610"/>
                </a:lnTo>
                <a:lnTo>
                  <a:pt x="716" y="2612"/>
                </a:lnTo>
                <a:lnTo>
                  <a:pt x="713" y="2613"/>
                </a:lnTo>
                <a:lnTo>
                  <a:pt x="708" y="2613"/>
                </a:lnTo>
                <a:lnTo>
                  <a:pt x="707" y="2614"/>
                </a:lnTo>
                <a:lnTo>
                  <a:pt x="703" y="2615"/>
                </a:lnTo>
                <a:lnTo>
                  <a:pt x="700" y="2619"/>
                </a:lnTo>
                <a:lnTo>
                  <a:pt x="695" y="2619"/>
                </a:lnTo>
                <a:lnTo>
                  <a:pt x="692" y="2623"/>
                </a:lnTo>
                <a:lnTo>
                  <a:pt x="689" y="2623"/>
                </a:lnTo>
                <a:lnTo>
                  <a:pt x="680" y="2626"/>
                </a:lnTo>
                <a:lnTo>
                  <a:pt x="676" y="2628"/>
                </a:lnTo>
                <a:lnTo>
                  <a:pt x="669" y="2631"/>
                </a:lnTo>
                <a:lnTo>
                  <a:pt x="652" y="2633"/>
                </a:lnTo>
                <a:lnTo>
                  <a:pt x="650" y="2631"/>
                </a:lnTo>
                <a:lnTo>
                  <a:pt x="648" y="2633"/>
                </a:lnTo>
                <a:lnTo>
                  <a:pt x="647" y="2634"/>
                </a:lnTo>
                <a:lnTo>
                  <a:pt x="644" y="2634"/>
                </a:lnTo>
                <a:lnTo>
                  <a:pt x="639" y="2639"/>
                </a:lnTo>
                <a:lnTo>
                  <a:pt x="637" y="2641"/>
                </a:lnTo>
                <a:lnTo>
                  <a:pt x="633" y="2642"/>
                </a:lnTo>
                <a:lnTo>
                  <a:pt x="630" y="2645"/>
                </a:lnTo>
                <a:lnTo>
                  <a:pt x="628" y="2647"/>
                </a:lnTo>
                <a:lnTo>
                  <a:pt x="623" y="2649"/>
                </a:lnTo>
                <a:lnTo>
                  <a:pt x="617" y="2656"/>
                </a:lnTo>
                <a:lnTo>
                  <a:pt x="593" y="2635"/>
                </a:lnTo>
                <a:lnTo>
                  <a:pt x="589" y="2631"/>
                </a:lnTo>
                <a:lnTo>
                  <a:pt x="586" y="2631"/>
                </a:lnTo>
                <a:lnTo>
                  <a:pt x="580" y="2624"/>
                </a:lnTo>
                <a:lnTo>
                  <a:pt x="545" y="2594"/>
                </a:lnTo>
                <a:lnTo>
                  <a:pt x="542" y="2591"/>
                </a:lnTo>
                <a:lnTo>
                  <a:pt x="542" y="2592"/>
                </a:lnTo>
                <a:lnTo>
                  <a:pt x="532" y="2585"/>
                </a:lnTo>
                <a:lnTo>
                  <a:pt x="509" y="2562"/>
                </a:lnTo>
                <a:lnTo>
                  <a:pt x="487" y="2544"/>
                </a:lnTo>
                <a:lnTo>
                  <a:pt x="483" y="2541"/>
                </a:lnTo>
                <a:lnTo>
                  <a:pt x="484" y="2529"/>
                </a:lnTo>
                <a:lnTo>
                  <a:pt x="486" y="2525"/>
                </a:lnTo>
                <a:lnTo>
                  <a:pt x="487" y="2525"/>
                </a:lnTo>
                <a:lnTo>
                  <a:pt x="487" y="2524"/>
                </a:lnTo>
                <a:lnTo>
                  <a:pt x="487" y="2523"/>
                </a:lnTo>
                <a:lnTo>
                  <a:pt x="487" y="2501"/>
                </a:lnTo>
                <a:lnTo>
                  <a:pt x="487" y="2485"/>
                </a:lnTo>
                <a:lnTo>
                  <a:pt x="498" y="2481"/>
                </a:lnTo>
                <a:lnTo>
                  <a:pt x="497" y="2461"/>
                </a:lnTo>
                <a:lnTo>
                  <a:pt x="499" y="2460"/>
                </a:lnTo>
                <a:lnTo>
                  <a:pt x="494" y="2440"/>
                </a:lnTo>
                <a:lnTo>
                  <a:pt x="493" y="2442"/>
                </a:lnTo>
                <a:lnTo>
                  <a:pt x="489" y="2429"/>
                </a:lnTo>
                <a:lnTo>
                  <a:pt x="500" y="2427"/>
                </a:lnTo>
                <a:lnTo>
                  <a:pt x="490" y="2400"/>
                </a:lnTo>
                <a:lnTo>
                  <a:pt x="461" y="2340"/>
                </a:lnTo>
                <a:lnTo>
                  <a:pt x="460" y="2333"/>
                </a:lnTo>
                <a:lnTo>
                  <a:pt x="458" y="2335"/>
                </a:lnTo>
                <a:lnTo>
                  <a:pt x="458" y="2333"/>
                </a:lnTo>
                <a:lnTo>
                  <a:pt x="461" y="2332"/>
                </a:lnTo>
                <a:lnTo>
                  <a:pt x="454" y="2314"/>
                </a:lnTo>
                <a:lnTo>
                  <a:pt x="446" y="2295"/>
                </a:lnTo>
                <a:lnTo>
                  <a:pt x="445" y="2295"/>
                </a:lnTo>
                <a:lnTo>
                  <a:pt x="449" y="2294"/>
                </a:lnTo>
                <a:lnTo>
                  <a:pt x="439" y="2273"/>
                </a:lnTo>
                <a:lnTo>
                  <a:pt x="436" y="2275"/>
                </a:lnTo>
                <a:lnTo>
                  <a:pt x="420" y="2232"/>
                </a:lnTo>
                <a:lnTo>
                  <a:pt x="438" y="2224"/>
                </a:lnTo>
                <a:lnTo>
                  <a:pt x="446" y="2223"/>
                </a:lnTo>
                <a:lnTo>
                  <a:pt x="460" y="2220"/>
                </a:lnTo>
                <a:lnTo>
                  <a:pt x="461" y="2221"/>
                </a:lnTo>
                <a:lnTo>
                  <a:pt x="466" y="2242"/>
                </a:lnTo>
                <a:lnTo>
                  <a:pt x="471" y="2245"/>
                </a:lnTo>
                <a:lnTo>
                  <a:pt x="586" y="2139"/>
                </a:lnTo>
                <a:lnTo>
                  <a:pt x="585" y="2139"/>
                </a:lnTo>
                <a:lnTo>
                  <a:pt x="606" y="2119"/>
                </a:lnTo>
                <a:lnTo>
                  <a:pt x="612" y="2114"/>
                </a:lnTo>
                <a:lnTo>
                  <a:pt x="612" y="2113"/>
                </a:lnTo>
                <a:lnTo>
                  <a:pt x="607" y="2114"/>
                </a:lnTo>
                <a:lnTo>
                  <a:pt x="607" y="2109"/>
                </a:lnTo>
                <a:lnTo>
                  <a:pt x="611" y="2086"/>
                </a:lnTo>
                <a:lnTo>
                  <a:pt x="625" y="2086"/>
                </a:lnTo>
                <a:lnTo>
                  <a:pt x="622" y="2067"/>
                </a:lnTo>
                <a:lnTo>
                  <a:pt x="620" y="2049"/>
                </a:lnTo>
                <a:lnTo>
                  <a:pt x="618" y="2033"/>
                </a:lnTo>
                <a:lnTo>
                  <a:pt x="616" y="2026"/>
                </a:lnTo>
                <a:lnTo>
                  <a:pt x="604" y="2012"/>
                </a:lnTo>
                <a:lnTo>
                  <a:pt x="598" y="2001"/>
                </a:lnTo>
                <a:lnTo>
                  <a:pt x="579" y="1952"/>
                </a:lnTo>
                <a:lnTo>
                  <a:pt x="574" y="1954"/>
                </a:lnTo>
                <a:lnTo>
                  <a:pt x="573" y="1955"/>
                </a:lnTo>
                <a:lnTo>
                  <a:pt x="568" y="1958"/>
                </a:lnTo>
                <a:lnTo>
                  <a:pt x="564" y="1950"/>
                </a:lnTo>
                <a:lnTo>
                  <a:pt x="567" y="1946"/>
                </a:lnTo>
                <a:lnTo>
                  <a:pt x="578" y="1939"/>
                </a:lnTo>
                <a:lnTo>
                  <a:pt x="580" y="1934"/>
                </a:lnTo>
                <a:lnTo>
                  <a:pt x="569" y="1916"/>
                </a:lnTo>
                <a:lnTo>
                  <a:pt x="566" y="1917"/>
                </a:lnTo>
                <a:lnTo>
                  <a:pt x="556" y="1889"/>
                </a:lnTo>
                <a:lnTo>
                  <a:pt x="554" y="1885"/>
                </a:lnTo>
                <a:lnTo>
                  <a:pt x="552" y="1885"/>
                </a:lnTo>
                <a:lnTo>
                  <a:pt x="550" y="1873"/>
                </a:lnTo>
                <a:lnTo>
                  <a:pt x="558" y="1858"/>
                </a:lnTo>
                <a:lnTo>
                  <a:pt x="559" y="1853"/>
                </a:lnTo>
                <a:lnTo>
                  <a:pt x="553" y="1856"/>
                </a:lnTo>
                <a:lnTo>
                  <a:pt x="548" y="1850"/>
                </a:lnTo>
                <a:lnTo>
                  <a:pt x="538" y="1831"/>
                </a:lnTo>
                <a:lnTo>
                  <a:pt x="543" y="1830"/>
                </a:lnTo>
                <a:lnTo>
                  <a:pt x="542" y="1827"/>
                </a:lnTo>
                <a:lnTo>
                  <a:pt x="550" y="1825"/>
                </a:lnTo>
                <a:lnTo>
                  <a:pt x="551" y="1814"/>
                </a:lnTo>
                <a:lnTo>
                  <a:pt x="550" y="1808"/>
                </a:lnTo>
                <a:lnTo>
                  <a:pt x="552" y="1808"/>
                </a:lnTo>
                <a:lnTo>
                  <a:pt x="550" y="1794"/>
                </a:lnTo>
                <a:lnTo>
                  <a:pt x="541" y="1793"/>
                </a:lnTo>
                <a:lnTo>
                  <a:pt x="538" y="1782"/>
                </a:lnTo>
                <a:lnTo>
                  <a:pt x="535" y="1782"/>
                </a:lnTo>
                <a:lnTo>
                  <a:pt x="527" y="1763"/>
                </a:lnTo>
                <a:lnTo>
                  <a:pt x="510" y="1749"/>
                </a:lnTo>
                <a:lnTo>
                  <a:pt x="509" y="1762"/>
                </a:lnTo>
                <a:lnTo>
                  <a:pt x="510" y="1777"/>
                </a:lnTo>
                <a:lnTo>
                  <a:pt x="498" y="1773"/>
                </a:lnTo>
                <a:lnTo>
                  <a:pt x="493" y="1792"/>
                </a:lnTo>
                <a:lnTo>
                  <a:pt x="488" y="1790"/>
                </a:lnTo>
                <a:lnTo>
                  <a:pt x="486" y="1797"/>
                </a:lnTo>
                <a:lnTo>
                  <a:pt x="484" y="1794"/>
                </a:lnTo>
                <a:lnTo>
                  <a:pt x="484" y="1795"/>
                </a:lnTo>
                <a:lnTo>
                  <a:pt x="470" y="1802"/>
                </a:lnTo>
                <a:lnTo>
                  <a:pt x="460" y="1798"/>
                </a:lnTo>
                <a:lnTo>
                  <a:pt x="454" y="1794"/>
                </a:lnTo>
                <a:lnTo>
                  <a:pt x="444" y="1787"/>
                </a:lnTo>
                <a:lnTo>
                  <a:pt x="407" y="1782"/>
                </a:lnTo>
                <a:lnTo>
                  <a:pt x="404" y="1783"/>
                </a:lnTo>
                <a:lnTo>
                  <a:pt x="406" y="1768"/>
                </a:lnTo>
                <a:lnTo>
                  <a:pt x="403" y="1767"/>
                </a:lnTo>
                <a:lnTo>
                  <a:pt x="403" y="1761"/>
                </a:lnTo>
                <a:lnTo>
                  <a:pt x="406" y="1751"/>
                </a:lnTo>
                <a:lnTo>
                  <a:pt x="406" y="1744"/>
                </a:lnTo>
                <a:lnTo>
                  <a:pt x="407" y="1745"/>
                </a:lnTo>
                <a:lnTo>
                  <a:pt x="410" y="1736"/>
                </a:lnTo>
                <a:lnTo>
                  <a:pt x="407" y="1730"/>
                </a:lnTo>
                <a:lnTo>
                  <a:pt x="398" y="1728"/>
                </a:lnTo>
                <a:lnTo>
                  <a:pt x="369" y="1710"/>
                </a:lnTo>
                <a:lnTo>
                  <a:pt x="364" y="1710"/>
                </a:lnTo>
                <a:lnTo>
                  <a:pt x="343" y="1703"/>
                </a:lnTo>
                <a:lnTo>
                  <a:pt x="338" y="1705"/>
                </a:lnTo>
                <a:lnTo>
                  <a:pt x="344" y="1714"/>
                </a:lnTo>
                <a:lnTo>
                  <a:pt x="338" y="1725"/>
                </a:lnTo>
                <a:lnTo>
                  <a:pt x="331" y="1729"/>
                </a:lnTo>
                <a:lnTo>
                  <a:pt x="327" y="1731"/>
                </a:lnTo>
                <a:lnTo>
                  <a:pt x="322" y="1734"/>
                </a:lnTo>
                <a:lnTo>
                  <a:pt x="322" y="1730"/>
                </a:lnTo>
                <a:lnTo>
                  <a:pt x="319" y="1730"/>
                </a:lnTo>
                <a:lnTo>
                  <a:pt x="306" y="1724"/>
                </a:lnTo>
                <a:lnTo>
                  <a:pt x="305" y="1717"/>
                </a:lnTo>
                <a:lnTo>
                  <a:pt x="290" y="1713"/>
                </a:lnTo>
                <a:lnTo>
                  <a:pt x="283" y="1705"/>
                </a:lnTo>
                <a:lnTo>
                  <a:pt x="283" y="1702"/>
                </a:lnTo>
                <a:lnTo>
                  <a:pt x="283" y="1699"/>
                </a:lnTo>
                <a:lnTo>
                  <a:pt x="278" y="1696"/>
                </a:lnTo>
                <a:lnTo>
                  <a:pt x="269" y="1694"/>
                </a:lnTo>
                <a:lnTo>
                  <a:pt x="274" y="1669"/>
                </a:lnTo>
                <a:lnTo>
                  <a:pt x="284" y="1640"/>
                </a:lnTo>
                <a:lnTo>
                  <a:pt x="287" y="1619"/>
                </a:lnTo>
                <a:lnTo>
                  <a:pt x="289" y="1608"/>
                </a:lnTo>
                <a:lnTo>
                  <a:pt x="290" y="1596"/>
                </a:lnTo>
                <a:lnTo>
                  <a:pt x="289" y="1576"/>
                </a:lnTo>
                <a:lnTo>
                  <a:pt x="285" y="1555"/>
                </a:lnTo>
                <a:lnTo>
                  <a:pt x="285" y="1536"/>
                </a:lnTo>
                <a:lnTo>
                  <a:pt x="308" y="1529"/>
                </a:lnTo>
                <a:lnTo>
                  <a:pt x="327" y="1521"/>
                </a:lnTo>
                <a:lnTo>
                  <a:pt x="335" y="1517"/>
                </a:lnTo>
                <a:lnTo>
                  <a:pt x="347" y="1510"/>
                </a:lnTo>
                <a:lnTo>
                  <a:pt x="372" y="1495"/>
                </a:lnTo>
                <a:lnTo>
                  <a:pt x="372" y="1494"/>
                </a:lnTo>
                <a:lnTo>
                  <a:pt x="412" y="1479"/>
                </a:lnTo>
                <a:lnTo>
                  <a:pt x="415" y="1475"/>
                </a:lnTo>
                <a:lnTo>
                  <a:pt x="401" y="1465"/>
                </a:lnTo>
                <a:lnTo>
                  <a:pt x="383" y="1458"/>
                </a:lnTo>
                <a:lnTo>
                  <a:pt x="360" y="1454"/>
                </a:lnTo>
                <a:lnTo>
                  <a:pt x="348" y="1452"/>
                </a:lnTo>
                <a:lnTo>
                  <a:pt x="326" y="1446"/>
                </a:lnTo>
                <a:lnTo>
                  <a:pt x="296" y="1443"/>
                </a:lnTo>
                <a:lnTo>
                  <a:pt x="279" y="1442"/>
                </a:lnTo>
                <a:lnTo>
                  <a:pt x="271" y="1444"/>
                </a:lnTo>
                <a:lnTo>
                  <a:pt x="260" y="1444"/>
                </a:lnTo>
                <a:lnTo>
                  <a:pt x="225" y="1441"/>
                </a:lnTo>
                <a:lnTo>
                  <a:pt x="212" y="1441"/>
                </a:lnTo>
                <a:lnTo>
                  <a:pt x="198" y="1444"/>
                </a:lnTo>
                <a:lnTo>
                  <a:pt x="187" y="1442"/>
                </a:lnTo>
                <a:lnTo>
                  <a:pt x="174" y="1441"/>
                </a:lnTo>
                <a:lnTo>
                  <a:pt x="172" y="1442"/>
                </a:lnTo>
                <a:lnTo>
                  <a:pt x="166" y="1441"/>
                </a:lnTo>
                <a:lnTo>
                  <a:pt x="164" y="1446"/>
                </a:lnTo>
                <a:lnTo>
                  <a:pt x="151" y="1448"/>
                </a:lnTo>
                <a:lnTo>
                  <a:pt x="148" y="1446"/>
                </a:lnTo>
                <a:lnTo>
                  <a:pt x="143" y="1444"/>
                </a:lnTo>
                <a:lnTo>
                  <a:pt x="135" y="1447"/>
                </a:lnTo>
                <a:lnTo>
                  <a:pt x="132" y="1447"/>
                </a:lnTo>
                <a:lnTo>
                  <a:pt x="131" y="1444"/>
                </a:lnTo>
                <a:lnTo>
                  <a:pt x="118" y="1443"/>
                </a:lnTo>
                <a:lnTo>
                  <a:pt x="116" y="1436"/>
                </a:lnTo>
                <a:lnTo>
                  <a:pt x="115" y="1435"/>
                </a:lnTo>
                <a:lnTo>
                  <a:pt x="77" y="1428"/>
                </a:lnTo>
                <a:lnTo>
                  <a:pt x="67" y="1428"/>
                </a:lnTo>
                <a:lnTo>
                  <a:pt x="59" y="1431"/>
                </a:lnTo>
                <a:lnTo>
                  <a:pt x="57" y="1426"/>
                </a:lnTo>
                <a:lnTo>
                  <a:pt x="57" y="1424"/>
                </a:lnTo>
                <a:lnTo>
                  <a:pt x="59" y="1422"/>
                </a:lnTo>
                <a:lnTo>
                  <a:pt x="68" y="1425"/>
                </a:lnTo>
                <a:lnTo>
                  <a:pt x="66" y="1406"/>
                </a:lnTo>
                <a:lnTo>
                  <a:pt x="62" y="1405"/>
                </a:lnTo>
                <a:lnTo>
                  <a:pt x="61" y="1404"/>
                </a:lnTo>
                <a:lnTo>
                  <a:pt x="56" y="1400"/>
                </a:lnTo>
                <a:lnTo>
                  <a:pt x="55" y="1396"/>
                </a:lnTo>
                <a:lnTo>
                  <a:pt x="45" y="1390"/>
                </a:lnTo>
                <a:lnTo>
                  <a:pt x="35" y="1382"/>
                </a:lnTo>
                <a:lnTo>
                  <a:pt x="28" y="1373"/>
                </a:lnTo>
                <a:lnTo>
                  <a:pt x="23" y="1357"/>
                </a:lnTo>
                <a:lnTo>
                  <a:pt x="23" y="1348"/>
                </a:lnTo>
                <a:lnTo>
                  <a:pt x="22" y="1342"/>
                </a:lnTo>
                <a:lnTo>
                  <a:pt x="19" y="1339"/>
                </a:lnTo>
                <a:lnTo>
                  <a:pt x="19" y="1336"/>
                </a:lnTo>
                <a:lnTo>
                  <a:pt x="16" y="1334"/>
                </a:lnTo>
                <a:lnTo>
                  <a:pt x="12" y="1329"/>
                </a:lnTo>
                <a:lnTo>
                  <a:pt x="11" y="1314"/>
                </a:lnTo>
                <a:lnTo>
                  <a:pt x="1" y="1308"/>
                </a:lnTo>
                <a:lnTo>
                  <a:pt x="1" y="1304"/>
                </a:lnTo>
                <a:lnTo>
                  <a:pt x="0" y="1300"/>
                </a:lnTo>
                <a:lnTo>
                  <a:pt x="0" y="1299"/>
                </a:lnTo>
                <a:lnTo>
                  <a:pt x="2" y="1297"/>
                </a:lnTo>
                <a:lnTo>
                  <a:pt x="1" y="1294"/>
                </a:lnTo>
                <a:lnTo>
                  <a:pt x="12" y="1289"/>
                </a:lnTo>
                <a:lnTo>
                  <a:pt x="50" y="1264"/>
                </a:lnTo>
                <a:lnTo>
                  <a:pt x="80" y="1246"/>
                </a:lnTo>
                <a:lnTo>
                  <a:pt x="82" y="1245"/>
                </a:lnTo>
                <a:lnTo>
                  <a:pt x="97" y="1238"/>
                </a:lnTo>
                <a:lnTo>
                  <a:pt x="98" y="1235"/>
                </a:lnTo>
                <a:lnTo>
                  <a:pt x="99" y="1236"/>
                </a:lnTo>
                <a:lnTo>
                  <a:pt x="100" y="1236"/>
                </a:lnTo>
                <a:lnTo>
                  <a:pt x="105" y="1238"/>
                </a:lnTo>
                <a:lnTo>
                  <a:pt x="120" y="1238"/>
                </a:lnTo>
                <a:lnTo>
                  <a:pt x="139" y="1234"/>
                </a:lnTo>
                <a:lnTo>
                  <a:pt x="175" y="1219"/>
                </a:lnTo>
                <a:lnTo>
                  <a:pt x="177" y="1224"/>
                </a:lnTo>
                <a:lnTo>
                  <a:pt x="193" y="1219"/>
                </a:lnTo>
                <a:lnTo>
                  <a:pt x="201" y="1215"/>
                </a:lnTo>
                <a:lnTo>
                  <a:pt x="204" y="1219"/>
                </a:lnTo>
                <a:lnTo>
                  <a:pt x="207" y="1234"/>
                </a:lnTo>
                <a:lnTo>
                  <a:pt x="217" y="1229"/>
                </a:lnTo>
                <a:lnTo>
                  <a:pt x="221" y="1238"/>
                </a:lnTo>
                <a:lnTo>
                  <a:pt x="215" y="1239"/>
                </a:lnTo>
                <a:lnTo>
                  <a:pt x="225" y="1266"/>
                </a:lnTo>
                <a:lnTo>
                  <a:pt x="237" y="1292"/>
                </a:lnTo>
                <a:lnTo>
                  <a:pt x="239" y="1291"/>
                </a:lnTo>
                <a:lnTo>
                  <a:pt x="257" y="1316"/>
                </a:lnTo>
                <a:lnTo>
                  <a:pt x="251" y="1318"/>
                </a:lnTo>
                <a:lnTo>
                  <a:pt x="252" y="1321"/>
                </a:lnTo>
                <a:lnTo>
                  <a:pt x="270" y="1324"/>
                </a:lnTo>
                <a:lnTo>
                  <a:pt x="274" y="1323"/>
                </a:lnTo>
                <a:lnTo>
                  <a:pt x="289" y="1323"/>
                </a:lnTo>
                <a:lnTo>
                  <a:pt x="290" y="1321"/>
                </a:lnTo>
                <a:lnTo>
                  <a:pt x="294" y="1328"/>
                </a:lnTo>
                <a:lnTo>
                  <a:pt x="301" y="1334"/>
                </a:lnTo>
                <a:lnTo>
                  <a:pt x="300" y="1335"/>
                </a:lnTo>
                <a:lnTo>
                  <a:pt x="310" y="1340"/>
                </a:lnTo>
                <a:lnTo>
                  <a:pt x="310" y="1347"/>
                </a:lnTo>
                <a:lnTo>
                  <a:pt x="322" y="1347"/>
                </a:lnTo>
                <a:lnTo>
                  <a:pt x="329" y="1347"/>
                </a:lnTo>
                <a:lnTo>
                  <a:pt x="340" y="1352"/>
                </a:lnTo>
                <a:lnTo>
                  <a:pt x="340" y="1355"/>
                </a:lnTo>
                <a:lnTo>
                  <a:pt x="354" y="1356"/>
                </a:lnTo>
                <a:lnTo>
                  <a:pt x="355" y="1361"/>
                </a:lnTo>
                <a:lnTo>
                  <a:pt x="365" y="1360"/>
                </a:lnTo>
                <a:lnTo>
                  <a:pt x="366" y="1362"/>
                </a:lnTo>
                <a:lnTo>
                  <a:pt x="377" y="1358"/>
                </a:lnTo>
                <a:lnTo>
                  <a:pt x="381" y="1366"/>
                </a:lnTo>
                <a:lnTo>
                  <a:pt x="391" y="1362"/>
                </a:lnTo>
                <a:lnTo>
                  <a:pt x="394" y="1369"/>
                </a:lnTo>
                <a:lnTo>
                  <a:pt x="410" y="1363"/>
                </a:lnTo>
                <a:lnTo>
                  <a:pt x="408" y="1356"/>
                </a:lnTo>
                <a:lnTo>
                  <a:pt x="424" y="1353"/>
                </a:lnTo>
                <a:lnTo>
                  <a:pt x="428" y="1353"/>
                </a:lnTo>
                <a:lnTo>
                  <a:pt x="442" y="1353"/>
                </a:lnTo>
                <a:lnTo>
                  <a:pt x="470" y="1346"/>
                </a:lnTo>
                <a:lnTo>
                  <a:pt x="470" y="1352"/>
                </a:lnTo>
                <a:lnTo>
                  <a:pt x="510" y="1336"/>
                </a:lnTo>
                <a:lnTo>
                  <a:pt x="554" y="1318"/>
                </a:lnTo>
                <a:lnTo>
                  <a:pt x="558" y="1315"/>
                </a:lnTo>
                <a:lnTo>
                  <a:pt x="541" y="1300"/>
                </a:lnTo>
                <a:lnTo>
                  <a:pt x="591" y="1275"/>
                </a:lnTo>
                <a:lnTo>
                  <a:pt x="633" y="1259"/>
                </a:lnTo>
                <a:lnTo>
                  <a:pt x="630" y="1240"/>
                </a:lnTo>
                <a:lnTo>
                  <a:pt x="658" y="1234"/>
                </a:lnTo>
                <a:lnTo>
                  <a:pt x="680" y="1225"/>
                </a:lnTo>
                <a:lnTo>
                  <a:pt x="686" y="1236"/>
                </a:lnTo>
                <a:lnTo>
                  <a:pt x="689" y="1235"/>
                </a:lnTo>
                <a:lnTo>
                  <a:pt x="690" y="1236"/>
                </a:lnTo>
                <a:lnTo>
                  <a:pt x="697" y="1231"/>
                </a:lnTo>
                <a:lnTo>
                  <a:pt x="706" y="1227"/>
                </a:lnTo>
                <a:lnTo>
                  <a:pt x="695" y="1204"/>
                </a:lnTo>
                <a:lnTo>
                  <a:pt x="717" y="1202"/>
                </a:lnTo>
                <a:lnTo>
                  <a:pt x="711" y="1179"/>
                </a:lnTo>
                <a:lnTo>
                  <a:pt x="729" y="1176"/>
                </a:lnTo>
                <a:lnTo>
                  <a:pt x="728" y="1154"/>
                </a:lnTo>
                <a:lnTo>
                  <a:pt x="725" y="1142"/>
                </a:lnTo>
                <a:lnTo>
                  <a:pt x="719" y="1132"/>
                </a:lnTo>
                <a:lnTo>
                  <a:pt x="711" y="1119"/>
                </a:lnTo>
                <a:lnTo>
                  <a:pt x="717" y="1117"/>
                </a:lnTo>
                <a:lnTo>
                  <a:pt x="732" y="1101"/>
                </a:lnTo>
                <a:lnTo>
                  <a:pt x="755" y="1083"/>
                </a:lnTo>
                <a:lnTo>
                  <a:pt x="772" y="1069"/>
                </a:lnTo>
                <a:lnTo>
                  <a:pt x="783" y="1064"/>
                </a:lnTo>
                <a:lnTo>
                  <a:pt x="793" y="1062"/>
                </a:lnTo>
                <a:lnTo>
                  <a:pt x="799" y="1062"/>
                </a:lnTo>
                <a:lnTo>
                  <a:pt x="837" y="1062"/>
                </a:lnTo>
                <a:lnTo>
                  <a:pt x="842" y="1063"/>
                </a:lnTo>
                <a:lnTo>
                  <a:pt x="849" y="1067"/>
                </a:lnTo>
                <a:lnTo>
                  <a:pt x="861" y="1074"/>
                </a:lnTo>
                <a:lnTo>
                  <a:pt x="863" y="1076"/>
                </a:lnTo>
                <a:lnTo>
                  <a:pt x="872" y="1081"/>
                </a:lnTo>
                <a:lnTo>
                  <a:pt x="873" y="1078"/>
                </a:lnTo>
                <a:lnTo>
                  <a:pt x="882" y="1078"/>
                </a:lnTo>
                <a:lnTo>
                  <a:pt x="878" y="1086"/>
                </a:lnTo>
                <a:lnTo>
                  <a:pt x="914" y="1071"/>
                </a:lnTo>
                <a:lnTo>
                  <a:pt x="926" y="1067"/>
                </a:lnTo>
                <a:lnTo>
                  <a:pt x="929" y="1064"/>
                </a:lnTo>
                <a:lnTo>
                  <a:pt x="969" y="1053"/>
                </a:lnTo>
                <a:lnTo>
                  <a:pt x="981" y="1049"/>
                </a:lnTo>
                <a:lnTo>
                  <a:pt x="983" y="1051"/>
                </a:lnTo>
                <a:lnTo>
                  <a:pt x="990" y="1042"/>
                </a:lnTo>
                <a:lnTo>
                  <a:pt x="995" y="1032"/>
                </a:lnTo>
                <a:lnTo>
                  <a:pt x="996" y="1032"/>
                </a:lnTo>
                <a:lnTo>
                  <a:pt x="1000" y="1027"/>
                </a:lnTo>
                <a:lnTo>
                  <a:pt x="1021" y="993"/>
                </a:lnTo>
                <a:lnTo>
                  <a:pt x="1024" y="984"/>
                </a:lnTo>
                <a:lnTo>
                  <a:pt x="1037" y="966"/>
                </a:lnTo>
                <a:lnTo>
                  <a:pt x="1045" y="956"/>
                </a:lnTo>
                <a:lnTo>
                  <a:pt x="1060" y="946"/>
                </a:lnTo>
                <a:lnTo>
                  <a:pt x="1060" y="947"/>
                </a:lnTo>
                <a:lnTo>
                  <a:pt x="1064" y="948"/>
                </a:lnTo>
                <a:lnTo>
                  <a:pt x="1071" y="948"/>
                </a:lnTo>
                <a:lnTo>
                  <a:pt x="1077" y="951"/>
                </a:lnTo>
                <a:lnTo>
                  <a:pt x="1085" y="956"/>
                </a:lnTo>
                <a:lnTo>
                  <a:pt x="1091" y="961"/>
                </a:lnTo>
                <a:lnTo>
                  <a:pt x="1091" y="963"/>
                </a:lnTo>
                <a:lnTo>
                  <a:pt x="1101" y="957"/>
                </a:lnTo>
                <a:lnTo>
                  <a:pt x="1106" y="962"/>
                </a:lnTo>
                <a:lnTo>
                  <a:pt x="1109" y="958"/>
                </a:lnTo>
                <a:lnTo>
                  <a:pt x="1112" y="962"/>
                </a:lnTo>
                <a:lnTo>
                  <a:pt x="1138" y="935"/>
                </a:lnTo>
                <a:lnTo>
                  <a:pt x="1129" y="926"/>
                </a:lnTo>
                <a:lnTo>
                  <a:pt x="1136" y="922"/>
                </a:lnTo>
                <a:lnTo>
                  <a:pt x="1134" y="916"/>
                </a:lnTo>
                <a:lnTo>
                  <a:pt x="1132" y="916"/>
                </a:lnTo>
                <a:lnTo>
                  <a:pt x="1132" y="892"/>
                </a:lnTo>
                <a:lnTo>
                  <a:pt x="1145" y="894"/>
                </a:lnTo>
                <a:lnTo>
                  <a:pt x="1145" y="888"/>
                </a:lnTo>
                <a:lnTo>
                  <a:pt x="1141" y="884"/>
                </a:lnTo>
                <a:lnTo>
                  <a:pt x="1140" y="882"/>
                </a:lnTo>
                <a:lnTo>
                  <a:pt x="1141" y="874"/>
                </a:lnTo>
                <a:lnTo>
                  <a:pt x="1145" y="863"/>
                </a:lnTo>
                <a:lnTo>
                  <a:pt x="1151" y="857"/>
                </a:lnTo>
                <a:lnTo>
                  <a:pt x="1164" y="849"/>
                </a:lnTo>
                <a:lnTo>
                  <a:pt x="1152" y="839"/>
                </a:lnTo>
                <a:lnTo>
                  <a:pt x="1152" y="817"/>
                </a:lnTo>
                <a:lnTo>
                  <a:pt x="1161" y="814"/>
                </a:lnTo>
                <a:lnTo>
                  <a:pt x="1161" y="810"/>
                </a:lnTo>
                <a:lnTo>
                  <a:pt x="1168" y="807"/>
                </a:lnTo>
                <a:lnTo>
                  <a:pt x="1168" y="804"/>
                </a:lnTo>
                <a:lnTo>
                  <a:pt x="1176" y="801"/>
                </a:lnTo>
                <a:lnTo>
                  <a:pt x="1183" y="796"/>
                </a:lnTo>
                <a:lnTo>
                  <a:pt x="1188" y="791"/>
                </a:lnTo>
                <a:lnTo>
                  <a:pt x="1193" y="780"/>
                </a:lnTo>
                <a:lnTo>
                  <a:pt x="1207" y="766"/>
                </a:lnTo>
                <a:lnTo>
                  <a:pt x="1208" y="762"/>
                </a:lnTo>
                <a:lnTo>
                  <a:pt x="1213" y="755"/>
                </a:lnTo>
                <a:lnTo>
                  <a:pt x="1210" y="753"/>
                </a:lnTo>
                <a:lnTo>
                  <a:pt x="1214" y="740"/>
                </a:lnTo>
                <a:lnTo>
                  <a:pt x="1213" y="730"/>
                </a:lnTo>
                <a:lnTo>
                  <a:pt x="1216" y="728"/>
                </a:lnTo>
                <a:lnTo>
                  <a:pt x="1214" y="719"/>
                </a:lnTo>
                <a:lnTo>
                  <a:pt x="1215" y="712"/>
                </a:lnTo>
                <a:lnTo>
                  <a:pt x="1208" y="716"/>
                </a:lnTo>
                <a:lnTo>
                  <a:pt x="1208" y="713"/>
                </a:lnTo>
                <a:lnTo>
                  <a:pt x="1180" y="716"/>
                </a:lnTo>
                <a:lnTo>
                  <a:pt x="1175" y="697"/>
                </a:lnTo>
                <a:lnTo>
                  <a:pt x="1172" y="691"/>
                </a:lnTo>
                <a:lnTo>
                  <a:pt x="1152" y="696"/>
                </a:lnTo>
                <a:lnTo>
                  <a:pt x="1139" y="677"/>
                </a:lnTo>
                <a:lnTo>
                  <a:pt x="1125" y="685"/>
                </a:lnTo>
                <a:lnTo>
                  <a:pt x="1119" y="673"/>
                </a:lnTo>
                <a:lnTo>
                  <a:pt x="1122" y="673"/>
                </a:lnTo>
                <a:lnTo>
                  <a:pt x="1120" y="671"/>
                </a:lnTo>
                <a:lnTo>
                  <a:pt x="1100" y="676"/>
                </a:lnTo>
                <a:lnTo>
                  <a:pt x="1096" y="671"/>
                </a:lnTo>
                <a:lnTo>
                  <a:pt x="1090" y="673"/>
                </a:lnTo>
                <a:lnTo>
                  <a:pt x="1077" y="660"/>
                </a:lnTo>
                <a:lnTo>
                  <a:pt x="1063" y="653"/>
                </a:lnTo>
                <a:lnTo>
                  <a:pt x="1063" y="652"/>
                </a:lnTo>
                <a:lnTo>
                  <a:pt x="1069" y="650"/>
                </a:lnTo>
                <a:lnTo>
                  <a:pt x="1066" y="645"/>
                </a:lnTo>
                <a:lnTo>
                  <a:pt x="1060" y="642"/>
                </a:lnTo>
                <a:lnTo>
                  <a:pt x="1054" y="637"/>
                </a:lnTo>
                <a:lnTo>
                  <a:pt x="1040" y="641"/>
                </a:lnTo>
                <a:lnTo>
                  <a:pt x="1043" y="629"/>
                </a:lnTo>
                <a:lnTo>
                  <a:pt x="1032" y="625"/>
                </a:lnTo>
                <a:lnTo>
                  <a:pt x="1032" y="613"/>
                </a:lnTo>
                <a:lnTo>
                  <a:pt x="1017" y="605"/>
                </a:lnTo>
                <a:lnTo>
                  <a:pt x="1006" y="602"/>
                </a:lnTo>
                <a:lnTo>
                  <a:pt x="1005" y="599"/>
                </a:lnTo>
                <a:lnTo>
                  <a:pt x="985" y="594"/>
                </a:lnTo>
                <a:lnTo>
                  <a:pt x="959" y="579"/>
                </a:lnTo>
                <a:lnTo>
                  <a:pt x="957" y="579"/>
                </a:lnTo>
                <a:lnTo>
                  <a:pt x="957" y="575"/>
                </a:lnTo>
                <a:lnTo>
                  <a:pt x="959" y="562"/>
                </a:lnTo>
                <a:lnTo>
                  <a:pt x="972" y="567"/>
                </a:lnTo>
                <a:lnTo>
                  <a:pt x="978" y="545"/>
                </a:lnTo>
                <a:lnTo>
                  <a:pt x="972" y="542"/>
                </a:lnTo>
                <a:lnTo>
                  <a:pt x="980" y="511"/>
                </a:lnTo>
                <a:lnTo>
                  <a:pt x="970" y="510"/>
                </a:lnTo>
                <a:lnTo>
                  <a:pt x="962" y="506"/>
                </a:lnTo>
                <a:lnTo>
                  <a:pt x="963" y="492"/>
                </a:lnTo>
                <a:lnTo>
                  <a:pt x="957" y="489"/>
                </a:lnTo>
                <a:lnTo>
                  <a:pt x="964" y="483"/>
                </a:lnTo>
                <a:lnTo>
                  <a:pt x="959" y="476"/>
                </a:lnTo>
                <a:lnTo>
                  <a:pt x="968" y="468"/>
                </a:lnTo>
                <a:lnTo>
                  <a:pt x="977" y="463"/>
                </a:lnTo>
                <a:lnTo>
                  <a:pt x="973" y="457"/>
                </a:lnTo>
                <a:lnTo>
                  <a:pt x="980" y="453"/>
                </a:lnTo>
                <a:lnTo>
                  <a:pt x="985" y="452"/>
                </a:lnTo>
                <a:lnTo>
                  <a:pt x="988" y="451"/>
                </a:lnTo>
                <a:lnTo>
                  <a:pt x="990" y="453"/>
                </a:lnTo>
                <a:lnTo>
                  <a:pt x="997" y="446"/>
                </a:lnTo>
                <a:lnTo>
                  <a:pt x="1004" y="437"/>
                </a:lnTo>
                <a:lnTo>
                  <a:pt x="1010" y="434"/>
                </a:lnTo>
                <a:lnTo>
                  <a:pt x="1006" y="419"/>
                </a:lnTo>
                <a:lnTo>
                  <a:pt x="1011" y="419"/>
                </a:lnTo>
                <a:lnTo>
                  <a:pt x="1042" y="415"/>
                </a:lnTo>
                <a:lnTo>
                  <a:pt x="1039" y="403"/>
                </a:lnTo>
                <a:lnTo>
                  <a:pt x="1050" y="398"/>
                </a:lnTo>
                <a:lnTo>
                  <a:pt x="1050" y="396"/>
                </a:lnTo>
                <a:lnTo>
                  <a:pt x="1058" y="393"/>
                </a:lnTo>
                <a:lnTo>
                  <a:pt x="1061" y="399"/>
                </a:lnTo>
                <a:lnTo>
                  <a:pt x="1081" y="393"/>
                </a:lnTo>
                <a:lnTo>
                  <a:pt x="1079" y="386"/>
                </a:lnTo>
                <a:lnTo>
                  <a:pt x="1084" y="384"/>
                </a:lnTo>
                <a:lnTo>
                  <a:pt x="1087" y="391"/>
                </a:lnTo>
                <a:lnTo>
                  <a:pt x="1091" y="399"/>
                </a:lnTo>
                <a:lnTo>
                  <a:pt x="1096" y="397"/>
                </a:lnTo>
                <a:lnTo>
                  <a:pt x="1087" y="368"/>
                </a:lnTo>
                <a:lnTo>
                  <a:pt x="1079" y="372"/>
                </a:lnTo>
                <a:lnTo>
                  <a:pt x="1075" y="365"/>
                </a:lnTo>
                <a:lnTo>
                  <a:pt x="1061" y="366"/>
                </a:lnTo>
                <a:lnTo>
                  <a:pt x="1060" y="361"/>
                </a:lnTo>
                <a:lnTo>
                  <a:pt x="1055" y="355"/>
                </a:lnTo>
                <a:lnTo>
                  <a:pt x="1056" y="354"/>
                </a:lnTo>
                <a:lnTo>
                  <a:pt x="1055" y="343"/>
                </a:lnTo>
                <a:lnTo>
                  <a:pt x="1049" y="343"/>
                </a:lnTo>
                <a:lnTo>
                  <a:pt x="1047" y="336"/>
                </a:lnTo>
                <a:lnTo>
                  <a:pt x="1047" y="318"/>
                </a:lnTo>
                <a:lnTo>
                  <a:pt x="1016" y="311"/>
                </a:lnTo>
                <a:lnTo>
                  <a:pt x="1010" y="308"/>
                </a:lnTo>
                <a:lnTo>
                  <a:pt x="1002" y="313"/>
                </a:lnTo>
                <a:lnTo>
                  <a:pt x="1000" y="313"/>
                </a:lnTo>
                <a:lnTo>
                  <a:pt x="1000" y="309"/>
                </a:lnTo>
                <a:lnTo>
                  <a:pt x="989" y="317"/>
                </a:lnTo>
                <a:lnTo>
                  <a:pt x="988" y="298"/>
                </a:lnTo>
                <a:lnTo>
                  <a:pt x="986" y="297"/>
                </a:lnTo>
                <a:lnTo>
                  <a:pt x="989" y="281"/>
                </a:lnTo>
                <a:lnTo>
                  <a:pt x="996" y="281"/>
                </a:lnTo>
                <a:lnTo>
                  <a:pt x="992" y="266"/>
                </a:lnTo>
                <a:lnTo>
                  <a:pt x="984" y="265"/>
                </a:lnTo>
                <a:lnTo>
                  <a:pt x="978" y="263"/>
                </a:lnTo>
                <a:lnTo>
                  <a:pt x="969" y="249"/>
                </a:lnTo>
                <a:lnTo>
                  <a:pt x="965" y="244"/>
                </a:lnTo>
                <a:lnTo>
                  <a:pt x="947" y="229"/>
                </a:lnTo>
                <a:lnTo>
                  <a:pt x="956" y="221"/>
                </a:lnTo>
                <a:lnTo>
                  <a:pt x="938" y="217"/>
                </a:lnTo>
                <a:lnTo>
                  <a:pt x="933" y="202"/>
                </a:lnTo>
                <a:lnTo>
                  <a:pt x="937" y="202"/>
                </a:lnTo>
                <a:lnTo>
                  <a:pt x="932" y="186"/>
                </a:lnTo>
                <a:lnTo>
                  <a:pt x="962" y="173"/>
                </a:lnTo>
                <a:lnTo>
                  <a:pt x="959" y="164"/>
                </a:lnTo>
                <a:lnTo>
                  <a:pt x="991" y="151"/>
                </a:lnTo>
                <a:lnTo>
                  <a:pt x="1005" y="146"/>
                </a:lnTo>
                <a:lnTo>
                  <a:pt x="1002" y="139"/>
                </a:lnTo>
                <a:lnTo>
                  <a:pt x="1002" y="128"/>
                </a:lnTo>
                <a:lnTo>
                  <a:pt x="1028" y="128"/>
                </a:lnTo>
                <a:lnTo>
                  <a:pt x="1029" y="132"/>
                </a:lnTo>
                <a:lnTo>
                  <a:pt x="1042" y="127"/>
                </a:lnTo>
                <a:lnTo>
                  <a:pt x="1058" y="117"/>
                </a:lnTo>
                <a:lnTo>
                  <a:pt x="1054" y="111"/>
                </a:lnTo>
                <a:lnTo>
                  <a:pt x="1064" y="96"/>
                </a:lnTo>
                <a:lnTo>
                  <a:pt x="1071" y="100"/>
                </a:lnTo>
                <a:lnTo>
                  <a:pt x="1079" y="89"/>
                </a:lnTo>
                <a:lnTo>
                  <a:pt x="1079" y="88"/>
                </a:lnTo>
                <a:lnTo>
                  <a:pt x="1101" y="74"/>
                </a:lnTo>
                <a:lnTo>
                  <a:pt x="1100" y="79"/>
                </a:lnTo>
                <a:lnTo>
                  <a:pt x="1101" y="83"/>
                </a:lnTo>
                <a:lnTo>
                  <a:pt x="1111" y="98"/>
                </a:lnTo>
                <a:lnTo>
                  <a:pt x="1122" y="99"/>
                </a:lnTo>
                <a:lnTo>
                  <a:pt x="1133" y="90"/>
                </a:lnTo>
                <a:lnTo>
                  <a:pt x="1143" y="71"/>
                </a:lnTo>
                <a:lnTo>
                  <a:pt x="1150" y="66"/>
                </a:lnTo>
                <a:lnTo>
                  <a:pt x="1155" y="63"/>
                </a:lnTo>
                <a:lnTo>
                  <a:pt x="1170" y="63"/>
                </a:lnTo>
                <a:lnTo>
                  <a:pt x="1183" y="50"/>
                </a:lnTo>
                <a:lnTo>
                  <a:pt x="1187" y="45"/>
                </a:lnTo>
                <a:lnTo>
                  <a:pt x="1197" y="37"/>
                </a:lnTo>
                <a:lnTo>
                  <a:pt x="1202" y="36"/>
                </a:lnTo>
                <a:lnTo>
                  <a:pt x="1215" y="20"/>
                </a:lnTo>
                <a:lnTo>
                  <a:pt x="1214" y="19"/>
                </a:lnTo>
                <a:lnTo>
                  <a:pt x="1216" y="16"/>
                </a:lnTo>
                <a:lnTo>
                  <a:pt x="1218" y="15"/>
                </a:lnTo>
                <a:lnTo>
                  <a:pt x="1218" y="13"/>
                </a:lnTo>
                <a:lnTo>
                  <a:pt x="1229" y="8"/>
                </a:lnTo>
                <a:lnTo>
                  <a:pt x="1236" y="0"/>
                </a:lnTo>
                <a:lnTo>
                  <a:pt x="1248" y="2"/>
                </a:lnTo>
                <a:lnTo>
                  <a:pt x="1256" y="30"/>
                </a:lnTo>
                <a:lnTo>
                  <a:pt x="1267" y="79"/>
                </a:lnTo>
                <a:lnTo>
                  <a:pt x="1288" y="186"/>
                </a:lnTo>
                <a:lnTo>
                  <a:pt x="1300" y="184"/>
                </a:lnTo>
                <a:lnTo>
                  <a:pt x="1314" y="181"/>
                </a:lnTo>
                <a:lnTo>
                  <a:pt x="1317" y="180"/>
                </a:lnTo>
                <a:lnTo>
                  <a:pt x="1317" y="184"/>
                </a:lnTo>
                <a:lnTo>
                  <a:pt x="1322" y="179"/>
                </a:lnTo>
                <a:lnTo>
                  <a:pt x="1337" y="167"/>
                </a:lnTo>
                <a:lnTo>
                  <a:pt x="1338" y="165"/>
                </a:lnTo>
                <a:lnTo>
                  <a:pt x="1348" y="164"/>
                </a:lnTo>
                <a:lnTo>
                  <a:pt x="1383" y="162"/>
                </a:lnTo>
                <a:lnTo>
                  <a:pt x="1410" y="164"/>
                </a:lnTo>
                <a:lnTo>
                  <a:pt x="1531" y="165"/>
                </a:lnTo>
                <a:lnTo>
                  <a:pt x="1533" y="189"/>
                </a:lnTo>
                <a:lnTo>
                  <a:pt x="1531" y="244"/>
                </a:lnTo>
                <a:lnTo>
                  <a:pt x="1533" y="253"/>
                </a:lnTo>
                <a:lnTo>
                  <a:pt x="1536" y="260"/>
                </a:lnTo>
                <a:lnTo>
                  <a:pt x="1536" y="276"/>
                </a:lnTo>
                <a:lnTo>
                  <a:pt x="1534" y="293"/>
                </a:lnTo>
                <a:lnTo>
                  <a:pt x="1527" y="322"/>
                </a:lnTo>
                <a:lnTo>
                  <a:pt x="1533" y="320"/>
                </a:lnTo>
                <a:lnTo>
                  <a:pt x="1546" y="328"/>
                </a:lnTo>
                <a:lnTo>
                  <a:pt x="1552" y="328"/>
                </a:lnTo>
                <a:lnTo>
                  <a:pt x="1565" y="318"/>
                </a:lnTo>
                <a:lnTo>
                  <a:pt x="1576" y="317"/>
                </a:lnTo>
                <a:lnTo>
                  <a:pt x="1587" y="314"/>
                </a:lnTo>
                <a:lnTo>
                  <a:pt x="1597" y="316"/>
                </a:lnTo>
                <a:lnTo>
                  <a:pt x="1619" y="323"/>
                </a:lnTo>
                <a:lnTo>
                  <a:pt x="1637" y="332"/>
                </a:lnTo>
                <a:lnTo>
                  <a:pt x="1652" y="345"/>
                </a:lnTo>
                <a:lnTo>
                  <a:pt x="1658" y="355"/>
                </a:lnTo>
                <a:lnTo>
                  <a:pt x="1670" y="360"/>
                </a:lnTo>
                <a:lnTo>
                  <a:pt x="1673" y="366"/>
                </a:lnTo>
                <a:lnTo>
                  <a:pt x="1674" y="370"/>
                </a:lnTo>
                <a:lnTo>
                  <a:pt x="1680" y="377"/>
                </a:lnTo>
                <a:lnTo>
                  <a:pt x="1702" y="386"/>
                </a:lnTo>
                <a:lnTo>
                  <a:pt x="1711" y="365"/>
                </a:lnTo>
                <a:lnTo>
                  <a:pt x="1715" y="351"/>
                </a:lnTo>
                <a:lnTo>
                  <a:pt x="1726" y="341"/>
                </a:lnTo>
                <a:lnTo>
                  <a:pt x="1743" y="340"/>
                </a:lnTo>
                <a:lnTo>
                  <a:pt x="1749" y="343"/>
                </a:lnTo>
                <a:lnTo>
                  <a:pt x="1771" y="349"/>
                </a:lnTo>
                <a:lnTo>
                  <a:pt x="1778" y="357"/>
                </a:lnTo>
                <a:lnTo>
                  <a:pt x="1789" y="346"/>
                </a:lnTo>
                <a:lnTo>
                  <a:pt x="1801" y="341"/>
                </a:lnTo>
                <a:lnTo>
                  <a:pt x="1842" y="338"/>
                </a:lnTo>
                <a:lnTo>
                  <a:pt x="1918" y="339"/>
                </a:lnTo>
                <a:lnTo>
                  <a:pt x="2056" y="139"/>
                </a:lnTo>
                <a:lnTo>
                  <a:pt x="2067" y="122"/>
                </a:lnTo>
                <a:lnTo>
                  <a:pt x="2109" y="152"/>
                </a:lnTo>
                <a:lnTo>
                  <a:pt x="2138" y="178"/>
                </a:lnTo>
                <a:lnTo>
                  <a:pt x="2141" y="179"/>
                </a:lnTo>
                <a:lnTo>
                  <a:pt x="2143" y="180"/>
                </a:lnTo>
                <a:lnTo>
                  <a:pt x="2163" y="197"/>
                </a:lnTo>
                <a:lnTo>
                  <a:pt x="2173" y="205"/>
                </a:lnTo>
                <a:lnTo>
                  <a:pt x="2196" y="189"/>
                </a:lnTo>
                <a:lnTo>
                  <a:pt x="2206" y="200"/>
                </a:lnTo>
                <a:lnTo>
                  <a:pt x="2208" y="199"/>
                </a:lnTo>
                <a:lnTo>
                  <a:pt x="2220" y="210"/>
                </a:lnTo>
                <a:lnTo>
                  <a:pt x="2236" y="221"/>
                </a:lnTo>
                <a:lnTo>
                  <a:pt x="2249" y="234"/>
                </a:lnTo>
                <a:lnTo>
                  <a:pt x="2256" y="240"/>
                </a:lnTo>
                <a:lnTo>
                  <a:pt x="2264" y="249"/>
                </a:lnTo>
                <a:lnTo>
                  <a:pt x="2245" y="266"/>
                </a:lnTo>
                <a:lnTo>
                  <a:pt x="2256" y="276"/>
                </a:lnTo>
                <a:lnTo>
                  <a:pt x="2262" y="286"/>
                </a:lnTo>
                <a:lnTo>
                  <a:pt x="2270" y="306"/>
                </a:lnTo>
                <a:lnTo>
                  <a:pt x="2280" y="302"/>
                </a:lnTo>
                <a:lnTo>
                  <a:pt x="2288" y="313"/>
                </a:lnTo>
                <a:lnTo>
                  <a:pt x="2293" y="311"/>
                </a:lnTo>
                <a:lnTo>
                  <a:pt x="2296" y="314"/>
                </a:lnTo>
                <a:lnTo>
                  <a:pt x="2298" y="316"/>
                </a:lnTo>
                <a:lnTo>
                  <a:pt x="2304" y="317"/>
                </a:lnTo>
                <a:lnTo>
                  <a:pt x="2323" y="322"/>
                </a:lnTo>
                <a:lnTo>
                  <a:pt x="2324" y="318"/>
                </a:lnTo>
                <a:lnTo>
                  <a:pt x="2328" y="319"/>
                </a:lnTo>
                <a:lnTo>
                  <a:pt x="2325" y="327"/>
                </a:lnTo>
                <a:lnTo>
                  <a:pt x="2334" y="327"/>
                </a:lnTo>
                <a:lnTo>
                  <a:pt x="2335" y="320"/>
                </a:lnTo>
                <a:lnTo>
                  <a:pt x="2339" y="327"/>
                </a:lnTo>
                <a:lnTo>
                  <a:pt x="2342" y="339"/>
                </a:lnTo>
                <a:lnTo>
                  <a:pt x="2344" y="338"/>
                </a:lnTo>
                <a:lnTo>
                  <a:pt x="2346" y="341"/>
                </a:lnTo>
                <a:lnTo>
                  <a:pt x="2352" y="338"/>
                </a:lnTo>
                <a:lnTo>
                  <a:pt x="2353" y="339"/>
                </a:lnTo>
                <a:lnTo>
                  <a:pt x="2362" y="351"/>
                </a:lnTo>
                <a:lnTo>
                  <a:pt x="2363" y="350"/>
                </a:lnTo>
                <a:lnTo>
                  <a:pt x="2364" y="354"/>
                </a:lnTo>
                <a:lnTo>
                  <a:pt x="2372" y="349"/>
                </a:lnTo>
                <a:lnTo>
                  <a:pt x="2384" y="344"/>
                </a:lnTo>
                <a:lnTo>
                  <a:pt x="2389" y="341"/>
                </a:lnTo>
                <a:lnTo>
                  <a:pt x="2396" y="338"/>
                </a:lnTo>
                <a:lnTo>
                  <a:pt x="2396" y="336"/>
                </a:lnTo>
                <a:lnTo>
                  <a:pt x="2398" y="323"/>
                </a:lnTo>
                <a:lnTo>
                  <a:pt x="2392" y="316"/>
                </a:lnTo>
                <a:lnTo>
                  <a:pt x="2392" y="313"/>
                </a:lnTo>
                <a:lnTo>
                  <a:pt x="2395" y="311"/>
                </a:lnTo>
                <a:lnTo>
                  <a:pt x="2396" y="311"/>
                </a:lnTo>
                <a:lnTo>
                  <a:pt x="2401" y="312"/>
                </a:lnTo>
                <a:lnTo>
                  <a:pt x="2405" y="306"/>
                </a:lnTo>
                <a:lnTo>
                  <a:pt x="2404" y="298"/>
                </a:lnTo>
                <a:lnTo>
                  <a:pt x="2398" y="297"/>
                </a:lnTo>
                <a:lnTo>
                  <a:pt x="2399" y="287"/>
                </a:lnTo>
                <a:lnTo>
                  <a:pt x="2398" y="280"/>
                </a:lnTo>
                <a:lnTo>
                  <a:pt x="2401" y="274"/>
                </a:lnTo>
                <a:lnTo>
                  <a:pt x="2406" y="270"/>
                </a:lnTo>
                <a:lnTo>
                  <a:pt x="2410" y="268"/>
                </a:lnTo>
                <a:lnTo>
                  <a:pt x="2410" y="258"/>
                </a:lnTo>
                <a:lnTo>
                  <a:pt x="2431" y="242"/>
                </a:lnTo>
                <a:lnTo>
                  <a:pt x="2438" y="240"/>
                </a:lnTo>
                <a:lnTo>
                  <a:pt x="2447" y="240"/>
                </a:lnTo>
                <a:lnTo>
                  <a:pt x="2489" y="238"/>
                </a:lnTo>
                <a:lnTo>
                  <a:pt x="2492" y="238"/>
                </a:lnTo>
                <a:lnTo>
                  <a:pt x="2496" y="240"/>
                </a:lnTo>
                <a:lnTo>
                  <a:pt x="2501" y="247"/>
                </a:lnTo>
                <a:lnTo>
                  <a:pt x="2506" y="255"/>
                </a:lnTo>
                <a:lnTo>
                  <a:pt x="2507" y="256"/>
                </a:lnTo>
                <a:lnTo>
                  <a:pt x="2516" y="260"/>
                </a:lnTo>
                <a:lnTo>
                  <a:pt x="2523" y="260"/>
                </a:lnTo>
                <a:lnTo>
                  <a:pt x="2531" y="259"/>
                </a:lnTo>
                <a:lnTo>
                  <a:pt x="2535" y="256"/>
                </a:lnTo>
                <a:lnTo>
                  <a:pt x="2542" y="252"/>
                </a:lnTo>
                <a:lnTo>
                  <a:pt x="2554" y="237"/>
                </a:lnTo>
                <a:lnTo>
                  <a:pt x="2559" y="234"/>
                </a:lnTo>
                <a:lnTo>
                  <a:pt x="2569" y="231"/>
                </a:lnTo>
                <a:lnTo>
                  <a:pt x="2592" y="226"/>
                </a:lnTo>
                <a:lnTo>
                  <a:pt x="2596" y="224"/>
                </a:lnTo>
                <a:lnTo>
                  <a:pt x="2599" y="226"/>
                </a:lnTo>
                <a:lnTo>
                  <a:pt x="2603" y="228"/>
                </a:lnTo>
                <a:lnTo>
                  <a:pt x="2607" y="232"/>
                </a:lnTo>
                <a:lnTo>
                  <a:pt x="2611" y="244"/>
                </a:lnTo>
                <a:lnTo>
                  <a:pt x="2606" y="253"/>
                </a:lnTo>
                <a:lnTo>
                  <a:pt x="2602" y="264"/>
                </a:lnTo>
                <a:lnTo>
                  <a:pt x="2597" y="272"/>
                </a:lnTo>
                <a:lnTo>
                  <a:pt x="2595" y="279"/>
                </a:lnTo>
                <a:lnTo>
                  <a:pt x="2612" y="280"/>
                </a:lnTo>
                <a:lnTo>
                  <a:pt x="2634" y="279"/>
                </a:lnTo>
                <a:lnTo>
                  <a:pt x="2639" y="282"/>
                </a:lnTo>
                <a:lnTo>
                  <a:pt x="2655" y="306"/>
                </a:lnTo>
                <a:lnTo>
                  <a:pt x="2657" y="309"/>
                </a:lnTo>
                <a:lnTo>
                  <a:pt x="2675" y="320"/>
                </a:lnTo>
                <a:lnTo>
                  <a:pt x="2646" y="359"/>
                </a:lnTo>
                <a:lnTo>
                  <a:pt x="2629" y="377"/>
                </a:lnTo>
                <a:lnTo>
                  <a:pt x="2614" y="391"/>
                </a:lnTo>
                <a:lnTo>
                  <a:pt x="2599" y="404"/>
                </a:lnTo>
                <a:lnTo>
                  <a:pt x="2583" y="415"/>
                </a:lnTo>
                <a:lnTo>
                  <a:pt x="2432" y="521"/>
                </a:lnTo>
                <a:lnTo>
                  <a:pt x="2331" y="570"/>
                </a:lnTo>
                <a:lnTo>
                  <a:pt x="2314" y="581"/>
                </a:lnTo>
                <a:lnTo>
                  <a:pt x="2298" y="595"/>
                </a:lnTo>
                <a:lnTo>
                  <a:pt x="2283" y="611"/>
                </a:lnTo>
                <a:lnTo>
                  <a:pt x="2276" y="620"/>
                </a:lnTo>
                <a:lnTo>
                  <a:pt x="2271" y="629"/>
                </a:lnTo>
                <a:lnTo>
                  <a:pt x="2264" y="644"/>
                </a:lnTo>
                <a:lnTo>
                  <a:pt x="2254" y="675"/>
                </a:lnTo>
                <a:lnTo>
                  <a:pt x="2243" y="734"/>
                </a:lnTo>
                <a:lnTo>
                  <a:pt x="2229" y="819"/>
                </a:lnTo>
                <a:lnTo>
                  <a:pt x="2220" y="856"/>
                </a:lnTo>
                <a:lnTo>
                  <a:pt x="2216" y="872"/>
                </a:lnTo>
                <a:lnTo>
                  <a:pt x="2208" y="893"/>
                </a:lnTo>
                <a:lnTo>
                  <a:pt x="2201" y="913"/>
                </a:lnTo>
                <a:lnTo>
                  <a:pt x="2184" y="947"/>
                </a:lnTo>
                <a:lnTo>
                  <a:pt x="2141" y="1025"/>
                </a:lnTo>
                <a:lnTo>
                  <a:pt x="2037" y="1209"/>
                </a:lnTo>
                <a:lnTo>
                  <a:pt x="2030" y="1225"/>
                </a:lnTo>
                <a:lnTo>
                  <a:pt x="2024" y="1240"/>
                </a:lnTo>
                <a:lnTo>
                  <a:pt x="2017" y="1260"/>
                </a:lnTo>
                <a:lnTo>
                  <a:pt x="2014" y="1276"/>
                </a:lnTo>
                <a:lnTo>
                  <a:pt x="2009" y="1297"/>
                </a:lnTo>
                <a:lnTo>
                  <a:pt x="2008" y="1314"/>
                </a:lnTo>
                <a:lnTo>
                  <a:pt x="2006" y="1334"/>
                </a:lnTo>
                <a:lnTo>
                  <a:pt x="2006" y="1350"/>
                </a:lnTo>
                <a:lnTo>
                  <a:pt x="2009" y="1371"/>
                </a:lnTo>
                <a:lnTo>
                  <a:pt x="2011" y="1387"/>
                </a:lnTo>
                <a:lnTo>
                  <a:pt x="2017" y="1414"/>
                </a:lnTo>
                <a:lnTo>
                  <a:pt x="2036" y="1469"/>
                </a:lnTo>
                <a:lnTo>
                  <a:pt x="2048" y="1518"/>
                </a:lnTo>
                <a:lnTo>
                  <a:pt x="2059" y="1569"/>
                </a:lnTo>
                <a:lnTo>
                  <a:pt x="2067" y="1629"/>
                </a:lnTo>
                <a:lnTo>
                  <a:pt x="2070" y="1669"/>
                </a:lnTo>
                <a:lnTo>
                  <a:pt x="2070" y="1703"/>
                </a:lnTo>
                <a:lnTo>
                  <a:pt x="2070" y="1739"/>
                </a:lnTo>
                <a:lnTo>
                  <a:pt x="2064" y="1787"/>
                </a:lnTo>
                <a:lnTo>
                  <a:pt x="2063" y="1805"/>
                </a:lnTo>
                <a:lnTo>
                  <a:pt x="2062" y="1827"/>
                </a:lnTo>
                <a:lnTo>
                  <a:pt x="2063" y="1854"/>
                </a:lnTo>
                <a:lnTo>
                  <a:pt x="2064" y="1866"/>
                </a:lnTo>
                <a:lnTo>
                  <a:pt x="2069" y="1893"/>
                </a:lnTo>
                <a:lnTo>
                  <a:pt x="2074" y="1918"/>
                </a:lnTo>
                <a:lnTo>
                  <a:pt x="2089" y="1970"/>
                </a:lnTo>
                <a:lnTo>
                  <a:pt x="2093" y="1991"/>
                </a:lnTo>
                <a:lnTo>
                  <a:pt x="2096" y="2012"/>
                </a:lnTo>
                <a:lnTo>
                  <a:pt x="2099" y="2032"/>
                </a:lnTo>
                <a:lnTo>
                  <a:pt x="2099" y="2058"/>
                </a:lnTo>
                <a:lnTo>
                  <a:pt x="2097" y="2080"/>
                </a:lnTo>
                <a:lnTo>
                  <a:pt x="2096" y="2101"/>
                </a:lnTo>
                <a:lnTo>
                  <a:pt x="2090" y="2129"/>
                </a:lnTo>
                <a:lnTo>
                  <a:pt x="2086" y="2145"/>
                </a:lnTo>
                <a:lnTo>
                  <a:pt x="2073" y="2181"/>
                </a:lnTo>
                <a:lnTo>
                  <a:pt x="2058" y="2211"/>
                </a:lnTo>
                <a:lnTo>
                  <a:pt x="2042" y="2240"/>
                </a:lnTo>
                <a:lnTo>
                  <a:pt x="2030" y="2255"/>
                </a:lnTo>
                <a:lnTo>
                  <a:pt x="2021" y="2264"/>
                </a:lnTo>
                <a:lnTo>
                  <a:pt x="2000" y="2283"/>
                </a:lnTo>
                <a:lnTo>
                  <a:pt x="1987" y="2293"/>
                </a:lnTo>
                <a:lnTo>
                  <a:pt x="1973" y="2303"/>
                </a:lnTo>
                <a:lnTo>
                  <a:pt x="1918" y="2333"/>
                </a:lnTo>
                <a:lnTo>
                  <a:pt x="1899" y="2344"/>
                </a:lnTo>
                <a:lnTo>
                  <a:pt x="1862" y="2372"/>
                </a:lnTo>
                <a:lnTo>
                  <a:pt x="1849" y="2384"/>
                </a:lnTo>
                <a:lnTo>
                  <a:pt x="1845" y="2388"/>
                </a:lnTo>
                <a:lnTo>
                  <a:pt x="1840" y="2392"/>
                </a:lnTo>
                <a:lnTo>
                  <a:pt x="1833" y="2404"/>
                </a:lnTo>
                <a:lnTo>
                  <a:pt x="1827" y="2415"/>
                </a:lnTo>
                <a:lnTo>
                  <a:pt x="1824" y="2424"/>
                </a:lnTo>
                <a:lnTo>
                  <a:pt x="1822" y="2433"/>
                </a:lnTo>
                <a:lnTo>
                  <a:pt x="1821" y="2448"/>
                </a:lnTo>
                <a:lnTo>
                  <a:pt x="1829" y="2571"/>
                </a:lnTo>
                <a:lnTo>
                  <a:pt x="1833" y="2709"/>
                </a:lnTo>
                <a:lnTo>
                  <a:pt x="1832" y="2751"/>
                </a:lnTo>
                <a:lnTo>
                  <a:pt x="1828" y="2783"/>
                </a:lnTo>
                <a:lnTo>
                  <a:pt x="1821" y="2833"/>
                </a:lnTo>
                <a:lnTo>
                  <a:pt x="1812" y="2869"/>
                </a:lnTo>
                <a:lnTo>
                  <a:pt x="1802" y="2907"/>
                </a:lnTo>
                <a:lnTo>
                  <a:pt x="1752" y="306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B0A12E4-603F-CB73-9296-5CBF58404219}"/>
              </a:ext>
            </a:extLst>
          </p:cNvPr>
          <p:cNvSpPr>
            <a:spLocks/>
          </p:cNvSpPr>
          <p:nvPr/>
        </p:nvSpPr>
        <p:spPr bwMode="auto">
          <a:xfrm>
            <a:off x="5220072" y="1203598"/>
            <a:ext cx="3113411" cy="3562673"/>
          </a:xfrm>
          <a:custGeom>
            <a:avLst/>
            <a:gdLst>
              <a:gd name="T0" fmla="*/ 1620 w 2675"/>
              <a:gd name="T1" fmla="*/ 2923 h 3061"/>
              <a:gd name="T2" fmla="*/ 1390 w 2675"/>
              <a:gd name="T3" fmla="*/ 2884 h 3061"/>
              <a:gd name="T4" fmla="*/ 1295 w 2675"/>
              <a:gd name="T5" fmla="*/ 2884 h 3061"/>
              <a:gd name="T6" fmla="*/ 1291 w 2675"/>
              <a:gd name="T7" fmla="*/ 2747 h 3061"/>
              <a:gd name="T8" fmla="*/ 1290 w 2675"/>
              <a:gd name="T9" fmla="*/ 2637 h 3061"/>
              <a:gd name="T10" fmla="*/ 1299 w 2675"/>
              <a:gd name="T11" fmla="*/ 2532 h 3061"/>
              <a:gd name="T12" fmla="*/ 1225 w 2675"/>
              <a:gd name="T13" fmla="*/ 2519 h 3061"/>
              <a:gd name="T14" fmla="*/ 1168 w 2675"/>
              <a:gd name="T15" fmla="*/ 2479 h 3061"/>
              <a:gd name="T16" fmla="*/ 1081 w 2675"/>
              <a:gd name="T17" fmla="*/ 2481 h 3061"/>
              <a:gd name="T18" fmla="*/ 979 w 2675"/>
              <a:gd name="T19" fmla="*/ 2591 h 3061"/>
              <a:gd name="T20" fmla="*/ 873 w 2675"/>
              <a:gd name="T21" fmla="*/ 2618 h 3061"/>
              <a:gd name="T22" fmla="*/ 814 w 2675"/>
              <a:gd name="T23" fmla="*/ 2550 h 3061"/>
              <a:gd name="T24" fmla="*/ 771 w 2675"/>
              <a:gd name="T25" fmla="*/ 2601 h 3061"/>
              <a:gd name="T26" fmla="*/ 724 w 2675"/>
              <a:gd name="T27" fmla="*/ 2609 h 3061"/>
              <a:gd name="T28" fmla="*/ 650 w 2675"/>
              <a:gd name="T29" fmla="*/ 2631 h 3061"/>
              <a:gd name="T30" fmla="*/ 545 w 2675"/>
              <a:gd name="T31" fmla="*/ 2594 h 3061"/>
              <a:gd name="T32" fmla="*/ 497 w 2675"/>
              <a:gd name="T33" fmla="*/ 2461 h 3061"/>
              <a:gd name="T34" fmla="*/ 449 w 2675"/>
              <a:gd name="T35" fmla="*/ 2294 h 3061"/>
              <a:gd name="T36" fmla="*/ 607 w 2675"/>
              <a:gd name="T37" fmla="*/ 2114 h 3061"/>
              <a:gd name="T38" fmla="*/ 567 w 2675"/>
              <a:gd name="T39" fmla="*/ 1946 h 3061"/>
              <a:gd name="T40" fmla="*/ 542 w 2675"/>
              <a:gd name="T41" fmla="*/ 1827 h 3061"/>
              <a:gd name="T42" fmla="*/ 488 w 2675"/>
              <a:gd name="T43" fmla="*/ 1790 h 3061"/>
              <a:gd name="T44" fmla="*/ 407 w 2675"/>
              <a:gd name="T45" fmla="*/ 1745 h 3061"/>
              <a:gd name="T46" fmla="*/ 306 w 2675"/>
              <a:gd name="T47" fmla="*/ 1724 h 3061"/>
              <a:gd name="T48" fmla="*/ 285 w 2675"/>
              <a:gd name="T49" fmla="*/ 1536 h 3061"/>
              <a:gd name="T50" fmla="*/ 279 w 2675"/>
              <a:gd name="T51" fmla="*/ 1442 h 3061"/>
              <a:gd name="T52" fmla="*/ 132 w 2675"/>
              <a:gd name="T53" fmla="*/ 1447 h 3061"/>
              <a:gd name="T54" fmla="*/ 56 w 2675"/>
              <a:gd name="T55" fmla="*/ 1400 h 3061"/>
              <a:gd name="T56" fmla="*/ 0 w 2675"/>
              <a:gd name="T57" fmla="*/ 1300 h 3061"/>
              <a:gd name="T58" fmla="*/ 175 w 2675"/>
              <a:gd name="T59" fmla="*/ 1219 h 3061"/>
              <a:gd name="T60" fmla="*/ 270 w 2675"/>
              <a:gd name="T61" fmla="*/ 1324 h 3061"/>
              <a:gd name="T62" fmla="*/ 365 w 2675"/>
              <a:gd name="T63" fmla="*/ 1360 h 3061"/>
              <a:gd name="T64" fmla="*/ 558 w 2675"/>
              <a:gd name="T65" fmla="*/ 1315 h 3061"/>
              <a:gd name="T66" fmla="*/ 729 w 2675"/>
              <a:gd name="T67" fmla="*/ 1176 h 3061"/>
              <a:gd name="T68" fmla="*/ 861 w 2675"/>
              <a:gd name="T69" fmla="*/ 1074 h 3061"/>
              <a:gd name="T70" fmla="*/ 1000 w 2675"/>
              <a:gd name="T71" fmla="*/ 1027 h 3061"/>
              <a:gd name="T72" fmla="*/ 1109 w 2675"/>
              <a:gd name="T73" fmla="*/ 958 h 3061"/>
              <a:gd name="T74" fmla="*/ 1164 w 2675"/>
              <a:gd name="T75" fmla="*/ 849 h 3061"/>
              <a:gd name="T76" fmla="*/ 1214 w 2675"/>
              <a:gd name="T77" fmla="*/ 740 h 3061"/>
              <a:gd name="T78" fmla="*/ 1120 w 2675"/>
              <a:gd name="T79" fmla="*/ 671 h 3061"/>
              <a:gd name="T80" fmla="*/ 1017 w 2675"/>
              <a:gd name="T81" fmla="*/ 605 h 3061"/>
              <a:gd name="T82" fmla="*/ 957 w 2675"/>
              <a:gd name="T83" fmla="*/ 489 h 3061"/>
              <a:gd name="T84" fmla="*/ 1042 w 2675"/>
              <a:gd name="T85" fmla="*/ 415 h 3061"/>
              <a:gd name="T86" fmla="*/ 1061 w 2675"/>
              <a:gd name="T87" fmla="*/ 366 h 3061"/>
              <a:gd name="T88" fmla="*/ 986 w 2675"/>
              <a:gd name="T89" fmla="*/ 297 h 3061"/>
              <a:gd name="T90" fmla="*/ 959 w 2675"/>
              <a:gd name="T91" fmla="*/ 164 h 3061"/>
              <a:gd name="T92" fmla="*/ 1100 w 2675"/>
              <a:gd name="T93" fmla="*/ 79 h 3061"/>
              <a:gd name="T94" fmla="*/ 1216 w 2675"/>
              <a:gd name="T95" fmla="*/ 16 h 3061"/>
              <a:gd name="T96" fmla="*/ 1338 w 2675"/>
              <a:gd name="T97" fmla="*/ 165 h 3061"/>
              <a:gd name="T98" fmla="*/ 1565 w 2675"/>
              <a:gd name="T99" fmla="*/ 318 h 3061"/>
              <a:gd name="T100" fmla="*/ 1726 w 2675"/>
              <a:gd name="T101" fmla="*/ 341 h 3061"/>
              <a:gd name="T102" fmla="*/ 2163 w 2675"/>
              <a:gd name="T103" fmla="*/ 197 h 3061"/>
              <a:gd name="T104" fmla="*/ 2288 w 2675"/>
              <a:gd name="T105" fmla="*/ 313 h 3061"/>
              <a:gd name="T106" fmla="*/ 2352 w 2675"/>
              <a:gd name="T107" fmla="*/ 338 h 3061"/>
              <a:gd name="T108" fmla="*/ 2401 w 2675"/>
              <a:gd name="T109" fmla="*/ 312 h 3061"/>
              <a:gd name="T110" fmla="*/ 2496 w 2675"/>
              <a:gd name="T111" fmla="*/ 240 h 3061"/>
              <a:gd name="T112" fmla="*/ 2603 w 2675"/>
              <a:gd name="T113" fmla="*/ 228 h 3061"/>
              <a:gd name="T114" fmla="*/ 2614 w 2675"/>
              <a:gd name="T115" fmla="*/ 391 h 3061"/>
              <a:gd name="T116" fmla="*/ 2216 w 2675"/>
              <a:gd name="T117" fmla="*/ 872 h 3061"/>
              <a:gd name="T118" fmla="*/ 2011 w 2675"/>
              <a:gd name="T119" fmla="*/ 1387 h 3061"/>
              <a:gd name="T120" fmla="*/ 2074 w 2675"/>
              <a:gd name="T121" fmla="*/ 1918 h 3061"/>
              <a:gd name="T122" fmla="*/ 2000 w 2675"/>
              <a:gd name="T123" fmla="*/ 2283 h 3061"/>
              <a:gd name="T124" fmla="*/ 1833 w 2675"/>
              <a:gd name="T125" fmla="*/ 2709 h 3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75" h="3061">
                <a:moveTo>
                  <a:pt x="1752" y="3061"/>
                </a:moveTo>
                <a:lnTo>
                  <a:pt x="1732" y="3055"/>
                </a:lnTo>
                <a:lnTo>
                  <a:pt x="1716" y="3046"/>
                </a:lnTo>
                <a:lnTo>
                  <a:pt x="1691" y="3033"/>
                </a:lnTo>
                <a:lnTo>
                  <a:pt x="1647" y="3010"/>
                </a:lnTo>
                <a:lnTo>
                  <a:pt x="1642" y="2991"/>
                </a:lnTo>
                <a:lnTo>
                  <a:pt x="1645" y="2975"/>
                </a:lnTo>
                <a:lnTo>
                  <a:pt x="1684" y="2916"/>
                </a:lnTo>
                <a:lnTo>
                  <a:pt x="1685" y="2903"/>
                </a:lnTo>
                <a:lnTo>
                  <a:pt x="1659" y="2895"/>
                </a:lnTo>
                <a:lnTo>
                  <a:pt x="1657" y="2894"/>
                </a:lnTo>
                <a:lnTo>
                  <a:pt x="1647" y="2905"/>
                </a:lnTo>
                <a:lnTo>
                  <a:pt x="1632" y="2911"/>
                </a:lnTo>
                <a:lnTo>
                  <a:pt x="1625" y="2917"/>
                </a:lnTo>
                <a:lnTo>
                  <a:pt x="1620" y="2923"/>
                </a:lnTo>
                <a:lnTo>
                  <a:pt x="1613" y="2939"/>
                </a:lnTo>
                <a:lnTo>
                  <a:pt x="1604" y="2946"/>
                </a:lnTo>
                <a:lnTo>
                  <a:pt x="1586" y="2951"/>
                </a:lnTo>
                <a:lnTo>
                  <a:pt x="1560" y="2939"/>
                </a:lnTo>
                <a:lnTo>
                  <a:pt x="1541" y="2932"/>
                </a:lnTo>
                <a:lnTo>
                  <a:pt x="1534" y="2927"/>
                </a:lnTo>
                <a:lnTo>
                  <a:pt x="1524" y="2923"/>
                </a:lnTo>
                <a:lnTo>
                  <a:pt x="1511" y="2916"/>
                </a:lnTo>
                <a:lnTo>
                  <a:pt x="1502" y="2912"/>
                </a:lnTo>
                <a:lnTo>
                  <a:pt x="1481" y="2902"/>
                </a:lnTo>
                <a:lnTo>
                  <a:pt x="1467" y="2897"/>
                </a:lnTo>
                <a:lnTo>
                  <a:pt x="1421" y="2887"/>
                </a:lnTo>
                <a:lnTo>
                  <a:pt x="1400" y="2885"/>
                </a:lnTo>
                <a:lnTo>
                  <a:pt x="1400" y="2886"/>
                </a:lnTo>
                <a:lnTo>
                  <a:pt x="1390" y="2884"/>
                </a:lnTo>
                <a:lnTo>
                  <a:pt x="1378" y="2871"/>
                </a:lnTo>
                <a:lnTo>
                  <a:pt x="1362" y="2850"/>
                </a:lnTo>
                <a:lnTo>
                  <a:pt x="1353" y="2850"/>
                </a:lnTo>
                <a:lnTo>
                  <a:pt x="1349" y="2868"/>
                </a:lnTo>
                <a:lnTo>
                  <a:pt x="1352" y="2869"/>
                </a:lnTo>
                <a:lnTo>
                  <a:pt x="1346" y="2886"/>
                </a:lnTo>
                <a:lnTo>
                  <a:pt x="1343" y="2886"/>
                </a:lnTo>
                <a:lnTo>
                  <a:pt x="1342" y="2902"/>
                </a:lnTo>
                <a:lnTo>
                  <a:pt x="1326" y="2900"/>
                </a:lnTo>
                <a:lnTo>
                  <a:pt x="1322" y="2898"/>
                </a:lnTo>
                <a:lnTo>
                  <a:pt x="1314" y="2897"/>
                </a:lnTo>
                <a:lnTo>
                  <a:pt x="1296" y="2892"/>
                </a:lnTo>
                <a:lnTo>
                  <a:pt x="1298" y="2890"/>
                </a:lnTo>
                <a:lnTo>
                  <a:pt x="1298" y="2887"/>
                </a:lnTo>
                <a:lnTo>
                  <a:pt x="1295" y="2884"/>
                </a:lnTo>
                <a:lnTo>
                  <a:pt x="1298" y="2875"/>
                </a:lnTo>
                <a:lnTo>
                  <a:pt x="1293" y="2874"/>
                </a:lnTo>
                <a:lnTo>
                  <a:pt x="1282" y="2870"/>
                </a:lnTo>
                <a:lnTo>
                  <a:pt x="1290" y="2847"/>
                </a:lnTo>
                <a:lnTo>
                  <a:pt x="1301" y="2833"/>
                </a:lnTo>
                <a:lnTo>
                  <a:pt x="1306" y="2821"/>
                </a:lnTo>
                <a:lnTo>
                  <a:pt x="1299" y="2804"/>
                </a:lnTo>
                <a:lnTo>
                  <a:pt x="1299" y="2795"/>
                </a:lnTo>
                <a:lnTo>
                  <a:pt x="1296" y="2785"/>
                </a:lnTo>
                <a:lnTo>
                  <a:pt x="1291" y="2775"/>
                </a:lnTo>
                <a:lnTo>
                  <a:pt x="1288" y="2769"/>
                </a:lnTo>
                <a:lnTo>
                  <a:pt x="1288" y="2764"/>
                </a:lnTo>
                <a:lnTo>
                  <a:pt x="1291" y="2758"/>
                </a:lnTo>
                <a:lnTo>
                  <a:pt x="1290" y="2752"/>
                </a:lnTo>
                <a:lnTo>
                  <a:pt x="1291" y="2747"/>
                </a:lnTo>
                <a:lnTo>
                  <a:pt x="1280" y="2708"/>
                </a:lnTo>
                <a:lnTo>
                  <a:pt x="1279" y="2703"/>
                </a:lnTo>
                <a:lnTo>
                  <a:pt x="1279" y="2698"/>
                </a:lnTo>
                <a:lnTo>
                  <a:pt x="1280" y="2694"/>
                </a:lnTo>
                <a:lnTo>
                  <a:pt x="1285" y="2690"/>
                </a:lnTo>
                <a:lnTo>
                  <a:pt x="1280" y="2678"/>
                </a:lnTo>
                <a:lnTo>
                  <a:pt x="1273" y="2667"/>
                </a:lnTo>
                <a:lnTo>
                  <a:pt x="1272" y="2662"/>
                </a:lnTo>
                <a:lnTo>
                  <a:pt x="1273" y="2661"/>
                </a:lnTo>
                <a:lnTo>
                  <a:pt x="1279" y="2656"/>
                </a:lnTo>
                <a:lnTo>
                  <a:pt x="1285" y="2649"/>
                </a:lnTo>
                <a:lnTo>
                  <a:pt x="1284" y="2644"/>
                </a:lnTo>
                <a:lnTo>
                  <a:pt x="1285" y="2641"/>
                </a:lnTo>
                <a:lnTo>
                  <a:pt x="1289" y="2640"/>
                </a:lnTo>
                <a:lnTo>
                  <a:pt x="1290" y="2637"/>
                </a:lnTo>
                <a:lnTo>
                  <a:pt x="1296" y="2634"/>
                </a:lnTo>
                <a:lnTo>
                  <a:pt x="1289" y="2625"/>
                </a:lnTo>
                <a:lnTo>
                  <a:pt x="1288" y="2610"/>
                </a:lnTo>
                <a:lnTo>
                  <a:pt x="1287" y="2607"/>
                </a:lnTo>
                <a:lnTo>
                  <a:pt x="1283" y="2599"/>
                </a:lnTo>
                <a:lnTo>
                  <a:pt x="1283" y="2589"/>
                </a:lnTo>
                <a:lnTo>
                  <a:pt x="1285" y="2583"/>
                </a:lnTo>
                <a:lnTo>
                  <a:pt x="1285" y="2582"/>
                </a:lnTo>
                <a:lnTo>
                  <a:pt x="1290" y="2578"/>
                </a:lnTo>
                <a:lnTo>
                  <a:pt x="1296" y="2570"/>
                </a:lnTo>
                <a:lnTo>
                  <a:pt x="1300" y="2565"/>
                </a:lnTo>
                <a:lnTo>
                  <a:pt x="1301" y="2561"/>
                </a:lnTo>
                <a:lnTo>
                  <a:pt x="1301" y="2552"/>
                </a:lnTo>
                <a:lnTo>
                  <a:pt x="1298" y="2538"/>
                </a:lnTo>
                <a:lnTo>
                  <a:pt x="1299" y="2532"/>
                </a:lnTo>
                <a:lnTo>
                  <a:pt x="1294" y="2534"/>
                </a:lnTo>
                <a:lnTo>
                  <a:pt x="1290" y="2534"/>
                </a:lnTo>
                <a:lnTo>
                  <a:pt x="1287" y="2535"/>
                </a:lnTo>
                <a:lnTo>
                  <a:pt x="1285" y="2541"/>
                </a:lnTo>
                <a:lnTo>
                  <a:pt x="1274" y="2541"/>
                </a:lnTo>
                <a:lnTo>
                  <a:pt x="1272" y="2540"/>
                </a:lnTo>
                <a:lnTo>
                  <a:pt x="1269" y="2535"/>
                </a:lnTo>
                <a:lnTo>
                  <a:pt x="1258" y="2534"/>
                </a:lnTo>
                <a:lnTo>
                  <a:pt x="1256" y="2529"/>
                </a:lnTo>
                <a:lnTo>
                  <a:pt x="1252" y="2529"/>
                </a:lnTo>
                <a:lnTo>
                  <a:pt x="1251" y="2533"/>
                </a:lnTo>
                <a:lnTo>
                  <a:pt x="1235" y="2532"/>
                </a:lnTo>
                <a:lnTo>
                  <a:pt x="1237" y="2524"/>
                </a:lnTo>
                <a:lnTo>
                  <a:pt x="1236" y="2520"/>
                </a:lnTo>
                <a:lnTo>
                  <a:pt x="1225" y="2519"/>
                </a:lnTo>
                <a:lnTo>
                  <a:pt x="1220" y="2519"/>
                </a:lnTo>
                <a:lnTo>
                  <a:pt x="1219" y="2520"/>
                </a:lnTo>
                <a:lnTo>
                  <a:pt x="1215" y="2522"/>
                </a:lnTo>
                <a:lnTo>
                  <a:pt x="1200" y="2523"/>
                </a:lnTo>
                <a:lnTo>
                  <a:pt x="1188" y="2523"/>
                </a:lnTo>
                <a:lnTo>
                  <a:pt x="1180" y="2522"/>
                </a:lnTo>
                <a:lnTo>
                  <a:pt x="1183" y="2512"/>
                </a:lnTo>
                <a:lnTo>
                  <a:pt x="1188" y="2507"/>
                </a:lnTo>
                <a:lnTo>
                  <a:pt x="1189" y="2498"/>
                </a:lnTo>
                <a:lnTo>
                  <a:pt x="1187" y="2486"/>
                </a:lnTo>
                <a:lnTo>
                  <a:pt x="1183" y="2487"/>
                </a:lnTo>
                <a:lnTo>
                  <a:pt x="1181" y="2484"/>
                </a:lnTo>
                <a:lnTo>
                  <a:pt x="1178" y="2481"/>
                </a:lnTo>
                <a:lnTo>
                  <a:pt x="1175" y="2472"/>
                </a:lnTo>
                <a:lnTo>
                  <a:pt x="1168" y="2479"/>
                </a:lnTo>
                <a:lnTo>
                  <a:pt x="1170" y="2485"/>
                </a:lnTo>
                <a:lnTo>
                  <a:pt x="1171" y="2485"/>
                </a:lnTo>
                <a:lnTo>
                  <a:pt x="1168" y="2497"/>
                </a:lnTo>
                <a:lnTo>
                  <a:pt x="1167" y="2501"/>
                </a:lnTo>
                <a:lnTo>
                  <a:pt x="1165" y="2501"/>
                </a:lnTo>
                <a:lnTo>
                  <a:pt x="1160" y="2502"/>
                </a:lnTo>
                <a:lnTo>
                  <a:pt x="1155" y="2502"/>
                </a:lnTo>
                <a:lnTo>
                  <a:pt x="1150" y="2496"/>
                </a:lnTo>
                <a:lnTo>
                  <a:pt x="1150" y="2497"/>
                </a:lnTo>
                <a:lnTo>
                  <a:pt x="1146" y="2495"/>
                </a:lnTo>
                <a:lnTo>
                  <a:pt x="1144" y="2482"/>
                </a:lnTo>
                <a:lnTo>
                  <a:pt x="1136" y="2481"/>
                </a:lnTo>
                <a:lnTo>
                  <a:pt x="1117" y="2484"/>
                </a:lnTo>
                <a:lnTo>
                  <a:pt x="1095" y="2485"/>
                </a:lnTo>
                <a:lnTo>
                  <a:pt x="1081" y="2481"/>
                </a:lnTo>
                <a:lnTo>
                  <a:pt x="1063" y="2484"/>
                </a:lnTo>
                <a:lnTo>
                  <a:pt x="1059" y="2485"/>
                </a:lnTo>
                <a:lnTo>
                  <a:pt x="1052" y="2492"/>
                </a:lnTo>
                <a:lnTo>
                  <a:pt x="1049" y="2497"/>
                </a:lnTo>
                <a:lnTo>
                  <a:pt x="1040" y="2508"/>
                </a:lnTo>
                <a:lnTo>
                  <a:pt x="1038" y="2513"/>
                </a:lnTo>
                <a:lnTo>
                  <a:pt x="1036" y="2514"/>
                </a:lnTo>
                <a:lnTo>
                  <a:pt x="1020" y="2517"/>
                </a:lnTo>
                <a:lnTo>
                  <a:pt x="1010" y="2522"/>
                </a:lnTo>
                <a:lnTo>
                  <a:pt x="1006" y="2525"/>
                </a:lnTo>
                <a:lnTo>
                  <a:pt x="992" y="2546"/>
                </a:lnTo>
                <a:lnTo>
                  <a:pt x="981" y="2567"/>
                </a:lnTo>
                <a:lnTo>
                  <a:pt x="980" y="2576"/>
                </a:lnTo>
                <a:lnTo>
                  <a:pt x="980" y="2586"/>
                </a:lnTo>
                <a:lnTo>
                  <a:pt x="979" y="2591"/>
                </a:lnTo>
                <a:lnTo>
                  <a:pt x="967" y="2598"/>
                </a:lnTo>
                <a:lnTo>
                  <a:pt x="963" y="2605"/>
                </a:lnTo>
                <a:lnTo>
                  <a:pt x="958" y="2609"/>
                </a:lnTo>
                <a:lnTo>
                  <a:pt x="929" y="2613"/>
                </a:lnTo>
                <a:lnTo>
                  <a:pt x="925" y="2617"/>
                </a:lnTo>
                <a:lnTo>
                  <a:pt x="921" y="2625"/>
                </a:lnTo>
                <a:lnTo>
                  <a:pt x="916" y="2628"/>
                </a:lnTo>
                <a:lnTo>
                  <a:pt x="909" y="2626"/>
                </a:lnTo>
                <a:lnTo>
                  <a:pt x="906" y="2625"/>
                </a:lnTo>
                <a:lnTo>
                  <a:pt x="895" y="2610"/>
                </a:lnTo>
                <a:lnTo>
                  <a:pt x="892" y="2607"/>
                </a:lnTo>
                <a:lnTo>
                  <a:pt x="885" y="2607"/>
                </a:lnTo>
                <a:lnTo>
                  <a:pt x="883" y="2608"/>
                </a:lnTo>
                <a:lnTo>
                  <a:pt x="876" y="2615"/>
                </a:lnTo>
                <a:lnTo>
                  <a:pt x="873" y="2618"/>
                </a:lnTo>
                <a:lnTo>
                  <a:pt x="863" y="2615"/>
                </a:lnTo>
                <a:lnTo>
                  <a:pt x="858" y="2618"/>
                </a:lnTo>
                <a:lnTo>
                  <a:pt x="855" y="2605"/>
                </a:lnTo>
                <a:lnTo>
                  <a:pt x="855" y="2604"/>
                </a:lnTo>
                <a:lnTo>
                  <a:pt x="853" y="2604"/>
                </a:lnTo>
                <a:lnTo>
                  <a:pt x="853" y="2603"/>
                </a:lnTo>
                <a:lnTo>
                  <a:pt x="852" y="2603"/>
                </a:lnTo>
                <a:lnTo>
                  <a:pt x="852" y="2588"/>
                </a:lnTo>
                <a:lnTo>
                  <a:pt x="849" y="2573"/>
                </a:lnTo>
                <a:lnTo>
                  <a:pt x="850" y="2573"/>
                </a:lnTo>
                <a:lnTo>
                  <a:pt x="849" y="2569"/>
                </a:lnTo>
                <a:lnTo>
                  <a:pt x="844" y="2567"/>
                </a:lnTo>
                <a:lnTo>
                  <a:pt x="837" y="2551"/>
                </a:lnTo>
                <a:lnTo>
                  <a:pt x="814" y="2549"/>
                </a:lnTo>
                <a:lnTo>
                  <a:pt x="814" y="2550"/>
                </a:lnTo>
                <a:lnTo>
                  <a:pt x="813" y="2551"/>
                </a:lnTo>
                <a:lnTo>
                  <a:pt x="808" y="2557"/>
                </a:lnTo>
                <a:lnTo>
                  <a:pt x="798" y="2569"/>
                </a:lnTo>
                <a:lnTo>
                  <a:pt x="798" y="2575"/>
                </a:lnTo>
                <a:lnTo>
                  <a:pt x="801" y="2577"/>
                </a:lnTo>
                <a:lnTo>
                  <a:pt x="798" y="2581"/>
                </a:lnTo>
                <a:lnTo>
                  <a:pt x="793" y="2585"/>
                </a:lnTo>
                <a:lnTo>
                  <a:pt x="792" y="2588"/>
                </a:lnTo>
                <a:lnTo>
                  <a:pt x="794" y="2594"/>
                </a:lnTo>
                <a:lnTo>
                  <a:pt x="794" y="2598"/>
                </a:lnTo>
                <a:lnTo>
                  <a:pt x="793" y="2601"/>
                </a:lnTo>
                <a:lnTo>
                  <a:pt x="785" y="2603"/>
                </a:lnTo>
                <a:lnTo>
                  <a:pt x="778" y="2601"/>
                </a:lnTo>
                <a:lnTo>
                  <a:pt x="775" y="2603"/>
                </a:lnTo>
                <a:lnTo>
                  <a:pt x="771" y="2601"/>
                </a:lnTo>
                <a:lnTo>
                  <a:pt x="769" y="2601"/>
                </a:lnTo>
                <a:lnTo>
                  <a:pt x="764" y="2602"/>
                </a:lnTo>
                <a:lnTo>
                  <a:pt x="756" y="2602"/>
                </a:lnTo>
                <a:lnTo>
                  <a:pt x="754" y="2601"/>
                </a:lnTo>
                <a:lnTo>
                  <a:pt x="751" y="2601"/>
                </a:lnTo>
                <a:lnTo>
                  <a:pt x="749" y="2599"/>
                </a:lnTo>
                <a:lnTo>
                  <a:pt x="744" y="2599"/>
                </a:lnTo>
                <a:lnTo>
                  <a:pt x="743" y="2598"/>
                </a:lnTo>
                <a:lnTo>
                  <a:pt x="740" y="2602"/>
                </a:lnTo>
                <a:lnTo>
                  <a:pt x="738" y="2602"/>
                </a:lnTo>
                <a:lnTo>
                  <a:pt x="734" y="2605"/>
                </a:lnTo>
                <a:lnTo>
                  <a:pt x="730" y="2607"/>
                </a:lnTo>
                <a:lnTo>
                  <a:pt x="727" y="2605"/>
                </a:lnTo>
                <a:lnTo>
                  <a:pt x="727" y="2607"/>
                </a:lnTo>
                <a:lnTo>
                  <a:pt x="724" y="2609"/>
                </a:lnTo>
                <a:lnTo>
                  <a:pt x="719" y="2610"/>
                </a:lnTo>
                <a:lnTo>
                  <a:pt x="716" y="2612"/>
                </a:lnTo>
                <a:lnTo>
                  <a:pt x="713" y="2613"/>
                </a:lnTo>
                <a:lnTo>
                  <a:pt x="708" y="2613"/>
                </a:lnTo>
                <a:lnTo>
                  <a:pt x="707" y="2614"/>
                </a:lnTo>
                <a:lnTo>
                  <a:pt x="703" y="2615"/>
                </a:lnTo>
                <a:lnTo>
                  <a:pt x="700" y="2619"/>
                </a:lnTo>
                <a:lnTo>
                  <a:pt x="695" y="2619"/>
                </a:lnTo>
                <a:lnTo>
                  <a:pt x="692" y="2623"/>
                </a:lnTo>
                <a:lnTo>
                  <a:pt x="689" y="2623"/>
                </a:lnTo>
                <a:lnTo>
                  <a:pt x="680" y="2626"/>
                </a:lnTo>
                <a:lnTo>
                  <a:pt x="676" y="2628"/>
                </a:lnTo>
                <a:lnTo>
                  <a:pt x="669" y="2631"/>
                </a:lnTo>
                <a:lnTo>
                  <a:pt x="652" y="2633"/>
                </a:lnTo>
                <a:lnTo>
                  <a:pt x="650" y="2631"/>
                </a:lnTo>
                <a:lnTo>
                  <a:pt x="648" y="2633"/>
                </a:lnTo>
                <a:lnTo>
                  <a:pt x="647" y="2634"/>
                </a:lnTo>
                <a:lnTo>
                  <a:pt x="644" y="2634"/>
                </a:lnTo>
                <a:lnTo>
                  <a:pt x="639" y="2639"/>
                </a:lnTo>
                <a:lnTo>
                  <a:pt x="637" y="2641"/>
                </a:lnTo>
                <a:lnTo>
                  <a:pt x="633" y="2642"/>
                </a:lnTo>
                <a:lnTo>
                  <a:pt x="630" y="2645"/>
                </a:lnTo>
                <a:lnTo>
                  <a:pt x="628" y="2647"/>
                </a:lnTo>
                <a:lnTo>
                  <a:pt x="623" y="2649"/>
                </a:lnTo>
                <a:lnTo>
                  <a:pt x="617" y="2656"/>
                </a:lnTo>
                <a:lnTo>
                  <a:pt x="593" y="2635"/>
                </a:lnTo>
                <a:lnTo>
                  <a:pt x="589" y="2631"/>
                </a:lnTo>
                <a:lnTo>
                  <a:pt x="586" y="2631"/>
                </a:lnTo>
                <a:lnTo>
                  <a:pt x="580" y="2624"/>
                </a:lnTo>
                <a:lnTo>
                  <a:pt x="545" y="2594"/>
                </a:lnTo>
                <a:lnTo>
                  <a:pt x="542" y="2591"/>
                </a:lnTo>
                <a:lnTo>
                  <a:pt x="542" y="2592"/>
                </a:lnTo>
                <a:lnTo>
                  <a:pt x="532" y="2585"/>
                </a:lnTo>
                <a:lnTo>
                  <a:pt x="509" y="2562"/>
                </a:lnTo>
                <a:lnTo>
                  <a:pt x="487" y="2544"/>
                </a:lnTo>
                <a:lnTo>
                  <a:pt x="483" y="2541"/>
                </a:lnTo>
                <a:lnTo>
                  <a:pt x="484" y="2529"/>
                </a:lnTo>
                <a:lnTo>
                  <a:pt x="486" y="2525"/>
                </a:lnTo>
                <a:lnTo>
                  <a:pt x="487" y="2525"/>
                </a:lnTo>
                <a:lnTo>
                  <a:pt x="487" y="2524"/>
                </a:lnTo>
                <a:lnTo>
                  <a:pt x="487" y="2523"/>
                </a:lnTo>
                <a:lnTo>
                  <a:pt x="487" y="2501"/>
                </a:lnTo>
                <a:lnTo>
                  <a:pt x="487" y="2485"/>
                </a:lnTo>
                <a:lnTo>
                  <a:pt x="498" y="2481"/>
                </a:lnTo>
                <a:lnTo>
                  <a:pt x="497" y="2461"/>
                </a:lnTo>
                <a:lnTo>
                  <a:pt x="499" y="2460"/>
                </a:lnTo>
                <a:lnTo>
                  <a:pt x="494" y="2440"/>
                </a:lnTo>
                <a:lnTo>
                  <a:pt x="493" y="2442"/>
                </a:lnTo>
                <a:lnTo>
                  <a:pt x="489" y="2429"/>
                </a:lnTo>
                <a:lnTo>
                  <a:pt x="500" y="2427"/>
                </a:lnTo>
                <a:lnTo>
                  <a:pt x="490" y="2400"/>
                </a:lnTo>
                <a:lnTo>
                  <a:pt x="461" y="2340"/>
                </a:lnTo>
                <a:lnTo>
                  <a:pt x="460" y="2333"/>
                </a:lnTo>
                <a:lnTo>
                  <a:pt x="458" y="2335"/>
                </a:lnTo>
                <a:lnTo>
                  <a:pt x="458" y="2333"/>
                </a:lnTo>
                <a:lnTo>
                  <a:pt x="461" y="2332"/>
                </a:lnTo>
                <a:lnTo>
                  <a:pt x="454" y="2314"/>
                </a:lnTo>
                <a:lnTo>
                  <a:pt x="446" y="2295"/>
                </a:lnTo>
                <a:lnTo>
                  <a:pt x="445" y="2295"/>
                </a:lnTo>
                <a:lnTo>
                  <a:pt x="449" y="2294"/>
                </a:lnTo>
                <a:lnTo>
                  <a:pt x="439" y="2273"/>
                </a:lnTo>
                <a:lnTo>
                  <a:pt x="436" y="2275"/>
                </a:lnTo>
                <a:lnTo>
                  <a:pt x="420" y="2232"/>
                </a:lnTo>
                <a:lnTo>
                  <a:pt x="438" y="2224"/>
                </a:lnTo>
                <a:lnTo>
                  <a:pt x="446" y="2223"/>
                </a:lnTo>
                <a:lnTo>
                  <a:pt x="460" y="2220"/>
                </a:lnTo>
                <a:lnTo>
                  <a:pt x="461" y="2221"/>
                </a:lnTo>
                <a:lnTo>
                  <a:pt x="466" y="2242"/>
                </a:lnTo>
                <a:lnTo>
                  <a:pt x="471" y="2245"/>
                </a:lnTo>
                <a:lnTo>
                  <a:pt x="586" y="2139"/>
                </a:lnTo>
                <a:lnTo>
                  <a:pt x="585" y="2139"/>
                </a:lnTo>
                <a:lnTo>
                  <a:pt x="606" y="2119"/>
                </a:lnTo>
                <a:lnTo>
                  <a:pt x="612" y="2114"/>
                </a:lnTo>
                <a:lnTo>
                  <a:pt x="612" y="2113"/>
                </a:lnTo>
                <a:lnTo>
                  <a:pt x="607" y="2114"/>
                </a:lnTo>
                <a:lnTo>
                  <a:pt x="607" y="2109"/>
                </a:lnTo>
                <a:lnTo>
                  <a:pt x="611" y="2086"/>
                </a:lnTo>
                <a:lnTo>
                  <a:pt x="625" y="2086"/>
                </a:lnTo>
                <a:lnTo>
                  <a:pt x="622" y="2067"/>
                </a:lnTo>
                <a:lnTo>
                  <a:pt x="620" y="2049"/>
                </a:lnTo>
                <a:lnTo>
                  <a:pt x="618" y="2033"/>
                </a:lnTo>
                <a:lnTo>
                  <a:pt x="616" y="2026"/>
                </a:lnTo>
                <a:lnTo>
                  <a:pt x="604" y="2012"/>
                </a:lnTo>
                <a:lnTo>
                  <a:pt x="598" y="2001"/>
                </a:lnTo>
                <a:lnTo>
                  <a:pt x="579" y="1952"/>
                </a:lnTo>
                <a:lnTo>
                  <a:pt x="574" y="1954"/>
                </a:lnTo>
                <a:lnTo>
                  <a:pt x="573" y="1955"/>
                </a:lnTo>
                <a:lnTo>
                  <a:pt x="568" y="1958"/>
                </a:lnTo>
                <a:lnTo>
                  <a:pt x="564" y="1950"/>
                </a:lnTo>
                <a:lnTo>
                  <a:pt x="567" y="1946"/>
                </a:lnTo>
                <a:lnTo>
                  <a:pt x="578" y="1939"/>
                </a:lnTo>
                <a:lnTo>
                  <a:pt x="580" y="1934"/>
                </a:lnTo>
                <a:lnTo>
                  <a:pt x="569" y="1916"/>
                </a:lnTo>
                <a:lnTo>
                  <a:pt x="566" y="1917"/>
                </a:lnTo>
                <a:lnTo>
                  <a:pt x="556" y="1889"/>
                </a:lnTo>
                <a:lnTo>
                  <a:pt x="554" y="1885"/>
                </a:lnTo>
                <a:lnTo>
                  <a:pt x="552" y="1885"/>
                </a:lnTo>
                <a:lnTo>
                  <a:pt x="550" y="1873"/>
                </a:lnTo>
                <a:lnTo>
                  <a:pt x="558" y="1858"/>
                </a:lnTo>
                <a:lnTo>
                  <a:pt x="559" y="1853"/>
                </a:lnTo>
                <a:lnTo>
                  <a:pt x="553" y="1856"/>
                </a:lnTo>
                <a:lnTo>
                  <a:pt x="548" y="1850"/>
                </a:lnTo>
                <a:lnTo>
                  <a:pt x="538" y="1831"/>
                </a:lnTo>
                <a:lnTo>
                  <a:pt x="543" y="1830"/>
                </a:lnTo>
                <a:lnTo>
                  <a:pt x="542" y="1827"/>
                </a:lnTo>
                <a:lnTo>
                  <a:pt x="550" y="1825"/>
                </a:lnTo>
                <a:lnTo>
                  <a:pt x="551" y="1814"/>
                </a:lnTo>
                <a:lnTo>
                  <a:pt x="550" y="1808"/>
                </a:lnTo>
                <a:lnTo>
                  <a:pt x="552" y="1808"/>
                </a:lnTo>
                <a:lnTo>
                  <a:pt x="550" y="1794"/>
                </a:lnTo>
                <a:lnTo>
                  <a:pt x="541" y="1793"/>
                </a:lnTo>
                <a:lnTo>
                  <a:pt x="538" y="1782"/>
                </a:lnTo>
                <a:lnTo>
                  <a:pt x="535" y="1782"/>
                </a:lnTo>
                <a:lnTo>
                  <a:pt x="527" y="1763"/>
                </a:lnTo>
                <a:lnTo>
                  <a:pt x="510" y="1749"/>
                </a:lnTo>
                <a:lnTo>
                  <a:pt x="509" y="1762"/>
                </a:lnTo>
                <a:lnTo>
                  <a:pt x="510" y="1777"/>
                </a:lnTo>
                <a:lnTo>
                  <a:pt x="498" y="1773"/>
                </a:lnTo>
                <a:lnTo>
                  <a:pt x="493" y="1792"/>
                </a:lnTo>
                <a:lnTo>
                  <a:pt x="488" y="1790"/>
                </a:lnTo>
                <a:lnTo>
                  <a:pt x="486" y="1797"/>
                </a:lnTo>
                <a:lnTo>
                  <a:pt x="484" y="1794"/>
                </a:lnTo>
                <a:lnTo>
                  <a:pt x="484" y="1795"/>
                </a:lnTo>
                <a:lnTo>
                  <a:pt x="470" y="1802"/>
                </a:lnTo>
                <a:lnTo>
                  <a:pt x="460" y="1798"/>
                </a:lnTo>
                <a:lnTo>
                  <a:pt x="454" y="1794"/>
                </a:lnTo>
                <a:lnTo>
                  <a:pt x="444" y="1787"/>
                </a:lnTo>
                <a:lnTo>
                  <a:pt x="407" y="1782"/>
                </a:lnTo>
                <a:lnTo>
                  <a:pt x="404" y="1783"/>
                </a:lnTo>
                <a:lnTo>
                  <a:pt x="406" y="1768"/>
                </a:lnTo>
                <a:lnTo>
                  <a:pt x="403" y="1767"/>
                </a:lnTo>
                <a:lnTo>
                  <a:pt x="403" y="1761"/>
                </a:lnTo>
                <a:lnTo>
                  <a:pt x="406" y="1751"/>
                </a:lnTo>
                <a:lnTo>
                  <a:pt x="406" y="1744"/>
                </a:lnTo>
                <a:lnTo>
                  <a:pt x="407" y="1745"/>
                </a:lnTo>
                <a:lnTo>
                  <a:pt x="410" y="1736"/>
                </a:lnTo>
                <a:lnTo>
                  <a:pt x="407" y="1730"/>
                </a:lnTo>
                <a:lnTo>
                  <a:pt x="398" y="1728"/>
                </a:lnTo>
                <a:lnTo>
                  <a:pt x="369" y="1710"/>
                </a:lnTo>
                <a:lnTo>
                  <a:pt x="364" y="1710"/>
                </a:lnTo>
                <a:lnTo>
                  <a:pt x="343" y="1703"/>
                </a:lnTo>
                <a:lnTo>
                  <a:pt x="338" y="1705"/>
                </a:lnTo>
                <a:lnTo>
                  <a:pt x="344" y="1714"/>
                </a:lnTo>
                <a:lnTo>
                  <a:pt x="338" y="1725"/>
                </a:lnTo>
                <a:lnTo>
                  <a:pt x="331" y="1729"/>
                </a:lnTo>
                <a:lnTo>
                  <a:pt x="327" y="1731"/>
                </a:lnTo>
                <a:lnTo>
                  <a:pt x="322" y="1734"/>
                </a:lnTo>
                <a:lnTo>
                  <a:pt x="322" y="1730"/>
                </a:lnTo>
                <a:lnTo>
                  <a:pt x="319" y="1730"/>
                </a:lnTo>
                <a:lnTo>
                  <a:pt x="306" y="1724"/>
                </a:lnTo>
                <a:lnTo>
                  <a:pt x="305" y="1717"/>
                </a:lnTo>
                <a:lnTo>
                  <a:pt x="290" y="1713"/>
                </a:lnTo>
                <a:lnTo>
                  <a:pt x="283" y="1705"/>
                </a:lnTo>
                <a:lnTo>
                  <a:pt x="283" y="1702"/>
                </a:lnTo>
                <a:lnTo>
                  <a:pt x="283" y="1699"/>
                </a:lnTo>
                <a:lnTo>
                  <a:pt x="278" y="1696"/>
                </a:lnTo>
                <a:lnTo>
                  <a:pt x="269" y="1694"/>
                </a:lnTo>
                <a:lnTo>
                  <a:pt x="274" y="1669"/>
                </a:lnTo>
                <a:lnTo>
                  <a:pt x="284" y="1640"/>
                </a:lnTo>
                <a:lnTo>
                  <a:pt x="287" y="1619"/>
                </a:lnTo>
                <a:lnTo>
                  <a:pt x="289" y="1608"/>
                </a:lnTo>
                <a:lnTo>
                  <a:pt x="290" y="1596"/>
                </a:lnTo>
                <a:lnTo>
                  <a:pt x="289" y="1576"/>
                </a:lnTo>
                <a:lnTo>
                  <a:pt x="285" y="1555"/>
                </a:lnTo>
                <a:lnTo>
                  <a:pt x="285" y="1536"/>
                </a:lnTo>
                <a:lnTo>
                  <a:pt x="308" y="1529"/>
                </a:lnTo>
                <a:lnTo>
                  <a:pt x="327" y="1521"/>
                </a:lnTo>
                <a:lnTo>
                  <a:pt x="335" y="1517"/>
                </a:lnTo>
                <a:lnTo>
                  <a:pt x="347" y="1510"/>
                </a:lnTo>
                <a:lnTo>
                  <a:pt x="372" y="1495"/>
                </a:lnTo>
                <a:lnTo>
                  <a:pt x="372" y="1494"/>
                </a:lnTo>
                <a:lnTo>
                  <a:pt x="412" y="1479"/>
                </a:lnTo>
                <a:lnTo>
                  <a:pt x="415" y="1475"/>
                </a:lnTo>
                <a:lnTo>
                  <a:pt x="401" y="1465"/>
                </a:lnTo>
                <a:lnTo>
                  <a:pt x="383" y="1458"/>
                </a:lnTo>
                <a:lnTo>
                  <a:pt x="360" y="1454"/>
                </a:lnTo>
                <a:lnTo>
                  <a:pt x="348" y="1452"/>
                </a:lnTo>
                <a:lnTo>
                  <a:pt x="326" y="1446"/>
                </a:lnTo>
                <a:lnTo>
                  <a:pt x="296" y="1443"/>
                </a:lnTo>
                <a:lnTo>
                  <a:pt x="279" y="1442"/>
                </a:lnTo>
                <a:lnTo>
                  <a:pt x="271" y="1444"/>
                </a:lnTo>
                <a:lnTo>
                  <a:pt x="260" y="1444"/>
                </a:lnTo>
                <a:lnTo>
                  <a:pt x="225" y="1441"/>
                </a:lnTo>
                <a:lnTo>
                  <a:pt x="212" y="1441"/>
                </a:lnTo>
                <a:lnTo>
                  <a:pt x="198" y="1444"/>
                </a:lnTo>
                <a:lnTo>
                  <a:pt x="187" y="1442"/>
                </a:lnTo>
                <a:lnTo>
                  <a:pt x="174" y="1441"/>
                </a:lnTo>
                <a:lnTo>
                  <a:pt x="172" y="1442"/>
                </a:lnTo>
                <a:lnTo>
                  <a:pt x="166" y="1441"/>
                </a:lnTo>
                <a:lnTo>
                  <a:pt x="164" y="1446"/>
                </a:lnTo>
                <a:lnTo>
                  <a:pt x="151" y="1448"/>
                </a:lnTo>
                <a:lnTo>
                  <a:pt x="148" y="1446"/>
                </a:lnTo>
                <a:lnTo>
                  <a:pt x="143" y="1444"/>
                </a:lnTo>
                <a:lnTo>
                  <a:pt x="135" y="1447"/>
                </a:lnTo>
                <a:lnTo>
                  <a:pt x="132" y="1447"/>
                </a:lnTo>
                <a:lnTo>
                  <a:pt x="131" y="1444"/>
                </a:lnTo>
                <a:lnTo>
                  <a:pt x="118" y="1443"/>
                </a:lnTo>
                <a:lnTo>
                  <a:pt x="116" y="1436"/>
                </a:lnTo>
                <a:lnTo>
                  <a:pt x="115" y="1435"/>
                </a:lnTo>
                <a:lnTo>
                  <a:pt x="77" y="1428"/>
                </a:lnTo>
                <a:lnTo>
                  <a:pt x="67" y="1428"/>
                </a:lnTo>
                <a:lnTo>
                  <a:pt x="59" y="1431"/>
                </a:lnTo>
                <a:lnTo>
                  <a:pt x="57" y="1426"/>
                </a:lnTo>
                <a:lnTo>
                  <a:pt x="57" y="1424"/>
                </a:lnTo>
                <a:lnTo>
                  <a:pt x="59" y="1422"/>
                </a:lnTo>
                <a:lnTo>
                  <a:pt x="68" y="1425"/>
                </a:lnTo>
                <a:lnTo>
                  <a:pt x="66" y="1406"/>
                </a:lnTo>
                <a:lnTo>
                  <a:pt x="62" y="1405"/>
                </a:lnTo>
                <a:lnTo>
                  <a:pt x="61" y="1404"/>
                </a:lnTo>
                <a:lnTo>
                  <a:pt x="56" y="1400"/>
                </a:lnTo>
                <a:lnTo>
                  <a:pt x="55" y="1396"/>
                </a:lnTo>
                <a:lnTo>
                  <a:pt x="45" y="1390"/>
                </a:lnTo>
                <a:lnTo>
                  <a:pt x="35" y="1382"/>
                </a:lnTo>
                <a:lnTo>
                  <a:pt x="28" y="1373"/>
                </a:lnTo>
                <a:lnTo>
                  <a:pt x="23" y="1357"/>
                </a:lnTo>
                <a:lnTo>
                  <a:pt x="23" y="1348"/>
                </a:lnTo>
                <a:lnTo>
                  <a:pt x="22" y="1342"/>
                </a:lnTo>
                <a:lnTo>
                  <a:pt x="19" y="1339"/>
                </a:lnTo>
                <a:lnTo>
                  <a:pt x="19" y="1336"/>
                </a:lnTo>
                <a:lnTo>
                  <a:pt x="16" y="1334"/>
                </a:lnTo>
                <a:lnTo>
                  <a:pt x="12" y="1329"/>
                </a:lnTo>
                <a:lnTo>
                  <a:pt x="11" y="1314"/>
                </a:lnTo>
                <a:lnTo>
                  <a:pt x="1" y="1308"/>
                </a:lnTo>
                <a:lnTo>
                  <a:pt x="1" y="1304"/>
                </a:lnTo>
                <a:lnTo>
                  <a:pt x="0" y="1300"/>
                </a:lnTo>
                <a:lnTo>
                  <a:pt x="0" y="1299"/>
                </a:lnTo>
                <a:lnTo>
                  <a:pt x="2" y="1297"/>
                </a:lnTo>
                <a:lnTo>
                  <a:pt x="1" y="1294"/>
                </a:lnTo>
                <a:lnTo>
                  <a:pt x="12" y="1289"/>
                </a:lnTo>
                <a:lnTo>
                  <a:pt x="50" y="1264"/>
                </a:lnTo>
                <a:lnTo>
                  <a:pt x="80" y="1246"/>
                </a:lnTo>
                <a:lnTo>
                  <a:pt x="82" y="1245"/>
                </a:lnTo>
                <a:lnTo>
                  <a:pt x="97" y="1238"/>
                </a:lnTo>
                <a:lnTo>
                  <a:pt x="98" y="1235"/>
                </a:lnTo>
                <a:lnTo>
                  <a:pt x="99" y="1236"/>
                </a:lnTo>
                <a:lnTo>
                  <a:pt x="100" y="1236"/>
                </a:lnTo>
                <a:lnTo>
                  <a:pt x="105" y="1238"/>
                </a:lnTo>
                <a:lnTo>
                  <a:pt x="120" y="1238"/>
                </a:lnTo>
                <a:lnTo>
                  <a:pt x="139" y="1234"/>
                </a:lnTo>
                <a:lnTo>
                  <a:pt x="175" y="1219"/>
                </a:lnTo>
                <a:lnTo>
                  <a:pt x="177" y="1224"/>
                </a:lnTo>
                <a:lnTo>
                  <a:pt x="193" y="1219"/>
                </a:lnTo>
                <a:lnTo>
                  <a:pt x="201" y="1215"/>
                </a:lnTo>
                <a:lnTo>
                  <a:pt x="204" y="1219"/>
                </a:lnTo>
                <a:lnTo>
                  <a:pt x="207" y="1234"/>
                </a:lnTo>
                <a:lnTo>
                  <a:pt x="217" y="1229"/>
                </a:lnTo>
                <a:lnTo>
                  <a:pt x="221" y="1238"/>
                </a:lnTo>
                <a:lnTo>
                  <a:pt x="215" y="1239"/>
                </a:lnTo>
                <a:lnTo>
                  <a:pt x="225" y="1266"/>
                </a:lnTo>
                <a:lnTo>
                  <a:pt x="237" y="1292"/>
                </a:lnTo>
                <a:lnTo>
                  <a:pt x="239" y="1291"/>
                </a:lnTo>
                <a:lnTo>
                  <a:pt x="257" y="1316"/>
                </a:lnTo>
                <a:lnTo>
                  <a:pt x="251" y="1318"/>
                </a:lnTo>
                <a:lnTo>
                  <a:pt x="252" y="1321"/>
                </a:lnTo>
                <a:lnTo>
                  <a:pt x="270" y="1324"/>
                </a:lnTo>
                <a:lnTo>
                  <a:pt x="274" y="1323"/>
                </a:lnTo>
                <a:lnTo>
                  <a:pt x="289" y="1323"/>
                </a:lnTo>
                <a:lnTo>
                  <a:pt x="290" y="1321"/>
                </a:lnTo>
                <a:lnTo>
                  <a:pt x="294" y="1328"/>
                </a:lnTo>
                <a:lnTo>
                  <a:pt x="301" y="1334"/>
                </a:lnTo>
                <a:lnTo>
                  <a:pt x="300" y="1335"/>
                </a:lnTo>
                <a:lnTo>
                  <a:pt x="310" y="1340"/>
                </a:lnTo>
                <a:lnTo>
                  <a:pt x="310" y="1347"/>
                </a:lnTo>
                <a:lnTo>
                  <a:pt x="322" y="1347"/>
                </a:lnTo>
                <a:lnTo>
                  <a:pt x="329" y="1347"/>
                </a:lnTo>
                <a:lnTo>
                  <a:pt x="340" y="1352"/>
                </a:lnTo>
                <a:lnTo>
                  <a:pt x="340" y="1355"/>
                </a:lnTo>
                <a:lnTo>
                  <a:pt x="354" y="1356"/>
                </a:lnTo>
                <a:lnTo>
                  <a:pt x="355" y="1361"/>
                </a:lnTo>
                <a:lnTo>
                  <a:pt x="365" y="1360"/>
                </a:lnTo>
                <a:lnTo>
                  <a:pt x="366" y="1362"/>
                </a:lnTo>
                <a:lnTo>
                  <a:pt x="377" y="1358"/>
                </a:lnTo>
                <a:lnTo>
                  <a:pt x="381" y="1366"/>
                </a:lnTo>
                <a:lnTo>
                  <a:pt x="391" y="1362"/>
                </a:lnTo>
                <a:lnTo>
                  <a:pt x="394" y="1369"/>
                </a:lnTo>
                <a:lnTo>
                  <a:pt x="410" y="1363"/>
                </a:lnTo>
                <a:lnTo>
                  <a:pt x="408" y="1356"/>
                </a:lnTo>
                <a:lnTo>
                  <a:pt x="424" y="1353"/>
                </a:lnTo>
                <a:lnTo>
                  <a:pt x="428" y="1353"/>
                </a:lnTo>
                <a:lnTo>
                  <a:pt x="442" y="1353"/>
                </a:lnTo>
                <a:lnTo>
                  <a:pt x="470" y="1346"/>
                </a:lnTo>
                <a:lnTo>
                  <a:pt x="470" y="1352"/>
                </a:lnTo>
                <a:lnTo>
                  <a:pt x="510" y="1336"/>
                </a:lnTo>
                <a:lnTo>
                  <a:pt x="554" y="1318"/>
                </a:lnTo>
                <a:lnTo>
                  <a:pt x="558" y="1315"/>
                </a:lnTo>
                <a:lnTo>
                  <a:pt x="541" y="1300"/>
                </a:lnTo>
                <a:lnTo>
                  <a:pt x="591" y="1275"/>
                </a:lnTo>
                <a:lnTo>
                  <a:pt x="633" y="1259"/>
                </a:lnTo>
                <a:lnTo>
                  <a:pt x="630" y="1240"/>
                </a:lnTo>
                <a:lnTo>
                  <a:pt x="658" y="1234"/>
                </a:lnTo>
                <a:lnTo>
                  <a:pt x="680" y="1225"/>
                </a:lnTo>
                <a:lnTo>
                  <a:pt x="686" y="1236"/>
                </a:lnTo>
                <a:lnTo>
                  <a:pt x="689" y="1235"/>
                </a:lnTo>
                <a:lnTo>
                  <a:pt x="690" y="1236"/>
                </a:lnTo>
                <a:lnTo>
                  <a:pt x="697" y="1231"/>
                </a:lnTo>
                <a:lnTo>
                  <a:pt x="706" y="1227"/>
                </a:lnTo>
                <a:lnTo>
                  <a:pt x="695" y="1204"/>
                </a:lnTo>
                <a:lnTo>
                  <a:pt x="717" y="1202"/>
                </a:lnTo>
                <a:lnTo>
                  <a:pt x="711" y="1179"/>
                </a:lnTo>
                <a:lnTo>
                  <a:pt x="729" y="1176"/>
                </a:lnTo>
                <a:lnTo>
                  <a:pt x="728" y="1154"/>
                </a:lnTo>
                <a:lnTo>
                  <a:pt x="725" y="1142"/>
                </a:lnTo>
                <a:lnTo>
                  <a:pt x="719" y="1132"/>
                </a:lnTo>
                <a:lnTo>
                  <a:pt x="711" y="1119"/>
                </a:lnTo>
                <a:lnTo>
                  <a:pt x="717" y="1117"/>
                </a:lnTo>
                <a:lnTo>
                  <a:pt x="732" y="1101"/>
                </a:lnTo>
                <a:lnTo>
                  <a:pt x="755" y="1083"/>
                </a:lnTo>
                <a:lnTo>
                  <a:pt x="772" y="1069"/>
                </a:lnTo>
                <a:lnTo>
                  <a:pt x="783" y="1064"/>
                </a:lnTo>
                <a:lnTo>
                  <a:pt x="793" y="1062"/>
                </a:lnTo>
                <a:lnTo>
                  <a:pt x="799" y="1062"/>
                </a:lnTo>
                <a:lnTo>
                  <a:pt x="837" y="1062"/>
                </a:lnTo>
                <a:lnTo>
                  <a:pt x="842" y="1063"/>
                </a:lnTo>
                <a:lnTo>
                  <a:pt x="849" y="1067"/>
                </a:lnTo>
                <a:lnTo>
                  <a:pt x="861" y="1074"/>
                </a:lnTo>
                <a:lnTo>
                  <a:pt x="863" y="1076"/>
                </a:lnTo>
                <a:lnTo>
                  <a:pt x="872" y="1081"/>
                </a:lnTo>
                <a:lnTo>
                  <a:pt x="873" y="1078"/>
                </a:lnTo>
                <a:lnTo>
                  <a:pt x="882" y="1078"/>
                </a:lnTo>
                <a:lnTo>
                  <a:pt x="878" y="1086"/>
                </a:lnTo>
                <a:lnTo>
                  <a:pt x="914" y="1071"/>
                </a:lnTo>
                <a:lnTo>
                  <a:pt x="926" y="1067"/>
                </a:lnTo>
                <a:lnTo>
                  <a:pt x="929" y="1064"/>
                </a:lnTo>
                <a:lnTo>
                  <a:pt x="969" y="1053"/>
                </a:lnTo>
                <a:lnTo>
                  <a:pt x="981" y="1049"/>
                </a:lnTo>
                <a:lnTo>
                  <a:pt x="983" y="1051"/>
                </a:lnTo>
                <a:lnTo>
                  <a:pt x="990" y="1042"/>
                </a:lnTo>
                <a:lnTo>
                  <a:pt x="995" y="1032"/>
                </a:lnTo>
                <a:lnTo>
                  <a:pt x="996" y="1032"/>
                </a:lnTo>
                <a:lnTo>
                  <a:pt x="1000" y="1027"/>
                </a:lnTo>
                <a:lnTo>
                  <a:pt x="1021" y="993"/>
                </a:lnTo>
                <a:lnTo>
                  <a:pt x="1024" y="984"/>
                </a:lnTo>
                <a:lnTo>
                  <a:pt x="1037" y="966"/>
                </a:lnTo>
                <a:lnTo>
                  <a:pt x="1045" y="956"/>
                </a:lnTo>
                <a:lnTo>
                  <a:pt x="1060" y="946"/>
                </a:lnTo>
                <a:lnTo>
                  <a:pt x="1060" y="947"/>
                </a:lnTo>
                <a:lnTo>
                  <a:pt x="1064" y="948"/>
                </a:lnTo>
                <a:lnTo>
                  <a:pt x="1071" y="948"/>
                </a:lnTo>
                <a:lnTo>
                  <a:pt x="1077" y="951"/>
                </a:lnTo>
                <a:lnTo>
                  <a:pt x="1085" y="956"/>
                </a:lnTo>
                <a:lnTo>
                  <a:pt x="1091" y="961"/>
                </a:lnTo>
                <a:lnTo>
                  <a:pt x="1091" y="963"/>
                </a:lnTo>
                <a:lnTo>
                  <a:pt x="1101" y="957"/>
                </a:lnTo>
                <a:lnTo>
                  <a:pt x="1106" y="962"/>
                </a:lnTo>
                <a:lnTo>
                  <a:pt x="1109" y="958"/>
                </a:lnTo>
                <a:lnTo>
                  <a:pt x="1112" y="962"/>
                </a:lnTo>
                <a:lnTo>
                  <a:pt x="1138" y="935"/>
                </a:lnTo>
                <a:lnTo>
                  <a:pt x="1129" y="926"/>
                </a:lnTo>
                <a:lnTo>
                  <a:pt x="1136" y="922"/>
                </a:lnTo>
                <a:lnTo>
                  <a:pt x="1134" y="916"/>
                </a:lnTo>
                <a:lnTo>
                  <a:pt x="1132" y="916"/>
                </a:lnTo>
                <a:lnTo>
                  <a:pt x="1132" y="892"/>
                </a:lnTo>
                <a:lnTo>
                  <a:pt x="1145" y="894"/>
                </a:lnTo>
                <a:lnTo>
                  <a:pt x="1145" y="888"/>
                </a:lnTo>
                <a:lnTo>
                  <a:pt x="1141" y="884"/>
                </a:lnTo>
                <a:lnTo>
                  <a:pt x="1140" y="882"/>
                </a:lnTo>
                <a:lnTo>
                  <a:pt x="1141" y="874"/>
                </a:lnTo>
                <a:lnTo>
                  <a:pt x="1145" y="863"/>
                </a:lnTo>
                <a:lnTo>
                  <a:pt x="1151" y="857"/>
                </a:lnTo>
                <a:lnTo>
                  <a:pt x="1164" y="849"/>
                </a:lnTo>
                <a:lnTo>
                  <a:pt x="1152" y="839"/>
                </a:lnTo>
                <a:lnTo>
                  <a:pt x="1152" y="817"/>
                </a:lnTo>
                <a:lnTo>
                  <a:pt x="1161" y="814"/>
                </a:lnTo>
                <a:lnTo>
                  <a:pt x="1161" y="810"/>
                </a:lnTo>
                <a:lnTo>
                  <a:pt x="1168" y="807"/>
                </a:lnTo>
                <a:lnTo>
                  <a:pt x="1168" y="804"/>
                </a:lnTo>
                <a:lnTo>
                  <a:pt x="1176" y="801"/>
                </a:lnTo>
                <a:lnTo>
                  <a:pt x="1183" y="796"/>
                </a:lnTo>
                <a:lnTo>
                  <a:pt x="1188" y="791"/>
                </a:lnTo>
                <a:lnTo>
                  <a:pt x="1193" y="780"/>
                </a:lnTo>
                <a:lnTo>
                  <a:pt x="1207" y="766"/>
                </a:lnTo>
                <a:lnTo>
                  <a:pt x="1208" y="762"/>
                </a:lnTo>
                <a:lnTo>
                  <a:pt x="1213" y="755"/>
                </a:lnTo>
                <a:lnTo>
                  <a:pt x="1210" y="753"/>
                </a:lnTo>
                <a:lnTo>
                  <a:pt x="1214" y="740"/>
                </a:lnTo>
                <a:lnTo>
                  <a:pt x="1213" y="730"/>
                </a:lnTo>
                <a:lnTo>
                  <a:pt x="1216" y="728"/>
                </a:lnTo>
                <a:lnTo>
                  <a:pt x="1214" y="719"/>
                </a:lnTo>
                <a:lnTo>
                  <a:pt x="1215" y="712"/>
                </a:lnTo>
                <a:lnTo>
                  <a:pt x="1208" y="716"/>
                </a:lnTo>
                <a:lnTo>
                  <a:pt x="1208" y="713"/>
                </a:lnTo>
                <a:lnTo>
                  <a:pt x="1180" y="716"/>
                </a:lnTo>
                <a:lnTo>
                  <a:pt x="1175" y="697"/>
                </a:lnTo>
                <a:lnTo>
                  <a:pt x="1172" y="691"/>
                </a:lnTo>
                <a:lnTo>
                  <a:pt x="1152" y="696"/>
                </a:lnTo>
                <a:lnTo>
                  <a:pt x="1139" y="677"/>
                </a:lnTo>
                <a:lnTo>
                  <a:pt x="1125" y="685"/>
                </a:lnTo>
                <a:lnTo>
                  <a:pt x="1119" y="673"/>
                </a:lnTo>
                <a:lnTo>
                  <a:pt x="1122" y="673"/>
                </a:lnTo>
                <a:lnTo>
                  <a:pt x="1120" y="671"/>
                </a:lnTo>
                <a:lnTo>
                  <a:pt x="1100" y="676"/>
                </a:lnTo>
                <a:lnTo>
                  <a:pt x="1096" y="671"/>
                </a:lnTo>
                <a:lnTo>
                  <a:pt x="1090" y="673"/>
                </a:lnTo>
                <a:lnTo>
                  <a:pt x="1077" y="660"/>
                </a:lnTo>
                <a:lnTo>
                  <a:pt x="1063" y="653"/>
                </a:lnTo>
                <a:lnTo>
                  <a:pt x="1063" y="652"/>
                </a:lnTo>
                <a:lnTo>
                  <a:pt x="1069" y="650"/>
                </a:lnTo>
                <a:lnTo>
                  <a:pt x="1066" y="645"/>
                </a:lnTo>
                <a:lnTo>
                  <a:pt x="1060" y="642"/>
                </a:lnTo>
                <a:lnTo>
                  <a:pt x="1054" y="637"/>
                </a:lnTo>
                <a:lnTo>
                  <a:pt x="1040" y="641"/>
                </a:lnTo>
                <a:lnTo>
                  <a:pt x="1043" y="629"/>
                </a:lnTo>
                <a:lnTo>
                  <a:pt x="1032" y="625"/>
                </a:lnTo>
                <a:lnTo>
                  <a:pt x="1032" y="613"/>
                </a:lnTo>
                <a:lnTo>
                  <a:pt x="1017" y="605"/>
                </a:lnTo>
                <a:lnTo>
                  <a:pt x="1006" y="602"/>
                </a:lnTo>
                <a:lnTo>
                  <a:pt x="1005" y="599"/>
                </a:lnTo>
                <a:lnTo>
                  <a:pt x="985" y="594"/>
                </a:lnTo>
                <a:lnTo>
                  <a:pt x="959" y="579"/>
                </a:lnTo>
                <a:lnTo>
                  <a:pt x="957" y="579"/>
                </a:lnTo>
                <a:lnTo>
                  <a:pt x="957" y="575"/>
                </a:lnTo>
                <a:lnTo>
                  <a:pt x="959" y="562"/>
                </a:lnTo>
                <a:lnTo>
                  <a:pt x="972" y="567"/>
                </a:lnTo>
                <a:lnTo>
                  <a:pt x="978" y="545"/>
                </a:lnTo>
                <a:lnTo>
                  <a:pt x="972" y="542"/>
                </a:lnTo>
                <a:lnTo>
                  <a:pt x="980" y="511"/>
                </a:lnTo>
                <a:lnTo>
                  <a:pt x="970" y="510"/>
                </a:lnTo>
                <a:lnTo>
                  <a:pt x="962" y="506"/>
                </a:lnTo>
                <a:lnTo>
                  <a:pt x="963" y="492"/>
                </a:lnTo>
                <a:lnTo>
                  <a:pt x="957" y="489"/>
                </a:lnTo>
                <a:lnTo>
                  <a:pt x="964" y="483"/>
                </a:lnTo>
                <a:lnTo>
                  <a:pt x="959" y="476"/>
                </a:lnTo>
                <a:lnTo>
                  <a:pt x="968" y="468"/>
                </a:lnTo>
                <a:lnTo>
                  <a:pt x="977" y="463"/>
                </a:lnTo>
                <a:lnTo>
                  <a:pt x="973" y="457"/>
                </a:lnTo>
                <a:lnTo>
                  <a:pt x="980" y="453"/>
                </a:lnTo>
                <a:lnTo>
                  <a:pt x="985" y="452"/>
                </a:lnTo>
                <a:lnTo>
                  <a:pt x="988" y="451"/>
                </a:lnTo>
                <a:lnTo>
                  <a:pt x="990" y="453"/>
                </a:lnTo>
                <a:lnTo>
                  <a:pt x="997" y="446"/>
                </a:lnTo>
                <a:lnTo>
                  <a:pt x="1004" y="437"/>
                </a:lnTo>
                <a:lnTo>
                  <a:pt x="1010" y="434"/>
                </a:lnTo>
                <a:lnTo>
                  <a:pt x="1006" y="419"/>
                </a:lnTo>
                <a:lnTo>
                  <a:pt x="1011" y="419"/>
                </a:lnTo>
                <a:lnTo>
                  <a:pt x="1042" y="415"/>
                </a:lnTo>
                <a:lnTo>
                  <a:pt x="1039" y="403"/>
                </a:lnTo>
                <a:lnTo>
                  <a:pt x="1050" y="398"/>
                </a:lnTo>
                <a:lnTo>
                  <a:pt x="1050" y="396"/>
                </a:lnTo>
                <a:lnTo>
                  <a:pt x="1058" y="393"/>
                </a:lnTo>
                <a:lnTo>
                  <a:pt x="1061" y="399"/>
                </a:lnTo>
                <a:lnTo>
                  <a:pt x="1081" y="393"/>
                </a:lnTo>
                <a:lnTo>
                  <a:pt x="1079" y="386"/>
                </a:lnTo>
                <a:lnTo>
                  <a:pt x="1084" y="384"/>
                </a:lnTo>
                <a:lnTo>
                  <a:pt x="1087" y="391"/>
                </a:lnTo>
                <a:lnTo>
                  <a:pt x="1091" y="399"/>
                </a:lnTo>
                <a:lnTo>
                  <a:pt x="1096" y="397"/>
                </a:lnTo>
                <a:lnTo>
                  <a:pt x="1087" y="368"/>
                </a:lnTo>
                <a:lnTo>
                  <a:pt x="1079" y="372"/>
                </a:lnTo>
                <a:lnTo>
                  <a:pt x="1075" y="365"/>
                </a:lnTo>
                <a:lnTo>
                  <a:pt x="1061" y="366"/>
                </a:lnTo>
                <a:lnTo>
                  <a:pt x="1060" y="361"/>
                </a:lnTo>
                <a:lnTo>
                  <a:pt x="1055" y="355"/>
                </a:lnTo>
                <a:lnTo>
                  <a:pt x="1056" y="354"/>
                </a:lnTo>
                <a:lnTo>
                  <a:pt x="1055" y="343"/>
                </a:lnTo>
                <a:lnTo>
                  <a:pt x="1049" y="343"/>
                </a:lnTo>
                <a:lnTo>
                  <a:pt x="1047" y="336"/>
                </a:lnTo>
                <a:lnTo>
                  <a:pt x="1047" y="318"/>
                </a:lnTo>
                <a:lnTo>
                  <a:pt x="1016" y="311"/>
                </a:lnTo>
                <a:lnTo>
                  <a:pt x="1010" y="308"/>
                </a:lnTo>
                <a:lnTo>
                  <a:pt x="1002" y="313"/>
                </a:lnTo>
                <a:lnTo>
                  <a:pt x="1000" y="313"/>
                </a:lnTo>
                <a:lnTo>
                  <a:pt x="1000" y="309"/>
                </a:lnTo>
                <a:lnTo>
                  <a:pt x="989" y="317"/>
                </a:lnTo>
                <a:lnTo>
                  <a:pt x="988" y="298"/>
                </a:lnTo>
                <a:lnTo>
                  <a:pt x="986" y="297"/>
                </a:lnTo>
                <a:lnTo>
                  <a:pt x="989" y="281"/>
                </a:lnTo>
                <a:lnTo>
                  <a:pt x="996" y="281"/>
                </a:lnTo>
                <a:lnTo>
                  <a:pt x="992" y="266"/>
                </a:lnTo>
                <a:lnTo>
                  <a:pt x="984" y="265"/>
                </a:lnTo>
                <a:lnTo>
                  <a:pt x="978" y="263"/>
                </a:lnTo>
                <a:lnTo>
                  <a:pt x="969" y="249"/>
                </a:lnTo>
                <a:lnTo>
                  <a:pt x="965" y="244"/>
                </a:lnTo>
                <a:lnTo>
                  <a:pt x="947" y="229"/>
                </a:lnTo>
                <a:lnTo>
                  <a:pt x="956" y="221"/>
                </a:lnTo>
                <a:lnTo>
                  <a:pt x="938" y="217"/>
                </a:lnTo>
                <a:lnTo>
                  <a:pt x="933" y="202"/>
                </a:lnTo>
                <a:lnTo>
                  <a:pt x="937" y="202"/>
                </a:lnTo>
                <a:lnTo>
                  <a:pt x="932" y="186"/>
                </a:lnTo>
                <a:lnTo>
                  <a:pt x="962" y="173"/>
                </a:lnTo>
                <a:lnTo>
                  <a:pt x="959" y="164"/>
                </a:lnTo>
                <a:lnTo>
                  <a:pt x="991" y="151"/>
                </a:lnTo>
                <a:lnTo>
                  <a:pt x="1005" y="146"/>
                </a:lnTo>
                <a:lnTo>
                  <a:pt x="1002" y="139"/>
                </a:lnTo>
                <a:lnTo>
                  <a:pt x="1002" y="128"/>
                </a:lnTo>
                <a:lnTo>
                  <a:pt x="1028" y="128"/>
                </a:lnTo>
                <a:lnTo>
                  <a:pt x="1029" y="132"/>
                </a:lnTo>
                <a:lnTo>
                  <a:pt x="1042" y="127"/>
                </a:lnTo>
                <a:lnTo>
                  <a:pt x="1058" y="117"/>
                </a:lnTo>
                <a:lnTo>
                  <a:pt x="1054" y="111"/>
                </a:lnTo>
                <a:lnTo>
                  <a:pt x="1064" y="96"/>
                </a:lnTo>
                <a:lnTo>
                  <a:pt x="1071" y="100"/>
                </a:lnTo>
                <a:lnTo>
                  <a:pt x="1079" y="89"/>
                </a:lnTo>
                <a:lnTo>
                  <a:pt x="1079" y="88"/>
                </a:lnTo>
                <a:lnTo>
                  <a:pt x="1101" y="74"/>
                </a:lnTo>
                <a:lnTo>
                  <a:pt x="1100" y="79"/>
                </a:lnTo>
                <a:lnTo>
                  <a:pt x="1101" y="83"/>
                </a:lnTo>
                <a:lnTo>
                  <a:pt x="1111" y="98"/>
                </a:lnTo>
                <a:lnTo>
                  <a:pt x="1122" y="99"/>
                </a:lnTo>
                <a:lnTo>
                  <a:pt x="1133" y="90"/>
                </a:lnTo>
                <a:lnTo>
                  <a:pt x="1143" y="71"/>
                </a:lnTo>
                <a:lnTo>
                  <a:pt x="1150" y="66"/>
                </a:lnTo>
                <a:lnTo>
                  <a:pt x="1155" y="63"/>
                </a:lnTo>
                <a:lnTo>
                  <a:pt x="1170" y="63"/>
                </a:lnTo>
                <a:lnTo>
                  <a:pt x="1183" y="50"/>
                </a:lnTo>
                <a:lnTo>
                  <a:pt x="1187" y="45"/>
                </a:lnTo>
                <a:lnTo>
                  <a:pt x="1197" y="37"/>
                </a:lnTo>
                <a:lnTo>
                  <a:pt x="1202" y="36"/>
                </a:lnTo>
                <a:lnTo>
                  <a:pt x="1215" y="20"/>
                </a:lnTo>
                <a:lnTo>
                  <a:pt x="1214" y="19"/>
                </a:lnTo>
                <a:lnTo>
                  <a:pt x="1216" y="16"/>
                </a:lnTo>
                <a:lnTo>
                  <a:pt x="1218" y="15"/>
                </a:lnTo>
                <a:lnTo>
                  <a:pt x="1218" y="13"/>
                </a:lnTo>
                <a:lnTo>
                  <a:pt x="1229" y="8"/>
                </a:lnTo>
                <a:lnTo>
                  <a:pt x="1236" y="0"/>
                </a:lnTo>
                <a:lnTo>
                  <a:pt x="1248" y="2"/>
                </a:lnTo>
                <a:lnTo>
                  <a:pt x="1256" y="30"/>
                </a:lnTo>
                <a:lnTo>
                  <a:pt x="1267" y="79"/>
                </a:lnTo>
                <a:lnTo>
                  <a:pt x="1288" y="186"/>
                </a:lnTo>
                <a:lnTo>
                  <a:pt x="1300" y="184"/>
                </a:lnTo>
                <a:lnTo>
                  <a:pt x="1314" y="181"/>
                </a:lnTo>
                <a:lnTo>
                  <a:pt x="1317" y="180"/>
                </a:lnTo>
                <a:lnTo>
                  <a:pt x="1317" y="184"/>
                </a:lnTo>
                <a:lnTo>
                  <a:pt x="1322" y="179"/>
                </a:lnTo>
                <a:lnTo>
                  <a:pt x="1337" y="167"/>
                </a:lnTo>
                <a:lnTo>
                  <a:pt x="1338" y="165"/>
                </a:lnTo>
                <a:lnTo>
                  <a:pt x="1348" y="164"/>
                </a:lnTo>
                <a:lnTo>
                  <a:pt x="1383" y="162"/>
                </a:lnTo>
                <a:lnTo>
                  <a:pt x="1410" y="164"/>
                </a:lnTo>
                <a:lnTo>
                  <a:pt x="1531" y="165"/>
                </a:lnTo>
                <a:lnTo>
                  <a:pt x="1533" y="189"/>
                </a:lnTo>
                <a:lnTo>
                  <a:pt x="1531" y="244"/>
                </a:lnTo>
                <a:lnTo>
                  <a:pt x="1533" y="253"/>
                </a:lnTo>
                <a:lnTo>
                  <a:pt x="1536" y="260"/>
                </a:lnTo>
                <a:lnTo>
                  <a:pt x="1536" y="276"/>
                </a:lnTo>
                <a:lnTo>
                  <a:pt x="1534" y="293"/>
                </a:lnTo>
                <a:lnTo>
                  <a:pt x="1527" y="322"/>
                </a:lnTo>
                <a:lnTo>
                  <a:pt x="1533" y="320"/>
                </a:lnTo>
                <a:lnTo>
                  <a:pt x="1546" y="328"/>
                </a:lnTo>
                <a:lnTo>
                  <a:pt x="1552" y="328"/>
                </a:lnTo>
                <a:lnTo>
                  <a:pt x="1565" y="318"/>
                </a:lnTo>
                <a:lnTo>
                  <a:pt x="1576" y="317"/>
                </a:lnTo>
                <a:lnTo>
                  <a:pt x="1587" y="314"/>
                </a:lnTo>
                <a:lnTo>
                  <a:pt x="1597" y="316"/>
                </a:lnTo>
                <a:lnTo>
                  <a:pt x="1619" y="323"/>
                </a:lnTo>
                <a:lnTo>
                  <a:pt x="1637" y="332"/>
                </a:lnTo>
                <a:lnTo>
                  <a:pt x="1652" y="345"/>
                </a:lnTo>
                <a:lnTo>
                  <a:pt x="1658" y="355"/>
                </a:lnTo>
                <a:lnTo>
                  <a:pt x="1670" y="360"/>
                </a:lnTo>
                <a:lnTo>
                  <a:pt x="1673" y="366"/>
                </a:lnTo>
                <a:lnTo>
                  <a:pt x="1674" y="370"/>
                </a:lnTo>
                <a:lnTo>
                  <a:pt x="1680" y="377"/>
                </a:lnTo>
                <a:lnTo>
                  <a:pt x="1702" y="386"/>
                </a:lnTo>
                <a:lnTo>
                  <a:pt x="1711" y="365"/>
                </a:lnTo>
                <a:lnTo>
                  <a:pt x="1715" y="351"/>
                </a:lnTo>
                <a:lnTo>
                  <a:pt x="1726" y="341"/>
                </a:lnTo>
                <a:lnTo>
                  <a:pt x="1743" y="340"/>
                </a:lnTo>
                <a:lnTo>
                  <a:pt x="1749" y="343"/>
                </a:lnTo>
                <a:lnTo>
                  <a:pt x="1771" y="349"/>
                </a:lnTo>
                <a:lnTo>
                  <a:pt x="1778" y="357"/>
                </a:lnTo>
                <a:lnTo>
                  <a:pt x="1789" y="346"/>
                </a:lnTo>
                <a:lnTo>
                  <a:pt x="1801" y="341"/>
                </a:lnTo>
                <a:lnTo>
                  <a:pt x="1842" y="338"/>
                </a:lnTo>
                <a:lnTo>
                  <a:pt x="1918" y="339"/>
                </a:lnTo>
                <a:lnTo>
                  <a:pt x="2056" y="139"/>
                </a:lnTo>
                <a:lnTo>
                  <a:pt x="2067" y="122"/>
                </a:lnTo>
                <a:lnTo>
                  <a:pt x="2109" y="152"/>
                </a:lnTo>
                <a:lnTo>
                  <a:pt x="2138" y="178"/>
                </a:lnTo>
                <a:lnTo>
                  <a:pt x="2141" y="179"/>
                </a:lnTo>
                <a:lnTo>
                  <a:pt x="2143" y="180"/>
                </a:lnTo>
                <a:lnTo>
                  <a:pt x="2163" y="197"/>
                </a:lnTo>
                <a:lnTo>
                  <a:pt x="2173" y="205"/>
                </a:lnTo>
                <a:lnTo>
                  <a:pt x="2196" y="189"/>
                </a:lnTo>
                <a:lnTo>
                  <a:pt x="2206" y="200"/>
                </a:lnTo>
                <a:lnTo>
                  <a:pt x="2208" y="199"/>
                </a:lnTo>
                <a:lnTo>
                  <a:pt x="2220" y="210"/>
                </a:lnTo>
                <a:lnTo>
                  <a:pt x="2236" y="221"/>
                </a:lnTo>
                <a:lnTo>
                  <a:pt x="2249" y="234"/>
                </a:lnTo>
                <a:lnTo>
                  <a:pt x="2256" y="240"/>
                </a:lnTo>
                <a:lnTo>
                  <a:pt x="2264" y="249"/>
                </a:lnTo>
                <a:lnTo>
                  <a:pt x="2245" y="266"/>
                </a:lnTo>
                <a:lnTo>
                  <a:pt x="2256" y="276"/>
                </a:lnTo>
                <a:lnTo>
                  <a:pt x="2262" y="286"/>
                </a:lnTo>
                <a:lnTo>
                  <a:pt x="2270" y="306"/>
                </a:lnTo>
                <a:lnTo>
                  <a:pt x="2280" y="302"/>
                </a:lnTo>
                <a:lnTo>
                  <a:pt x="2288" y="313"/>
                </a:lnTo>
                <a:lnTo>
                  <a:pt x="2293" y="311"/>
                </a:lnTo>
                <a:lnTo>
                  <a:pt x="2296" y="314"/>
                </a:lnTo>
                <a:lnTo>
                  <a:pt x="2298" y="316"/>
                </a:lnTo>
                <a:lnTo>
                  <a:pt x="2304" y="317"/>
                </a:lnTo>
                <a:lnTo>
                  <a:pt x="2323" y="322"/>
                </a:lnTo>
                <a:lnTo>
                  <a:pt x="2324" y="318"/>
                </a:lnTo>
                <a:lnTo>
                  <a:pt x="2328" y="319"/>
                </a:lnTo>
                <a:lnTo>
                  <a:pt x="2325" y="327"/>
                </a:lnTo>
                <a:lnTo>
                  <a:pt x="2334" y="327"/>
                </a:lnTo>
                <a:lnTo>
                  <a:pt x="2335" y="320"/>
                </a:lnTo>
                <a:lnTo>
                  <a:pt x="2339" y="327"/>
                </a:lnTo>
                <a:lnTo>
                  <a:pt x="2342" y="339"/>
                </a:lnTo>
                <a:lnTo>
                  <a:pt x="2344" y="338"/>
                </a:lnTo>
                <a:lnTo>
                  <a:pt x="2346" y="341"/>
                </a:lnTo>
                <a:lnTo>
                  <a:pt x="2352" y="338"/>
                </a:lnTo>
                <a:lnTo>
                  <a:pt x="2353" y="339"/>
                </a:lnTo>
                <a:lnTo>
                  <a:pt x="2362" y="351"/>
                </a:lnTo>
                <a:lnTo>
                  <a:pt x="2363" y="350"/>
                </a:lnTo>
                <a:lnTo>
                  <a:pt x="2364" y="354"/>
                </a:lnTo>
                <a:lnTo>
                  <a:pt x="2372" y="349"/>
                </a:lnTo>
                <a:lnTo>
                  <a:pt x="2384" y="344"/>
                </a:lnTo>
                <a:lnTo>
                  <a:pt x="2389" y="341"/>
                </a:lnTo>
                <a:lnTo>
                  <a:pt x="2396" y="338"/>
                </a:lnTo>
                <a:lnTo>
                  <a:pt x="2396" y="336"/>
                </a:lnTo>
                <a:lnTo>
                  <a:pt x="2398" y="323"/>
                </a:lnTo>
                <a:lnTo>
                  <a:pt x="2392" y="316"/>
                </a:lnTo>
                <a:lnTo>
                  <a:pt x="2392" y="313"/>
                </a:lnTo>
                <a:lnTo>
                  <a:pt x="2395" y="311"/>
                </a:lnTo>
                <a:lnTo>
                  <a:pt x="2396" y="311"/>
                </a:lnTo>
                <a:lnTo>
                  <a:pt x="2401" y="312"/>
                </a:lnTo>
                <a:lnTo>
                  <a:pt x="2405" y="306"/>
                </a:lnTo>
                <a:lnTo>
                  <a:pt x="2404" y="298"/>
                </a:lnTo>
                <a:lnTo>
                  <a:pt x="2398" y="297"/>
                </a:lnTo>
                <a:lnTo>
                  <a:pt x="2399" y="287"/>
                </a:lnTo>
                <a:lnTo>
                  <a:pt x="2398" y="280"/>
                </a:lnTo>
                <a:lnTo>
                  <a:pt x="2401" y="274"/>
                </a:lnTo>
                <a:lnTo>
                  <a:pt x="2406" y="270"/>
                </a:lnTo>
                <a:lnTo>
                  <a:pt x="2410" y="268"/>
                </a:lnTo>
                <a:lnTo>
                  <a:pt x="2410" y="258"/>
                </a:lnTo>
                <a:lnTo>
                  <a:pt x="2431" y="242"/>
                </a:lnTo>
                <a:lnTo>
                  <a:pt x="2438" y="240"/>
                </a:lnTo>
                <a:lnTo>
                  <a:pt x="2447" y="240"/>
                </a:lnTo>
                <a:lnTo>
                  <a:pt x="2489" y="238"/>
                </a:lnTo>
                <a:lnTo>
                  <a:pt x="2492" y="238"/>
                </a:lnTo>
                <a:lnTo>
                  <a:pt x="2496" y="240"/>
                </a:lnTo>
                <a:lnTo>
                  <a:pt x="2501" y="247"/>
                </a:lnTo>
                <a:lnTo>
                  <a:pt x="2506" y="255"/>
                </a:lnTo>
                <a:lnTo>
                  <a:pt x="2507" y="256"/>
                </a:lnTo>
                <a:lnTo>
                  <a:pt x="2516" y="260"/>
                </a:lnTo>
                <a:lnTo>
                  <a:pt x="2523" y="260"/>
                </a:lnTo>
                <a:lnTo>
                  <a:pt x="2531" y="259"/>
                </a:lnTo>
                <a:lnTo>
                  <a:pt x="2535" y="256"/>
                </a:lnTo>
                <a:lnTo>
                  <a:pt x="2542" y="252"/>
                </a:lnTo>
                <a:lnTo>
                  <a:pt x="2554" y="237"/>
                </a:lnTo>
                <a:lnTo>
                  <a:pt x="2559" y="234"/>
                </a:lnTo>
                <a:lnTo>
                  <a:pt x="2569" y="231"/>
                </a:lnTo>
                <a:lnTo>
                  <a:pt x="2592" y="226"/>
                </a:lnTo>
                <a:lnTo>
                  <a:pt x="2596" y="224"/>
                </a:lnTo>
                <a:lnTo>
                  <a:pt x="2599" y="226"/>
                </a:lnTo>
                <a:lnTo>
                  <a:pt x="2603" y="228"/>
                </a:lnTo>
                <a:lnTo>
                  <a:pt x="2607" y="232"/>
                </a:lnTo>
                <a:lnTo>
                  <a:pt x="2611" y="244"/>
                </a:lnTo>
                <a:lnTo>
                  <a:pt x="2606" y="253"/>
                </a:lnTo>
                <a:lnTo>
                  <a:pt x="2602" y="264"/>
                </a:lnTo>
                <a:lnTo>
                  <a:pt x="2597" y="272"/>
                </a:lnTo>
                <a:lnTo>
                  <a:pt x="2595" y="279"/>
                </a:lnTo>
                <a:lnTo>
                  <a:pt x="2612" y="280"/>
                </a:lnTo>
                <a:lnTo>
                  <a:pt x="2634" y="279"/>
                </a:lnTo>
                <a:lnTo>
                  <a:pt x="2639" y="282"/>
                </a:lnTo>
                <a:lnTo>
                  <a:pt x="2655" y="306"/>
                </a:lnTo>
                <a:lnTo>
                  <a:pt x="2657" y="309"/>
                </a:lnTo>
                <a:lnTo>
                  <a:pt x="2675" y="320"/>
                </a:lnTo>
                <a:lnTo>
                  <a:pt x="2646" y="359"/>
                </a:lnTo>
                <a:lnTo>
                  <a:pt x="2629" y="377"/>
                </a:lnTo>
                <a:lnTo>
                  <a:pt x="2614" y="391"/>
                </a:lnTo>
                <a:lnTo>
                  <a:pt x="2599" y="404"/>
                </a:lnTo>
                <a:lnTo>
                  <a:pt x="2583" y="415"/>
                </a:lnTo>
                <a:lnTo>
                  <a:pt x="2432" y="521"/>
                </a:lnTo>
                <a:lnTo>
                  <a:pt x="2331" y="570"/>
                </a:lnTo>
                <a:lnTo>
                  <a:pt x="2314" y="581"/>
                </a:lnTo>
                <a:lnTo>
                  <a:pt x="2298" y="595"/>
                </a:lnTo>
                <a:lnTo>
                  <a:pt x="2283" y="611"/>
                </a:lnTo>
                <a:lnTo>
                  <a:pt x="2276" y="620"/>
                </a:lnTo>
                <a:lnTo>
                  <a:pt x="2271" y="629"/>
                </a:lnTo>
                <a:lnTo>
                  <a:pt x="2264" y="644"/>
                </a:lnTo>
                <a:lnTo>
                  <a:pt x="2254" y="675"/>
                </a:lnTo>
                <a:lnTo>
                  <a:pt x="2243" y="734"/>
                </a:lnTo>
                <a:lnTo>
                  <a:pt x="2229" y="819"/>
                </a:lnTo>
                <a:lnTo>
                  <a:pt x="2220" y="856"/>
                </a:lnTo>
                <a:lnTo>
                  <a:pt x="2216" y="872"/>
                </a:lnTo>
                <a:lnTo>
                  <a:pt x="2208" y="893"/>
                </a:lnTo>
                <a:lnTo>
                  <a:pt x="2201" y="913"/>
                </a:lnTo>
                <a:lnTo>
                  <a:pt x="2184" y="947"/>
                </a:lnTo>
                <a:lnTo>
                  <a:pt x="2141" y="1025"/>
                </a:lnTo>
                <a:lnTo>
                  <a:pt x="2037" y="1209"/>
                </a:lnTo>
                <a:lnTo>
                  <a:pt x="2030" y="1225"/>
                </a:lnTo>
                <a:lnTo>
                  <a:pt x="2024" y="1240"/>
                </a:lnTo>
                <a:lnTo>
                  <a:pt x="2017" y="1260"/>
                </a:lnTo>
                <a:lnTo>
                  <a:pt x="2014" y="1276"/>
                </a:lnTo>
                <a:lnTo>
                  <a:pt x="2009" y="1297"/>
                </a:lnTo>
                <a:lnTo>
                  <a:pt x="2008" y="1314"/>
                </a:lnTo>
                <a:lnTo>
                  <a:pt x="2006" y="1334"/>
                </a:lnTo>
                <a:lnTo>
                  <a:pt x="2006" y="1350"/>
                </a:lnTo>
                <a:lnTo>
                  <a:pt x="2009" y="1371"/>
                </a:lnTo>
                <a:lnTo>
                  <a:pt x="2011" y="1387"/>
                </a:lnTo>
                <a:lnTo>
                  <a:pt x="2017" y="1414"/>
                </a:lnTo>
                <a:lnTo>
                  <a:pt x="2036" y="1469"/>
                </a:lnTo>
                <a:lnTo>
                  <a:pt x="2048" y="1518"/>
                </a:lnTo>
                <a:lnTo>
                  <a:pt x="2059" y="1569"/>
                </a:lnTo>
                <a:lnTo>
                  <a:pt x="2067" y="1629"/>
                </a:lnTo>
                <a:lnTo>
                  <a:pt x="2070" y="1669"/>
                </a:lnTo>
                <a:lnTo>
                  <a:pt x="2070" y="1703"/>
                </a:lnTo>
                <a:lnTo>
                  <a:pt x="2070" y="1739"/>
                </a:lnTo>
                <a:lnTo>
                  <a:pt x="2064" y="1787"/>
                </a:lnTo>
                <a:lnTo>
                  <a:pt x="2063" y="1805"/>
                </a:lnTo>
                <a:lnTo>
                  <a:pt x="2062" y="1827"/>
                </a:lnTo>
                <a:lnTo>
                  <a:pt x="2063" y="1854"/>
                </a:lnTo>
                <a:lnTo>
                  <a:pt x="2064" y="1866"/>
                </a:lnTo>
                <a:lnTo>
                  <a:pt x="2069" y="1893"/>
                </a:lnTo>
                <a:lnTo>
                  <a:pt x="2074" y="1918"/>
                </a:lnTo>
                <a:lnTo>
                  <a:pt x="2089" y="1970"/>
                </a:lnTo>
                <a:lnTo>
                  <a:pt x="2093" y="1991"/>
                </a:lnTo>
                <a:lnTo>
                  <a:pt x="2096" y="2012"/>
                </a:lnTo>
                <a:lnTo>
                  <a:pt x="2099" y="2032"/>
                </a:lnTo>
                <a:lnTo>
                  <a:pt x="2099" y="2058"/>
                </a:lnTo>
                <a:lnTo>
                  <a:pt x="2097" y="2080"/>
                </a:lnTo>
                <a:lnTo>
                  <a:pt x="2096" y="2101"/>
                </a:lnTo>
                <a:lnTo>
                  <a:pt x="2090" y="2129"/>
                </a:lnTo>
                <a:lnTo>
                  <a:pt x="2086" y="2145"/>
                </a:lnTo>
                <a:lnTo>
                  <a:pt x="2073" y="2181"/>
                </a:lnTo>
                <a:lnTo>
                  <a:pt x="2058" y="2211"/>
                </a:lnTo>
                <a:lnTo>
                  <a:pt x="2042" y="2240"/>
                </a:lnTo>
                <a:lnTo>
                  <a:pt x="2030" y="2255"/>
                </a:lnTo>
                <a:lnTo>
                  <a:pt x="2021" y="2264"/>
                </a:lnTo>
                <a:lnTo>
                  <a:pt x="2000" y="2283"/>
                </a:lnTo>
                <a:lnTo>
                  <a:pt x="1987" y="2293"/>
                </a:lnTo>
                <a:lnTo>
                  <a:pt x="1973" y="2303"/>
                </a:lnTo>
                <a:lnTo>
                  <a:pt x="1918" y="2333"/>
                </a:lnTo>
                <a:lnTo>
                  <a:pt x="1899" y="2344"/>
                </a:lnTo>
                <a:lnTo>
                  <a:pt x="1862" y="2372"/>
                </a:lnTo>
                <a:lnTo>
                  <a:pt x="1849" y="2384"/>
                </a:lnTo>
                <a:lnTo>
                  <a:pt x="1845" y="2388"/>
                </a:lnTo>
                <a:lnTo>
                  <a:pt x="1840" y="2392"/>
                </a:lnTo>
                <a:lnTo>
                  <a:pt x="1833" y="2404"/>
                </a:lnTo>
                <a:lnTo>
                  <a:pt x="1827" y="2415"/>
                </a:lnTo>
                <a:lnTo>
                  <a:pt x="1824" y="2424"/>
                </a:lnTo>
                <a:lnTo>
                  <a:pt x="1822" y="2433"/>
                </a:lnTo>
                <a:lnTo>
                  <a:pt x="1821" y="2448"/>
                </a:lnTo>
                <a:lnTo>
                  <a:pt x="1829" y="2571"/>
                </a:lnTo>
                <a:lnTo>
                  <a:pt x="1833" y="2709"/>
                </a:lnTo>
                <a:lnTo>
                  <a:pt x="1832" y="2751"/>
                </a:lnTo>
                <a:lnTo>
                  <a:pt x="1828" y="2783"/>
                </a:lnTo>
                <a:lnTo>
                  <a:pt x="1821" y="2833"/>
                </a:lnTo>
                <a:lnTo>
                  <a:pt x="1812" y="2869"/>
                </a:lnTo>
                <a:lnTo>
                  <a:pt x="1802" y="2907"/>
                </a:lnTo>
                <a:lnTo>
                  <a:pt x="1752" y="306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Grenoble Metropolitan Area </a:t>
            </a:r>
            <a:br>
              <a:rPr lang="en-US" altLang="zh-CN" dirty="0"/>
            </a:br>
            <a:r>
              <a:rPr lang="en-US" altLang="zh-CN" dirty="0"/>
              <a:t>(Grenoble-Alpes </a:t>
            </a:r>
            <a:r>
              <a:rPr lang="en-US" altLang="zh-CN" dirty="0" err="1"/>
              <a:t>Métropole</a:t>
            </a:r>
            <a:r>
              <a:rPr lang="en-US" altLang="zh-CN" dirty="0"/>
              <a:t>)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F5737E3-8AB1-6CF7-BF17-C56C0B54093A}"/>
              </a:ext>
            </a:extLst>
          </p:cNvPr>
          <p:cNvSpPr>
            <a:spLocks/>
          </p:cNvSpPr>
          <p:nvPr/>
        </p:nvSpPr>
        <p:spPr bwMode="auto">
          <a:xfrm>
            <a:off x="1331640" y="1059582"/>
            <a:ext cx="2355211" cy="3875220"/>
          </a:xfrm>
          <a:custGeom>
            <a:avLst/>
            <a:gdLst>
              <a:gd name="T0" fmla="*/ 322 w 2490"/>
              <a:gd name="T1" fmla="*/ 4049 h 4097"/>
              <a:gd name="T2" fmla="*/ 191 w 2490"/>
              <a:gd name="T3" fmla="*/ 4082 h 4097"/>
              <a:gd name="T4" fmla="*/ 112 w 2490"/>
              <a:gd name="T5" fmla="*/ 4044 h 4097"/>
              <a:gd name="T6" fmla="*/ 328 w 2490"/>
              <a:gd name="T7" fmla="*/ 3820 h 4097"/>
              <a:gd name="T8" fmla="*/ 162 w 2490"/>
              <a:gd name="T9" fmla="*/ 3564 h 4097"/>
              <a:gd name="T10" fmla="*/ 203 w 2490"/>
              <a:gd name="T11" fmla="*/ 3391 h 4097"/>
              <a:gd name="T12" fmla="*/ 264 w 2490"/>
              <a:gd name="T13" fmla="*/ 3122 h 4097"/>
              <a:gd name="T14" fmla="*/ 362 w 2490"/>
              <a:gd name="T15" fmla="*/ 2782 h 4097"/>
              <a:gd name="T16" fmla="*/ 407 w 2490"/>
              <a:gd name="T17" fmla="*/ 2648 h 4097"/>
              <a:gd name="T18" fmla="*/ 442 w 2490"/>
              <a:gd name="T19" fmla="*/ 2584 h 4097"/>
              <a:gd name="T20" fmla="*/ 470 w 2490"/>
              <a:gd name="T21" fmla="*/ 2350 h 4097"/>
              <a:gd name="T22" fmla="*/ 541 w 2490"/>
              <a:gd name="T23" fmla="*/ 2075 h 4097"/>
              <a:gd name="T24" fmla="*/ 574 w 2490"/>
              <a:gd name="T25" fmla="*/ 1879 h 4097"/>
              <a:gd name="T26" fmla="*/ 683 w 2490"/>
              <a:gd name="T27" fmla="*/ 1746 h 4097"/>
              <a:gd name="T28" fmla="*/ 631 w 2490"/>
              <a:gd name="T29" fmla="*/ 1598 h 4097"/>
              <a:gd name="T30" fmla="*/ 661 w 2490"/>
              <a:gd name="T31" fmla="*/ 1465 h 4097"/>
              <a:gd name="T32" fmla="*/ 620 w 2490"/>
              <a:gd name="T33" fmla="*/ 1397 h 4097"/>
              <a:gd name="T34" fmla="*/ 510 w 2490"/>
              <a:gd name="T35" fmla="*/ 1362 h 4097"/>
              <a:gd name="T36" fmla="*/ 413 w 2490"/>
              <a:gd name="T37" fmla="*/ 1268 h 4097"/>
              <a:gd name="T38" fmla="*/ 394 w 2490"/>
              <a:gd name="T39" fmla="*/ 1168 h 4097"/>
              <a:gd name="T40" fmla="*/ 320 w 2490"/>
              <a:gd name="T41" fmla="*/ 1150 h 4097"/>
              <a:gd name="T42" fmla="*/ 239 w 2490"/>
              <a:gd name="T43" fmla="*/ 1021 h 4097"/>
              <a:gd name="T44" fmla="*/ 138 w 2490"/>
              <a:gd name="T45" fmla="*/ 949 h 4097"/>
              <a:gd name="T46" fmla="*/ 0 w 2490"/>
              <a:gd name="T47" fmla="*/ 832 h 4097"/>
              <a:gd name="T48" fmla="*/ 43 w 2490"/>
              <a:gd name="T49" fmla="*/ 664 h 4097"/>
              <a:gd name="T50" fmla="*/ 129 w 2490"/>
              <a:gd name="T51" fmla="*/ 574 h 4097"/>
              <a:gd name="T52" fmla="*/ 199 w 2490"/>
              <a:gd name="T53" fmla="*/ 437 h 4097"/>
              <a:gd name="T54" fmla="*/ 658 w 2490"/>
              <a:gd name="T55" fmla="*/ 733 h 4097"/>
              <a:gd name="T56" fmla="*/ 777 w 2490"/>
              <a:gd name="T57" fmla="*/ 481 h 4097"/>
              <a:gd name="T58" fmla="*/ 926 w 2490"/>
              <a:gd name="T59" fmla="*/ 312 h 4097"/>
              <a:gd name="T60" fmla="*/ 1010 w 2490"/>
              <a:gd name="T61" fmla="*/ 203 h 4097"/>
              <a:gd name="T62" fmla="*/ 1361 w 2490"/>
              <a:gd name="T63" fmla="*/ 169 h 4097"/>
              <a:gd name="T64" fmla="*/ 1530 w 2490"/>
              <a:gd name="T65" fmla="*/ 262 h 4097"/>
              <a:gd name="T66" fmla="*/ 1860 w 2490"/>
              <a:gd name="T67" fmla="*/ 565 h 4097"/>
              <a:gd name="T68" fmla="*/ 1671 w 2490"/>
              <a:gd name="T69" fmla="*/ 816 h 4097"/>
              <a:gd name="T70" fmla="*/ 1782 w 2490"/>
              <a:gd name="T71" fmla="*/ 1087 h 4097"/>
              <a:gd name="T72" fmla="*/ 1898 w 2490"/>
              <a:gd name="T73" fmla="*/ 1235 h 4097"/>
              <a:gd name="T74" fmla="*/ 2116 w 2490"/>
              <a:gd name="T75" fmla="*/ 1127 h 4097"/>
              <a:gd name="T76" fmla="*/ 2201 w 2490"/>
              <a:gd name="T77" fmla="*/ 1213 h 4097"/>
              <a:gd name="T78" fmla="*/ 2215 w 2490"/>
              <a:gd name="T79" fmla="*/ 1326 h 4097"/>
              <a:gd name="T80" fmla="*/ 2167 w 2490"/>
              <a:gd name="T81" fmla="*/ 1485 h 4097"/>
              <a:gd name="T82" fmla="*/ 2040 w 2490"/>
              <a:gd name="T83" fmla="*/ 1663 h 4097"/>
              <a:gd name="T84" fmla="*/ 1859 w 2490"/>
              <a:gd name="T85" fmla="*/ 1826 h 4097"/>
              <a:gd name="T86" fmla="*/ 1996 w 2490"/>
              <a:gd name="T87" fmla="*/ 2019 h 4097"/>
              <a:gd name="T88" fmla="*/ 2210 w 2490"/>
              <a:gd name="T89" fmla="*/ 2111 h 4097"/>
              <a:gd name="T90" fmla="*/ 2387 w 2490"/>
              <a:gd name="T91" fmla="*/ 2206 h 4097"/>
              <a:gd name="T92" fmla="*/ 2435 w 2490"/>
              <a:gd name="T93" fmla="*/ 2285 h 4097"/>
              <a:gd name="T94" fmla="*/ 2451 w 2490"/>
              <a:gd name="T95" fmla="*/ 2478 h 4097"/>
              <a:gd name="T96" fmla="*/ 2468 w 2490"/>
              <a:gd name="T97" fmla="*/ 2558 h 4097"/>
              <a:gd name="T98" fmla="*/ 2359 w 2490"/>
              <a:gd name="T99" fmla="*/ 2677 h 4097"/>
              <a:gd name="T100" fmla="*/ 2197 w 2490"/>
              <a:gd name="T101" fmla="*/ 2945 h 4097"/>
              <a:gd name="T102" fmla="*/ 2142 w 2490"/>
              <a:gd name="T103" fmla="*/ 3325 h 4097"/>
              <a:gd name="T104" fmla="*/ 1908 w 2490"/>
              <a:gd name="T105" fmla="*/ 3126 h 4097"/>
              <a:gd name="T106" fmla="*/ 1545 w 2490"/>
              <a:gd name="T107" fmla="*/ 3121 h 4097"/>
              <a:gd name="T108" fmla="*/ 1415 w 2490"/>
              <a:gd name="T109" fmla="*/ 3238 h 4097"/>
              <a:gd name="T110" fmla="*/ 1359 w 2490"/>
              <a:gd name="T111" fmla="*/ 3397 h 4097"/>
              <a:gd name="T112" fmla="*/ 1261 w 2490"/>
              <a:gd name="T113" fmla="*/ 3499 h 4097"/>
              <a:gd name="T114" fmla="*/ 1053 w 2490"/>
              <a:gd name="T115" fmla="*/ 3548 h 4097"/>
              <a:gd name="T116" fmla="*/ 829 w 2490"/>
              <a:gd name="T117" fmla="*/ 3452 h 4097"/>
              <a:gd name="T118" fmla="*/ 684 w 2490"/>
              <a:gd name="T119" fmla="*/ 3546 h 4097"/>
              <a:gd name="T120" fmla="*/ 659 w 2490"/>
              <a:gd name="T121" fmla="*/ 3740 h 4097"/>
              <a:gd name="T122" fmla="*/ 606 w 2490"/>
              <a:gd name="T123" fmla="*/ 3878 h 4097"/>
              <a:gd name="T124" fmla="*/ 525 w 2490"/>
              <a:gd name="T125" fmla="*/ 3974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90" h="4097">
                <a:moveTo>
                  <a:pt x="432" y="4004"/>
                </a:moveTo>
                <a:lnTo>
                  <a:pt x="428" y="4004"/>
                </a:lnTo>
                <a:lnTo>
                  <a:pt x="426" y="4004"/>
                </a:lnTo>
                <a:lnTo>
                  <a:pt x="422" y="4009"/>
                </a:lnTo>
                <a:lnTo>
                  <a:pt x="417" y="4010"/>
                </a:lnTo>
                <a:lnTo>
                  <a:pt x="416" y="4009"/>
                </a:lnTo>
                <a:lnTo>
                  <a:pt x="413" y="4009"/>
                </a:lnTo>
                <a:lnTo>
                  <a:pt x="411" y="4011"/>
                </a:lnTo>
                <a:lnTo>
                  <a:pt x="405" y="4015"/>
                </a:lnTo>
                <a:lnTo>
                  <a:pt x="395" y="4018"/>
                </a:lnTo>
                <a:lnTo>
                  <a:pt x="386" y="4025"/>
                </a:lnTo>
                <a:lnTo>
                  <a:pt x="382" y="4028"/>
                </a:lnTo>
                <a:lnTo>
                  <a:pt x="380" y="4028"/>
                </a:lnTo>
                <a:lnTo>
                  <a:pt x="378" y="4032"/>
                </a:lnTo>
                <a:lnTo>
                  <a:pt x="376" y="4033"/>
                </a:lnTo>
                <a:lnTo>
                  <a:pt x="374" y="4033"/>
                </a:lnTo>
                <a:lnTo>
                  <a:pt x="370" y="4032"/>
                </a:lnTo>
                <a:lnTo>
                  <a:pt x="366" y="4034"/>
                </a:lnTo>
                <a:lnTo>
                  <a:pt x="359" y="4034"/>
                </a:lnTo>
                <a:lnTo>
                  <a:pt x="346" y="4026"/>
                </a:lnTo>
                <a:lnTo>
                  <a:pt x="342" y="4026"/>
                </a:lnTo>
                <a:lnTo>
                  <a:pt x="334" y="4027"/>
                </a:lnTo>
                <a:lnTo>
                  <a:pt x="331" y="4031"/>
                </a:lnTo>
                <a:lnTo>
                  <a:pt x="328" y="4038"/>
                </a:lnTo>
                <a:lnTo>
                  <a:pt x="326" y="4042"/>
                </a:lnTo>
                <a:lnTo>
                  <a:pt x="325" y="4047"/>
                </a:lnTo>
                <a:lnTo>
                  <a:pt x="322" y="4049"/>
                </a:lnTo>
                <a:lnTo>
                  <a:pt x="320" y="4049"/>
                </a:lnTo>
                <a:lnTo>
                  <a:pt x="315" y="4052"/>
                </a:lnTo>
                <a:lnTo>
                  <a:pt x="311" y="4052"/>
                </a:lnTo>
                <a:lnTo>
                  <a:pt x="309" y="4053"/>
                </a:lnTo>
                <a:lnTo>
                  <a:pt x="305" y="4053"/>
                </a:lnTo>
                <a:lnTo>
                  <a:pt x="304" y="4054"/>
                </a:lnTo>
                <a:lnTo>
                  <a:pt x="300" y="4053"/>
                </a:lnTo>
                <a:lnTo>
                  <a:pt x="289" y="4062"/>
                </a:lnTo>
                <a:lnTo>
                  <a:pt x="284" y="4058"/>
                </a:lnTo>
                <a:lnTo>
                  <a:pt x="278" y="4054"/>
                </a:lnTo>
                <a:lnTo>
                  <a:pt x="269" y="4054"/>
                </a:lnTo>
                <a:lnTo>
                  <a:pt x="263" y="4050"/>
                </a:lnTo>
                <a:lnTo>
                  <a:pt x="257" y="4049"/>
                </a:lnTo>
                <a:lnTo>
                  <a:pt x="255" y="4046"/>
                </a:lnTo>
                <a:lnTo>
                  <a:pt x="251" y="4044"/>
                </a:lnTo>
                <a:lnTo>
                  <a:pt x="246" y="4044"/>
                </a:lnTo>
                <a:lnTo>
                  <a:pt x="241" y="4047"/>
                </a:lnTo>
                <a:lnTo>
                  <a:pt x="226" y="4049"/>
                </a:lnTo>
                <a:lnTo>
                  <a:pt x="225" y="4050"/>
                </a:lnTo>
                <a:lnTo>
                  <a:pt x="223" y="4058"/>
                </a:lnTo>
                <a:lnTo>
                  <a:pt x="221" y="4060"/>
                </a:lnTo>
                <a:lnTo>
                  <a:pt x="215" y="4063"/>
                </a:lnTo>
                <a:lnTo>
                  <a:pt x="208" y="4064"/>
                </a:lnTo>
                <a:lnTo>
                  <a:pt x="200" y="4071"/>
                </a:lnTo>
                <a:lnTo>
                  <a:pt x="198" y="4078"/>
                </a:lnTo>
                <a:lnTo>
                  <a:pt x="195" y="4081"/>
                </a:lnTo>
                <a:lnTo>
                  <a:pt x="191" y="4082"/>
                </a:lnTo>
                <a:lnTo>
                  <a:pt x="186" y="4080"/>
                </a:lnTo>
                <a:lnTo>
                  <a:pt x="178" y="4085"/>
                </a:lnTo>
                <a:lnTo>
                  <a:pt x="177" y="4090"/>
                </a:lnTo>
                <a:lnTo>
                  <a:pt x="176" y="4091"/>
                </a:lnTo>
                <a:lnTo>
                  <a:pt x="170" y="4092"/>
                </a:lnTo>
                <a:lnTo>
                  <a:pt x="166" y="4094"/>
                </a:lnTo>
                <a:lnTo>
                  <a:pt x="161" y="4092"/>
                </a:lnTo>
                <a:lnTo>
                  <a:pt x="159" y="4092"/>
                </a:lnTo>
                <a:lnTo>
                  <a:pt x="147" y="4096"/>
                </a:lnTo>
                <a:lnTo>
                  <a:pt x="141" y="4097"/>
                </a:lnTo>
                <a:lnTo>
                  <a:pt x="136" y="4094"/>
                </a:lnTo>
                <a:lnTo>
                  <a:pt x="128" y="4096"/>
                </a:lnTo>
                <a:lnTo>
                  <a:pt x="125" y="4095"/>
                </a:lnTo>
                <a:lnTo>
                  <a:pt x="122" y="4095"/>
                </a:lnTo>
                <a:lnTo>
                  <a:pt x="119" y="4094"/>
                </a:lnTo>
                <a:lnTo>
                  <a:pt x="117" y="4087"/>
                </a:lnTo>
                <a:lnTo>
                  <a:pt x="117" y="4080"/>
                </a:lnTo>
                <a:lnTo>
                  <a:pt x="117" y="4078"/>
                </a:lnTo>
                <a:lnTo>
                  <a:pt x="113" y="4075"/>
                </a:lnTo>
                <a:lnTo>
                  <a:pt x="109" y="4074"/>
                </a:lnTo>
                <a:lnTo>
                  <a:pt x="107" y="4068"/>
                </a:lnTo>
                <a:lnTo>
                  <a:pt x="103" y="4065"/>
                </a:lnTo>
                <a:lnTo>
                  <a:pt x="103" y="4059"/>
                </a:lnTo>
                <a:lnTo>
                  <a:pt x="102" y="4053"/>
                </a:lnTo>
                <a:lnTo>
                  <a:pt x="99" y="4043"/>
                </a:lnTo>
                <a:lnTo>
                  <a:pt x="108" y="4046"/>
                </a:lnTo>
                <a:lnTo>
                  <a:pt x="112" y="4044"/>
                </a:lnTo>
                <a:lnTo>
                  <a:pt x="122" y="4044"/>
                </a:lnTo>
                <a:lnTo>
                  <a:pt x="133" y="4039"/>
                </a:lnTo>
                <a:lnTo>
                  <a:pt x="140" y="4039"/>
                </a:lnTo>
                <a:lnTo>
                  <a:pt x="146" y="4028"/>
                </a:lnTo>
                <a:lnTo>
                  <a:pt x="151" y="4025"/>
                </a:lnTo>
                <a:lnTo>
                  <a:pt x="163" y="4011"/>
                </a:lnTo>
                <a:lnTo>
                  <a:pt x="172" y="4001"/>
                </a:lnTo>
                <a:lnTo>
                  <a:pt x="179" y="3990"/>
                </a:lnTo>
                <a:lnTo>
                  <a:pt x="189" y="3979"/>
                </a:lnTo>
                <a:lnTo>
                  <a:pt x="200" y="3968"/>
                </a:lnTo>
                <a:lnTo>
                  <a:pt x="207" y="3964"/>
                </a:lnTo>
                <a:lnTo>
                  <a:pt x="218" y="3950"/>
                </a:lnTo>
                <a:lnTo>
                  <a:pt x="231" y="3930"/>
                </a:lnTo>
                <a:lnTo>
                  <a:pt x="242" y="3919"/>
                </a:lnTo>
                <a:lnTo>
                  <a:pt x="248" y="3911"/>
                </a:lnTo>
                <a:lnTo>
                  <a:pt x="252" y="3910"/>
                </a:lnTo>
                <a:lnTo>
                  <a:pt x="261" y="3898"/>
                </a:lnTo>
                <a:lnTo>
                  <a:pt x="269" y="3888"/>
                </a:lnTo>
                <a:lnTo>
                  <a:pt x="271" y="3883"/>
                </a:lnTo>
                <a:lnTo>
                  <a:pt x="283" y="3878"/>
                </a:lnTo>
                <a:lnTo>
                  <a:pt x="289" y="3873"/>
                </a:lnTo>
                <a:lnTo>
                  <a:pt x="293" y="3871"/>
                </a:lnTo>
                <a:lnTo>
                  <a:pt x="294" y="3867"/>
                </a:lnTo>
                <a:lnTo>
                  <a:pt x="299" y="3863"/>
                </a:lnTo>
                <a:lnTo>
                  <a:pt x="301" y="3858"/>
                </a:lnTo>
                <a:lnTo>
                  <a:pt x="310" y="3849"/>
                </a:lnTo>
                <a:lnTo>
                  <a:pt x="328" y="3820"/>
                </a:lnTo>
                <a:lnTo>
                  <a:pt x="337" y="3815"/>
                </a:lnTo>
                <a:lnTo>
                  <a:pt x="339" y="3810"/>
                </a:lnTo>
                <a:lnTo>
                  <a:pt x="346" y="3804"/>
                </a:lnTo>
                <a:lnTo>
                  <a:pt x="350" y="3799"/>
                </a:lnTo>
                <a:lnTo>
                  <a:pt x="355" y="3777"/>
                </a:lnTo>
                <a:lnTo>
                  <a:pt x="353" y="3773"/>
                </a:lnTo>
                <a:lnTo>
                  <a:pt x="300" y="3718"/>
                </a:lnTo>
                <a:lnTo>
                  <a:pt x="299" y="3714"/>
                </a:lnTo>
                <a:lnTo>
                  <a:pt x="291" y="3707"/>
                </a:lnTo>
                <a:lnTo>
                  <a:pt x="267" y="3695"/>
                </a:lnTo>
                <a:lnTo>
                  <a:pt x="195" y="3643"/>
                </a:lnTo>
                <a:lnTo>
                  <a:pt x="186" y="3642"/>
                </a:lnTo>
                <a:lnTo>
                  <a:pt x="183" y="3641"/>
                </a:lnTo>
                <a:lnTo>
                  <a:pt x="181" y="3637"/>
                </a:lnTo>
                <a:lnTo>
                  <a:pt x="170" y="3629"/>
                </a:lnTo>
                <a:lnTo>
                  <a:pt x="145" y="3611"/>
                </a:lnTo>
                <a:lnTo>
                  <a:pt x="133" y="3612"/>
                </a:lnTo>
                <a:lnTo>
                  <a:pt x="133" y="3611"/>
                </a:lnTo>
                <a:lnTo>
                  <a:pt x="135" y="3610"/>
                </a:lnTo>
                <a:lnTo>
                  <a:pt x="144" y="3604"/>
                </a:lnTo>
                <a:lnTo>
                  <a:pt x="147" y="3599"/>
                </a:lnTo>
                <a:lnTo>
                  <a:pt x="150" y="3592"/>
                </a:lnTo>
                <a:lnTo>
                  <a:pt x="149" y="3585"/>
                </a:lnTo>
                <a:lnTo>
                  <a:pt x="143" y="3573"/>
                </a:lnTo>
                <a:lnTo>
                  <a:pt x="143" y="3569"/>
                </a:lnTo>
                <a:lnTo>
                  <a:pt x="161" y="3565"/>
                </a:lnTo>
                <a:lnTo>
                  <a:pt x="162" y="3564"/>
                </a:lnTo>
                <a:lnTo>
                  <a:pt x="165" y="3559"/>
                </a:lnTo>
                <a:lnTo>
                  <a:pt x="163" y="3548"/>
                </a:lnTo>
                <a:lnTo>
                  <a:pt x="162" y="3543"/>
                </a:lnTo>
                <a:lnTo>
                  <a:pt x="154" y="3536"/>
                </a:lnTo>
                <a:lnTo>
                  <a:pt x="152" y="3532"/>
                </a:lnTo>
                <a:lnTo>
                  <a:pt x="154" y="3530"/>
                </a:lnTo>
                <a:lnTo>
                  <a:pt x="163" y="3516"/>
                </a:lnTo>
                <a:lnTo>
                  <a:pt x="165" y="3511"/>
                </a:lnTo>
                <a:lnTo>
                  <a:pt x="162" y="3499"/>
                </a:lnTo>
                <a:lnTo>
                  <a:pt x="165" y="3487"/>
                </a:lnTo>
                <a:lnTo>
                  <a:pt x="165" y="3483"/>
                </a:lnTo>
                <a:lnTo>
                  <a:pt x="163" y="3480"/>
                </a:lnTo>
                <a:lnTo>
                  <a:pt x="168" y="3467"/>
                </a:lnTo>
                <a:lnTo>
                  <a:pt x="172" y="3460"/>
                </a:lnTo>
                <a:lnTo>
                  <a:pt x="175" y="3455"/>
                </a:lnTo>
                <a:lnTo>
                  <a:pt x="182" y="3460"/>
                </a:lnTo>
                <a:lnTo>
                  <a:pt x="186" y="3460"/>
                </a:lnTo>
                <a:lnTo>
                  <a:pt x="189" y="3455"/>
                </a:lnTo>
                <a:lnTo>
                  <a:pt x="198" y="3448"/>
                </a:lnTo>
                <a:lnTo>
                  <a:pt x="199" y="3441"/>
                </a:lnTo>
                <a:lnTo>
                  <a:pt x="198" y="3430"/>
                </a:lnTo>
                <a:lnTo>
                  <a:pt x="199" y="3424"/>
                </a:lnTo>
                <a:lnTo>
                  <a:pt x="204" y="3416"/>
                </a:lnTo>
                <a:lnTo>
                  <a:pt x="207" y="3405"/>
                </a:lnTo>
                <a:lnTo>
                  <a:pt x="210" y="3398"/>
                </a:lnTo>
                <a:lnTo>
                  <a:pt x="209" y="3396"/>
                </a:lnTo>
                <a:lnTo>
                  <a:pt x="203" y="3391"/>
                </a:lnTo>
                <a:lnTo>
                  <a:pt x="202" y="3388"/>
                </a:lnTo>
                <a:lnTo>
                  <a:pt x="207" y="3384"/>
                </a:lnTo>
                <a:lnTo>
                  <a:pt x="214" y="3380"/>
                </a:lnTo>
                <a:lnTo>
                  <a:pt x="215" y="3370"/>
                </a:lnTo>
                <a:lnTo>
                  <a:pt x="225" y="3348"/>
                </a:lnTo>
                <a:lnTo>
                  <a:pt x="232" y="3327"/>
                </a:lnTo>
                <a:lnTo>
                  <a:pt x="232" y="3317"/>
                </a:lnTo>
                <a:lnTo>
                  <a:pt x="236" y="3309"/>
                </a:lnTo>
                <a:lnTo>
                  <a:pt x="240" y="3291"/>
                </a:lnTo>
                <a:lnTo>
                  <a:pt x="240" y="3283"/>
                </a:lnTo>
                <a:lnTo>
                  <a:pt x="246" y="3267"/>
                </a:lnTo>
                <a:lnTo>
                  <a:pt x="247" y="3253"/>
                </a:lnTo>
                <a:lnTo>
                  <a:pt x="250" y="3249"/>
                </a:lnTo>
                <a:lnTo>
                  <a:pt x="252" y="3247"/>
                </a:lnTo>
                <a:lnTo>
                  <a:pt x="250" y="3238"/>
                </a:lnTo>
                <a:lnTo>
                  <a:pt x="251" y="3233"/>
                </a:lnTo>
                <a:lnTo>
                  <a:pt x="252" y="3232"/>
                </a:lnTo>
                <a:lnTo>
                  <a:pt x="250" y="3223"/>
                </a:lnTo>
                <a:lnTo>
                  <a:pt x="248" y="3218"/>
                </a:lnTo>
                <a:lnTo>
                  <a:pt x="252" y="3216"/>
                </a:lnTo>
                <a:lnTo>
                  <a:pt x="257" y="3183"/>
                </a:lnTo>
                <a:lnTo>
                  <a:pt x="261" y="3176"/>
                </a:lnTo>
                <a:lnTo>
                  <a:pt x="264" y="3162"/>
                </a:lnTo>
                <a:lnTo>
                  <a:pt x="266" y="3157"/>
                </a:lnTo>
                <a:lnTo>
                  <a:pt x="266" y="3148"/>
                </a:lnTo>
                <a:lnTo>
                  <a:pt x="262" y="3137"/>
                </a:lnTo>
                <a:lnTo>
                  <a:pt x="264" y="3122"/>
                </a:lnTo>
                <a:lnTo>
                  <a:pt x="266" y="3116"/>
                </a:lnTo>
                <a:lnTo>
                  <a:pt x="268" y="3106"/>
                </a:lnTo>
                <a:lnTo>
                  <a:pt x="268" y="3095"/>
                </a:lnTo>
                <a:lnTo>
                  <a:pt x="269" y="3093"/>
                </a:lnTo>
                <a:lnTo>
                  <a:pt x="273" y="3069"/>
                </a:lnTo>
                <a:lnTo>
                  <a:pt x="278" y="3059"/>
                </a:lnTo>
                <a:lnTo>
                  <a:pt x="279" y="3048"/>
                </a:lnTo>
                <a:lnTo>
                  <a:pt x="282" y="3030"/>
                </a:lnTo>
                <a:lnTo>
                  <a:pt x="284" y="3025"/>
                </a:lnTo>
                <a:lnTo>
                  <a:pt x="282" y="3014"/>
                </a:lnTo>
                <a:lnTo>
                  <a:pt x="285" y="3003"/>
                </a:lnTo>
                <a:lnTo>
                  <a:pt x="288" y="2999"/>
                </a:lnTo>
                <a:lnTo>
                  <a:pt x="291" y="2990"/>
                </a:lnTo>
                <a:lnTo>
                  <a:pt x="295" y="2983"/>
                </a:lnTo>
                <a:lnTo>
                  <a:pt x="305" y="2957"/>
                </a:lnTo>
                <a:lnTo>
                  <a:pt x="307" y="2944"/>
                </a:lnTo>
                <a:lnTo>
                  <a:pt x="309" y="2925"/>
                </a:lnTo>
                <a:lnTo>
                  <a:pt x="307" y="2912"/>
                </a:lnTo>
                <a:lnTo>
                  <a:pt x="310" y="2904"/>
                </a:lnTo>
                <a:lnTo>
                  <a:pt x="316" y="2893"/>
                </a:lnTo>
                <a:lnTo>
                  <a:pt x="331" y="2870"/>
                </a:lnTo>
                <a:lnTo>
                  <a:pt x="337" y="2853"/>
                </a:lnTo>
                <a:lnTo>
                  <a:pt x="347" y="2835"/>
                </a:lnTo>
                <a:lnTo>
                  <a:pt x="352" y="2823"/>
                </a:lnTo>
                <a:lnTo>
                  <a:pt x="360" y="2808"/>
                </a:lnTo>
                <a:lnTo>
                  <a:pt x="363" y="2793"/>
                </a:lnTo>
                <a:lnTo>
                  <a:pt x="362" y="2782"/>
                </a:lnTo>
                <a:lnTo>
                  <a:pt x="360" y="2770"/>
                </a:lnTo>
                <a:lnTo>
                  <a:pt x="360" y="2765"/>
                </a:lnTo>
                <a:lnTo>
                  <a:pt x="364" y="2760"/>
                </a:lnTo>
                <a:lnTo>
                  <a:pt x="363" y="2755"/>
                </a:lnTo>
                <a:lnTo>
                  <a:pt x="368" y="2742"/>
                </a:lnTo>
                <a:lnTo>
                  <a:pt x="369" y="2737"/>
                </a:lnTo>
                <a:lnTo>
                  <a:pt x="373" y="2732"/>
                </a:lnTo>
                <a:lnTo>
                  <a:pt x="376" y="2728"/>
                </a:lnTo>
                <a:lnTo>
                  <a:pt x="378" y="2722"/>
                </a:lnTo>
                <a:lnTo>
                  <a:pt x="384" y="2710"/>
                </a:lnTo>
                <a:lnTo>
                  <a:pt x="385" y="2702"/>
                </a:lnTo>
                <a:lnTo>
                  <a:pt x="390" y="2701"/>
                </a:lnTo>
                <a:lnTo>
                  <a:pt x="391" y="2694"/>
                </a:lnTo>
                <a:lnTo>
                  <a:pt x="396" y="2689"/>
                </a:lnTo>
                <a:lnTo>
                  <a:pt x="397" y="2688"/>
                </a:lnTo>
                <a:lnTo>
                  <a:pt x="400" y="2680"/>
                </a:lnTo>
                <a:lnTo>
                  <a:pt x="401" y="2675"/>
                </a:lnTo>
                <a:lnTo>
                  <a:pt x="401" y="2673"/>
                </a:lnTo>
                <a:lnTo>
                  <a:pt x="403" y="2672"/>
                </a:lnTo>
                <a:lnTo>
                  <a:pt x="403" y="2669"/>
                </a:lnTo>
                <a:lnTo>
                  <a:pt x="406" y="2663"/>
                </a:lnTo>
                <a:lnTo>
                  <a:pt x="405" y="2661"/>
                </a:lnTo>
                <a:lnTo>
                  <a:pt x="407" y="2661"/>
                </a:lnTo>
                <a:lnTo>
                  <a:pt x="407" y="2659"/>
                </a:lnTo>
                <a:lnTo>
                  <a:pt x="407" y="2656"/>
                </a:lnTo>
                <a:lnTo>
                  <a:pt x="406" y="2651"/>
                </a:lnTo>
                <a:lnTo>
                  <a:pt x="407" y="2648"/>
                </a:lnTo>
                <a:lnTo>
                  <a:pt x="408" y="2646"/>
                </a:lnTo>
                <a:lnTo>
                  <a:pt x="410" y="2648"/>
                </a:lnTo>
                <a:lnTo>
                  <a:pt x="411" y="2647"/>
                </a:lnTo>
                <a:lnTo>
                  <a:pt x="413" y="2648"/>
                </a:lnTo>
                <a:lnTo>
                  <a:pt x="413" y="2647"/>
                </a:lnTo>
                <a:lnTo>
                  <a:pt x="414" y="2647"/>
                </a:lnTo>
                <a:lnTo>
                  <a:pt x="417" y="2643"/>
                </a:lnTo>
                <a:lnTo>
                  <a:pt x="419" y="2635"/>
                </a:lnTo>
                <a:lnTo>
                  <a:pt x="421" y="2632"/>
                </a:lnTo>
                <a:lnTo>
                  <a:pt x="423" y="2631"/>
                </a:lnTo>
                <a:lnTo>
                  <a:pt x="423" y="2630"/>
                </a:lnTo>
                <a:lnTo>
                  <a:pt x="426" y="2629"/>
                </a:lnTo>
                <a:lnTo>
                  <a:pt x="434" y="2622"/>
                </a:lnTo>
                <a:lnTo>
                  <a:pt x="437" y="2619"/>
                </a:lnTo>
                <a:lnTo>
                  <a:pt x="438" y="2616"/>
                </a:lnTo>
                <a:lnTo>
                  <a:pt x="442" y="2615"/>
                </a:lnTo>
                <a:lnTo>
                  <a:pt x="445" y="2613"/>
                </a:lnTo>
                <a:lnTo>
                  <a:pt x="448" y="2606"/>
                </a:lnTo>
                <a:lnTo>
                  <a:pt x="448" y="2604"/>
                </a:lnTo>
                <a:lnTo>
                  <a:pt x="449" y="2599"/>
                </a:lnTo>
                <a:lnTo>
                  <a:pt x="449" y="2597"/>
                </a:lnTo>
                <a:lnTo>
                  <a:pt x="448" y="2595"/>
                </a:lnTo>
                <a:lnTo>
                  <a:pt x="449" y="2594"/>
                </a:lnTo>
                <a:lnTo>
                  <a:pt x="446" y="2592"/>
                </a:lnTo>
                <a:lnTo>
                  <a:pt x="445" y="2592"/>
                </a:lnTo>
                <a:lnTo>
                  <a:pt x="444" y="2589"/>
                </a:lnTo>
                <a:lnTo>
                  <a:pt x="442" y="2584"/>
                </a:lnTo>
                <a:lnTo>
                  <a:pt x="438" y="2572"/>
                </a:lnTo>
                <a:lnTo>
                  <a:pt x="438" y="2547"/>
                </a:lnTo>
                <a:lnTo>
                  <a:pt x="433" y="2536"/>
                </a:lnTo>
                <a:lnTo>
                  <a:pt x="432" y="2528"/>
                </a:lnTo>
                <a:lnTo>
                  <a:pt x="432" y="2523"/>
                </a:lnTo>
                <a:lnTo>
                  <a:pt x="434" y="2518"/>
                </a:lnTo>
                <a:lnTo>
                  <a:pt x="437" y="2513"/>
                </a:lnTo>
                <a:lnTo>
                  <a:pt x="434" y="2504"/>
                </a:lnTo>
                <a:lnTo>
                  <a:pt x="438" y="2482"/>
                </a:lnTo>
                <a:lnTo>
                  <a:pt x="438" y="2480"/>
                </a:lnTo>
                <a:lnTo>
                  <a:pt x="439" y="2470"/>
                </a:lnTo>
                <a:lnTo>
                  <a:pt x="443" y="2462"/>
                </a:lnTo>
                <a:lnTo>
                  <a:pt x="451" y="2452"/>
                </a:lnTo>
                <a:lnTo>
                  <a:pt x="456" y="2440"/>
                </a:lnTo>
                <a:lnTo>
                  <a:pt x="456" y="2428"/>
                </a:lnTo>
                <a:lnTo>
                  <a:pt x="459" y="2420"/>
                </a:lnTo>
                <a:lnTo>
                  <a:pt x="462" y="2418"/>
                </a:lnTo>
                <a:lnTo>
                  <a:pt x="460" y="2412"/>
                </a:lnTo>
                <a:lnTo>
                  <a:pt x="460" y="2403"/>
                </a:lnTo>
                <a:lnTo>
                  <a:pt x="469" y="2385"/>
                </a:lnTo>
                <a:lnTo>
                  <a:pt x="471" y="2384"/>
                </a:lnTo>
                <a:lnTo>
                  <a:pt x="470" y="2375"/>
                </a:lnTo>
                <a:lnTo>
                  <a:pt x="467" y="2371"/>
                </a:lnTo>
                <a:lnTo>
                  <a:pt x="467" y="2365"/>
                </a:lnTo>
                <a:lnTo>
                  <a:pt x="466" y="2361"/>
                </a:lnTo>
                <a:lnTo>
                  <a:pt x="466" y="2358"/>
                </a:lnTo>
                <a:lnTo>
                  <a:pt x="470" y="2350"/>
                </a:lnTo>
                <a:lnTo>
                  <a:pt x="469" y="2344"/>
                </a:lnTo>
                <a:lnTo>
                  <a:pt x="475" y="2334"/>
                </a:lnTo>
                <a:lnTo>
                  <a:pt x="477" y="2326"/>
                </a:lnTo>
                <a:lnTo>
                  <a:pt x="477" y="2318"/>
                </a:lnTo>
                <a:lnTo>
                  <a:pt x="478" y="2315"/>
                </a:lnTo>
                <a:lnTo>
                  <a:pt x="480" y="2305"/>
                </a:lnTo>
                <a:lnTo>
                  <a:pt x="481" y="2294"/>
                </a:lnTo>
                <a:lnTo>
                  <a:pt x="481" y="2275"/>
                </a:lnTo>
                <a:lnTo>
                  <a:pt x="482" y="2267"/>
                </a:lnTo>
                <a:lnTo>
                  <a:pt x="491" y="2251"/>
                </a:lnTo>
                <a:lnTo>
                  <a:pt x="497" y="2221"/>
                </a:lnTo>
                <a:lnTo>
                  <a:pt x="498" y="2205"/>
                </a:lnTo>
                <a:lnTo>
                  <a:pt x="494" y="2198"/>
                </a:lnTo>
                <a:lnTo>
                  <a:pt x="496" y="2182"/>
                </a:lnTo>
                <a:lnTo>
                  <a:pt x="501" y="2164"/>
                </a:lnTo>
                <a:lnTo>
                  <a:pt x="504" y="2156"/>
                </a:lnTo>
                <a:lnTo>
                  <a:pt x="508" y="2152"/>
                </a:lnTo>
                <a:lnTo>
                  <a:pt x="513" y="2150"/>
                </a:lnTo>
                <a:lnTo>
                  <a:pt x="514" y="2145"/>
                </a:lnTo>
                <a:lnTo>
                  <a:pt x="522" y="2131"/>
                </a:lnTo>
                <a:lnTo>
                  <a:pt x="523" y="2124"/>
                </a:lnTo>
                <a:lnTo>
                  <a:pt x="529" y="2115"/>
                </a:lnTo>
                <a:lnTo>
                  <a:pt x="530" y="2114"/>
                </a:lnTo>
                <a:lnTo>
                  <a:pt x="533" y="2107"/>
                </a:lnTo>
                <a:lnTo>
                  <a:pt x="536" y="2088"/>
                </a:lnTo>
                <a:lnTo>
                  <a:pt x="536" y="2084"/>
                </a:lnTo>
                <a:lnTo>
                  <a:pt x="541" y="2075"/>
                </a:lnTo>
                <a:lnTo>
                  <a:pt x="544" y="2071"/>
                </a:lnTo>
                <a:lnTo>
                  <a:pt x="546" y="2062"/>
                </a:lnTo>
                <a:lnTo>
                  <a:pt x="544" y="2059"/>
                </a:lnTo>
                <a:lnTo>
                  <a:pt x="549" y="2050"/>
                </a:lnTo>
                <a:lnTo>
                  <a:pt x="556" y="2050"/>
                </a:lnTo>
                <a:lnTo>
                  <a:pt x="558" y="2047"/>
                </a:lnTo>
                <a:lnTo>
                  <a:pt x="561" y="2031"/>
                </a:lnTo>
                <a:lnTo>
                  <a:pt x="565" y="2028"/>
                </a:lnTo>
                <a:lnTo>
                  <a:pt x="568" y="2025"/>
                </a:lnTo>
                <a:lnTo>
                  <a:pt x="570" y="2023"/>
                </a:lnTo>
                <a:lnTo>
                  <a:pt x="568" y="2010"/>
                </a:lnTo>
                <a:lnTo>
                  <a:pt x="565" y="2008"/>
                </a:lnTo>
                <a:lnTo>
                  <a:pt x="571" y="1992"/>
                </a:lnTo>
                <a:lnTo>
                  <a:pt x="571" y="1986"/>
                </a:lnTo>
                <a:lnTo>
                  <a:pt x="568" y="1978"/>
                </a:lnTo>
                <a:lnTo>
                  <a:pt x="570" y="1970"/>
                </a:lnTo>
                <a:lnTo>
                  <a:pt x="574" y="1965"/>
                </a:lnTo>
                <a:lnTo>
                  <a:pt x="584" y="1951"/>
                </a:lnTo>
                <a:lnTo>
                  <a:pt x="583" y="1944"/>
                </a:lnTo>
                <a:lnTo>
                  <a:pt x="574" y="1934"/>
                </a:lnTo>
                <a:lnTo>
                  <a:pt x="570" y="1928"/>
                </a:lnTo>
                <a:lnTo>
                  <a:pt x="568" y="1922"/>
                </a:lnTo>
                <a:lnTo>
                  <a:pt x="570" y="1911"/>
                </a:lnTo>
                <a:lnTo>
                  <a:pt x="568" y="1906"/>
                </a:lnTo>
                <a:lnTo>
                  <a:pt x="572" y="1895"/>
                </a:lnTo>
                <a:lnTo>
                  <a:pt x="572" y="1891"/>
                </a:lnTo>
                <a:lnTo>
                  <a:pt x="574" y="1879"/>
                </a:lnTo>
                <a:lnTo>
                  <a:pt x="579" y="1870"/>
                </a:lnTo>
                <a:lnTo>
                  <a:pt x="579" y="1865"/>
                </a:lnTo>
                <a:lnTo>
                  <a:pt x="588" y="1841"/>
                </a:lnTo>
                <a:lnTo>
                  <a:pt x="589" y="1836"/>
                </a:lnTo>
                <a:lnTo>
                  <a:pt x="592" y="1830"/>
                </a:lnTo>
                <a:lnTo>
                  <a:pt x="603" y="1815"/>
                </a:lnTo>
                <a:lnTo>
                  <a:pt x="605" y="1809"/>
                </a:lnTo>
                <a:lnTo>
                  <a:pt x="606" y="1773"/>
                </a:lnTo>
                <a:lnTo>
                  <a:pt x="604" y="1769"/>
                </a:lnTo>
                <a:lnTo>
                  <a:pt x="601" y="1764"/>
                </a:lnTo>
                <a:lnTo>
                  <a:pt x="589" y="1759"/>
                </a:lnTo>
                <a:lnTo>
                  <a:pt x="593" y="1756"/>
                </a:lnTo>
                <a:lnTo>
                  <a:pt x="598" y="1754"/>
                </a:lnTo>
                <a:lnTo>
                  <a:pt x="608" y="1753"/>
                </a:lnTo>
                <a:lnTo>
                  <a:pt x="615" y="1753"/>
                </a:lnTo>
                <a:lnTo>
                  <a:pt x="622" y="1757"/>
                </a:lnTo>
                <a:lnTo>
                  <a:pt x="626" y="1757"/>
                </a:lnTo>
                <a:lnTo>
                  <a:pt x="631" y="1756"/>
                </a:lnTo>
                <a:lnTo>
                  <a:pt x="635" y="1757"/>
                </a:lnTo>
                <a:lnTo>
                  <a:pt x="638" y="1761"/>
                </a:lnTo>
                <a:lnTo>
                  <a:pt x="646" y="1762"/>
                </a:lnTo>
                <a:lnTo>
                  <a:pt x="649" y="1764"/>
                </a:lnTo>
                <a:lnTo>
                  <a:pt x="663" y="1768"/>
                </a:lnTo>
                <a:lnTo>
                  <a:pt x="663" y="1767"/>
                </a:lnTo>
                <a:lnTo>
                  <a:pt x="675" y="1752"/>
                </a:lnTo>
                <a:lnTo>
                  <a:pt x="680" y="1752"/>
                </a:lnTo>
                <a:lnTo>
                  <a:pt x="683" y="1746"/>
                </a:lnTo>
                <a:lnTo>
                  <a:pt x="679" y="1743"/>
                </a:lnTo>
                <a:lnTo>
                  <a:pt x="677" y="1743"/>
                </a:lnTo>
                <a:lnTo>
                  <a:pt x="672" y="1742"/>
                </a:lnTo>
                <a:lnTo>
                  <a:pt x="672" y="1735"/>
                </a:lnTo>
                <a:lnTo>
                  <a:pt x="669" y="1730"/>
                </a:lnTo>
                <a:lnTo>
                  <a:pt x="665" y="1722"/>
                </a:lnTo>
                <a:lnTo>
                  <a:pt x="664" y="1711"/>
                </a:lnTo>
                <a:lnTo>
                  <a:pt x="663" y="1711"/>
                </a:lnTo>
                <a:lnTo>
                  <a:pt x="656" y="1713"/>
                </a:lnTo>
                <a:lnTo>
                  <a:pt x="646" y="1704"/>
                </a:lnTo>
                <a:lnTo>
                  <a:pt x="642" y="1699"/>
                </a:lnTo>
                <a:lnTo>
                  <a:pt x="637" y="1697"/>
                </a:lnTo>
                <a:lnTo>
                  <a:pt x="632" y="1693"/>
                </a:lnTo>
                <a:lnTo>
                  <a:pt x="627" y="1674"/>
                </a:lnTo>
                <a:lnTo>
                  <a:pt x="617" y="1663"/>
                </a:lnTo>
                <a:lnTo>
                  <a:pt x="617" y="1655"/>
                </a:lnTo>
                <a:lnTo>
                  <a:pt x="627" y="1657"/>
                </a:lnTo>
                <a:lnTo>
                  <a:pt x="627" y="1653"/>
                </a:lnTo>
                <a:lnTo>
                  <a:pt x="642" y="1655"/>
                </a:lnTo>
                <a:lnTo>
                  <a:pt x="646" y="1642"/>
                </a:lnTo>
                <a:lnTo>
                  <a:pt x="635" y="1636"/>
                </a:lnTo>
                <a:lnTo>
                  <a:pt x="633" y="1630"/>
                </a:lnTo>
                <a:lnTo>
                  <a:pt x="630" y="1619"/>
                </a:lnTo>
                <a:lnTo>
                  <a:pt x="630" y="1615"/>
                </a:lnTo>
                <a:lnTo>
                  <a:pt x="630" y="1612"/>
                </a:lnTo>
                <a:lnTo>
                  <a:pt x="630" y="1598"/>
                </a:lnTo>
                <a:lnTo>
                  <a:pt x="631" y="1598"/>
                </a:lnTo>
                <a:lnTo>
                  <a:pt x="633" y="1582"/>
                </a:lnTo>
                <a:lnTo>
                  <a:pt x="621" y="1578"/>
                </a:lnTo>
                <a:lnTo>
                  <a:pt x="621" y="1573"/>
                </a:lnTo>
                <a:lnTo>
                  <a:pt x="624" y="1569"/>
                </a:lnTo>
                <a:lnTo>
                  <a:pt x="622" y="1566"/>
                </a:lnTo>
                <a:lnTo>
                  <a:pt x="622" y="1560"/>
                </a:lnTo>
                <a:lnTo>
                  <a:pt x="624" y="1557"/>
                </a:lnTo>
                <a:lnTo>
                  <a:pt x="625" y="1554"/>
                </a:lnTo>
                <a:lnTo>
                  <a:pt x="629" y="1548"/>
                </a:lnTo>
                <a:lnTo>
                  <a:pt x="630" y="1544"/>
                </a:lnTo>
                <a:lnTo>
                  <a:pt x="629" y="1535"/>
                </a:lnTo>
                <a:lnTo>
                  <a:pt x="624" y="1533"/>
                </a:lnTo>
                <a:lnTo>
                  <a:pt x="622" y="1530"/>
                </a:lnTo>
                <a:lnTo>
                  <a:pt x="624" y="1525"/>
                </a:lnTo>
                <a:lnTo>
                  <a:pt x="632" y="1527"/>
                </a:lnTo>
                <a:lnTo>
                  <a:pt x="643" y="1527"/>
                </a:lnTo>
                <a:lnTo>
                  <a:pt x="643" y="1513"/>
                </a:lnTo>
                <a:lnTo>
                  <a:pt x="665" y="1511"/>
                </a:lnTo>
                <a:lnTo>
                  <a:pt x="663" y="1508"/>
                </a:lnTo>
                <a:lnTo>
                  <a:pt x="662" y="1505"/>
                </a:lnTo>
                <a:lnTo>
                  <a:pt x="659" y="1503"/>
                </a:lnTo>
                <a:lnTo>
                  <a:pt x="659" y="1493"/>
                </a:lnTo>
                <a:lnTo>
                  <a:pt x="657" y="1487"/>
                </a:lnTo>
                <a:lnTo>
                  <a:pt x="656" y="1479"/>
                </a:lnTo>
                <a:lnTo>
                  <a:pt x="658" y="1477"/>
                </a:lnTo>
                <a:lnTo>
                  <a:pt x="657" y="1468"/>
                </a:lnTo>
                <a:lnTo>
                  <a:pt x="661" y="1465"/>
                </a:lnTo>
                <a:lnTo>
                  <a:pt x="661" y="1460"/>
                </a:lnTo>
                <a:lnTo>
                  <a:pt x="658" y="1458"/>
                </a:lnTo>
                <a:lnTo>
                  <a:pt x="657" y="1458"/>
                </a:lnTo>
                <a:lnTo>
                  <a:pt x="657" y="1453"/>
                </a:lnTo>
                <a:lnTo>
                  <a:pt x="656" y="1445"/>
                </a:lnTo>
                <a:lnTo>
                  <a:pt x="652" y="1440"/>
                </a:lnTo>
                <a:lnTo>
                  <a:pt x="652" y="1439"/>
                </a:lnTo>
                <a:lnTo>
                  <a:pt x="654" y="1438"/>
                </a:lnTo>
                <a:lnTo>
                  <a:pt x="656" y="1438"/>
                </a:lnTo>
                <a:lnTo>
                  <a:pt x="654" y="1436"/>
                </a:lnTo>
                <a:lnTo>
                  <a:pt x="656" y="1432"/>
                </a:lnTo>
                <a:lnTo>
                  <a:pt x="654" y="1428"/>
                </a:lnTo>
                <a:lnTo>
                  <a:pt x="656" y="1424"/>
                </a:lnTo>
                <a:lnTo>
                  <a:pt x="658" y="1422"/>
                </a:lnTo>
                <a:lnTo>
                  <a:pt x="652" y="1410"/>
                </a:lnTo>
                <a:lnTo>
                  <a:pt x="654" y="1407"/>
                </a:lnTo>
                <a:lnTo>
                  <a:pt x="654" y="1406"/>
                </a:lnTo>
                <a:lnTo>
                  <a:pt x="652" y="1402"/>
                </a:lnTo>
                <a:lnTo>
                  <a:pt x="651" y="1392"/>
                </a:lnTo>
                <a:lnTo>
                  <a:pt x="649" y="1381"/>
                </a:lnTo>
                <a:lnTo>
                  <a:pt x="646" y="1376"/>
                </a:lnTo>
                <a:lnTo>
                  <a:pt x="649" y="1368"/>
                </a:lnTo>
                <a:lnTo>
                  <a:pt x="642" y="1370"/>
                </a:lnTo>
                <a:lnTo>
                  <a:pt x="629" y="1379"/>
                </a:lnTo>
                <a:lnTo>
                  <a:pt x="626" y="1384"/>
                </a:lnTo>
                <a:lnTo>
                  <a:pt x="625" y="1386"/>
                </a:lnTo>
                <a:lnTo>
                  <a:pt x="620" y="1397"/>
                </a:lnTo>
                <a:lnTo>
                  <a:pt x="615" y="1402"/>
                </a:lnTo>
                <a:lnTo>
                  <a:pt x="614" y="1402"/>
                </a:lnTo>
                <a:lnTo>
                  <a:pt x="611" y="1406"/>
                </a:lnTo>
                <a:lnTo>
                  <a:pt x="603" y="1412"/>
                </a:lnTo>
                <a:lnTo>
                  <a:pt x="599" y="1417"/>
                </a:lnTo>
                <a:lnTo>
                  <a:pt x="589" y="1422"/>
                </a:lnTo>
                <a:lnTo>
                  <a:pt x="583" y="1422"/>
                </a:lnTo>
                <a:lnTo>
                  <a:pt x="571" y="1428"/>
                </a:lnTo>
                <a:lnTo>
                  <a:pt x="561" y="1436"/>
                </a:lnTo>
                <a:lnTo>
                  <a:pt x="556" y="1434"/>
                </a:lnTo>
                <a:lnTo>
                  <a:pt x="546" y="1442"/>
                </a:lnTo>
                <a:lnTo>
                  <a:pt x="523" y="1406"/>
                </a:lnTo>
                <a:lnTo>
                  <a:pt x="509" y="1392"/>
                </a:lnTo>
                <a:lnTo>
                  <a:pt x="507" y="1395"/>
                </a:lnTo>
                <a:lnTo>
                  <a:pt x="497" y="1399"/>
                </a:lnTo>
                <a:lnTo>
                  <a:pt x="492" y="1401"/>
                </a:lnTo>
                <a:lnTo>
                  <a:pt x="488" y="1407"/>
                </a:lnTo>
                <a:lnTo>
                  <a:pt x="486" y="1406"/>
                </a:lnTo>
                <a:lnTo>
                  <a:pt x="480" y="1405"/>
                </a:lnTo>
                <a:lnTo>
                  <a:pt x="485" y="1399"/>
                </a:lnTo>
                <a:lnTo>
                  <a:pt x="486" y="1391"/>
                </a:lnTo>
                <a:lnTo>
                  <a:pt x="496" y="1384"/>
                </a:lnTo>
                <a:lnTo>
                  <a:pt x="506" y="1369"/>
                </a:lnTo>
                <a:lnTo>
                  <a:pt x="504" y="1375"/>
                </a:lnTo>
                <a:lnTo>
                  <a:pt x="506" y="1375"/>
                </a:lnTo>
                <a:lnTo>
                  <a:pt x="509" y="1369"/>
                </a:lnTo>
                <a:lnTo>
                  <a:pt x="510" y="1362"/>
                </a:lnTo>
                <a:lnTo>
                  <a:pt x="514" y="1353"/>
                </a:lnTo>
                <a:lnTo>
                  <a:pt x="515" y="1352"/>
                </a:lnTo>
                <a:lnTo>
                  <a:pt x="526" y="1348"/>
                </a:lnTo>
                <a:lnTo>
                  <a:pt x="533" y="1344"/>
                </a:lnTo>
                <a:lnTo>
                  <a:pt x="526" y="1338"/>
                </a:lnTo>
                <a:lnTo>
                  <a:pt x="515" y="1336"/>
                </a:lnTo>
                <a:lnTo>
                  <a:pt x="504" y="1331"/>
                </a:lnTo>
                <a:lnTo>
                  <a:pt x="499" y="1326"/>
                </a:lnTo>
                <a:lnTo>
                  <a:pt x="492" y="1325"/>
                </a:lnTo>
                <a:lnTo>
                  <a:pt x="490" y="1322"/>
                </a:lnTo>
                <a:lnTo>
                  <a:pt x="490" y="1316"/>
                </a:lnTo>
                <a:lnTo>
                  <a:pt x="487" y="1312"/>
                </a:lnTo>
                <a:lnTo>
                  <a:pt x="488" y="1305"/>
                </a:lnTo>
                <a:lnTo>
                  <a:pt x="483" y="1292"/>
                </a:lnTo>
                <a:lnTo>
                  <a:pt x="481" y="1289"/>
                </a:lnTo>
                <a:lnTo>
                  <a:pt x="481" y="1290"/>
                </a:lnTo>
                <a:lnTo>
                  <a:pt x="481" y="1294"/>
                </a:lnTo>
                <a:lnTo>
                  <a:pt x="477" y="1306"/>
                </a:lnTo>
                <a:lnTo>
                  <a:pt x="478" y="1312"/>
                </a:lnTo>
                <a:lnTo>
                  <a:pt x="465" y="1306"/>
                </a:lnTo>
                <a:lnTo>
                  <a:pt x="460" y="1306"/>
                </a:lnTo>
                <a:lnTo>
                  <a:pt x="435" y="1282"/>
                </a:lnTo>
                <a:lnTo>
                  <a:pt x="427" y="1290"/>
                </a:lnTo>
                <a:lnTo>
                  <a:pt x="418" y="1290"/>
                </a:lnTo>
                <a:lnTo>
                  <a:pt x="414" y="1274"/>
                </a:lnTo>
                <a:lnTo>
                  <a:pt x="414" y="1269"/>
                </a:lnTo>
                <a:lnTo>
                  <a:pt x="413" y="1268"/>
                </a:lnTo>
                <a:lnTo>
                  <a:pt x="410" y="1268"/>
                </a:lnTo>
                <a:lnTo>
                  <a:pt x="407" y="1266"/>
                </a:lnTo>
                <a:lnTo>
                  <a:pt x="410" y="1261"/>
                </a:lnTo>
                <a:lnTo>
                  <a:pt x="412" y="1251"/>
                </a:lnTo>
                <a:lnTo>
                  <a:pt x="414" y="1250"/>
                </a:lnTo>
                <a:lnTo>
                  <a:pt x="416" y="1242"/>
                </a:lnTo>
                <a:lnTo>
                  <a:pt x="422" y="1230"/>
                </a:lnTo>
                <a:lnTo>
                  <a:pt x="422" y="1227"/>
                </a:lnTo>
                <a:lnTo>
                  <a:pt x="421" y="1220"/>
                </a:lnTo>
                <a:lnTo>
                  <a:pt x="414" y="1216"/>
                </a:lnTo>
                <a:lnTo>
                  <a:pt x="426" y="1209"/>
                </a:lnTo>
                <a:lnTo>
                  <a:pt x="435" y="1162"/>
                </a:lnTo>
                <a:lnTo>
                  <a:pt x="434" y="1146"/>
                </a:lnTo>
                <a:lnTo>
                  <a:pt x="430" y="1146"/>
                </a:lnTo>
                <a:lnTo>
                  <a:pt x="430" y="1149"/>
                </a:lnTo>
                <a:lnTo>
                  <a:pt x="430" y="1150"/>
                </a:lnTo>
                <a:lnTo>
                  <a:pt x="428" y="1149"/>
                </a:lnTo>
                <a:lnTo>
                  <a:pt x="426" y="1150"/>
                </a:lnTo>
                <a:lnTo>
                  <a:pt x="424" y="1151"/>
                </a:lnTo>
                <a:lnTo>
                  <a:pt x="424" y="1159"/>
                </a:lnTo>
                <a:lnTo>
                  <a:pt x="426" y="1168"/>
                </a:lnTo>
                <a:lnTo>
                  <a:pt x="424" y="1173"/>
                </a:lnTo>
                <a:lnTo>
                  <a:pt x="416" y="1177"/>
                </a:lnTo>
                <a:lnTo>
                  <a:pt x="414" y="1173"/>
                </a:lnTo>
                <a:lnTo>
                  <a:pt x="408" y="1175"/>
                </a:lnTo>
                <a:lnTo>
                  <a:pt x="398" y="1170"/>
                </a:lnTo>
                <a:lnTo>
                  <a:pt x="394" y="1168"/>
                </a:lnTo>
                <a:lnTo>
                  <a:pt x="382" y="1162"/>
                </a:lnTo>
                <a:lnTo>
                  <a:pt x="376" y="1145"/>
                </a:lnTo>
                <a:lnTo>
                  <a:pt x="369" y="1140"/>
                </a:lnTo>
                <a:lnTo>
                  <a:pt x="364" y="1139"/>
                </a:lnTo>
                <a:lnTo>
                  <a:pt x="363" y="1136"/>
                </a:lnTo>
                <a:lnTo>
                  <a:pt x="363" y="1135"/>
                </a:lnTo>
                <a:lnTo>
                  <a:pt x="362" y="1134"/>
                </a:lnTo>
                <a:lnTo>
                  <a:pt x="360" y="1131"/>
                </a:lnTo>
                <a:lnTo>
                  <a:pt x="354" y="1128"/>
                </a:lnTo>
                <a:lnTo>
                  <a:pt x="352" y="1128"/>
                </a:lnTo>
                <a:lnTo>
                  <a:pt x="349" y="1127"/>
                </a:lnTo>
                <a:lnTo>
                  <a:pt x="348" y="1127"/>
                </a:lnTo>
                <a:lnTo>
                  <a:pt x="346" y="1129"/>
                </a:lnTo>
                <a:lnTo>
                  <a:pt x="341" y="1128"/>
                </a:lnTo>
                <a:lnTo>
                  <a:pt x="336" y="1131"/>
                </a:lnTo>
                <a:lnTo>
                  <a:pt x="333" y="1129"/>
                </a:lnTo>
                <a:lnTo>
                  <a:pt x="327" y="1134"/>
                </a:lnTo>
                <a:lnTo>
                  <a:pt x="326" y="1136"/>
                </a:lnTo>
                <a:lnTo>
                  <a:pt x="326" y="1138"/>
                </a:lnTo>
                <a:lnTo>
                  <a:pt x="325" y="1141"/>
                </a:lnTo>
                <a:lnTo>
                  <a:pt x="327" y="1143"/>
                </a:lnTo>
                <a:lnTo>
                  <a:pt x="326" y="1145"/>
                </a:lnTo>
                <a:lnTo>
                  <a:pt x="323" y="1147"/>
                </a:lnTo>
                <a:lnTo>
                  <a:pt x="322" y="1149"/>
                </a:lnTo>
                <a:lnTo>
                  <a:pt x="322" y="1150"/>
                </a:lnTo>
                <a:lnTo>
                  <a:pt x="321" y="1151"/>
                </a:lnTo>
                <a:lnTo>
                  <a:pt x="320" y="1150"/>
                </a:lnTo>
                <a:lnTo>
                  <a:pt x="318" y="1144"/>
                </a:lnTo>
                <a:lnTo>
                  <a:pt x="320" y="1135"/>
                </a:lnTo>
                <a:lnTo>
                  <a:pt x="318" y="1130"/>
                </a:lnTo>
                <a:lnTo>
                  <a:pt x="316" y="1129"/>
                </a:lnTo>
                <a:lnTo>
                  <a:pt x="307" y="1124"/>
                </a:lnTo>
                <a:lnTo>
                  <a:pt x="294" y="1108"/>
                </a:lnTo>
                <a:lnTo>
                  <a:pt x="288" y="1106"/>
                </a:lnTo>
                <a:lnTo>
                  <a:pt x="284" y="1096"/>
                </a:lnTo>
                <a:lnTo>
                  <a:pt x="280" y="1092"/>
                </a:lnTo>
                <a:lnTo>
                  <a:pt x="275" y="1088"/>
                </a:lnTo>
                <a:lnTo>
                  <a:pt x="264" y="1085"/>
                </a:lnTo>
                <a:lnTo>
                  <a:pt x="262" y="1082"/>
                </a:lnTo>
                <a:lnTo>
                  <a:pt x="261" y="1079"/>
                </a:lnTo>
                <a:lnTo>
                  <a:pt x="261" y="1077"/>
                </a:lnTo>
                <a:lnTo>
                  <a:pt x="262" y="1076"/>
                </a:lnTo>
                <a:lnTo>
                  <a:pt x="261" y="1069"/>
                </a:lnTo>
                <a:lnTo>
                  <a:pt x="262" y="1066"/>
                </a:lnTo>
                <a:lnTo>
                  <a:pt x="258" y="1059"/>
                </a:lnTo>
                <a:lnTo>
                  <a:pt x="257" y="1053"/>
                </a:lnTo>
                <a:lnTo>
                  <a:pt x="251" y="1042"/>
                </a:lnTo>
                <a:lnTo>
                  <a:pt x="252" y="1037"/>
                </a:lnTo>
                <a:lnTo>
                  <a:pt x="251" y="1033"/>
                </a:lnTo>
                <a:lnTo>
                  <a:pt x="248" y="1029"/>
                </a:lnTo>
                <a:lnTo>
                  <a:pt x="246" y="1029"/>
                </a:lnTo>
                <a:lnTo>
                  <a:pt x="243" y="1026"/>
                </a:lnTo>
                <a:lnTo>
                  <a:pt x="242" y="1027"/>
                </a:lnTo>
                <a:lnTo>
                  <a:pt x="239" y="1021"/>
                </a:lnTo>
                <a:lnTo>
                  <a:pt x="237" y="1021"/>
                </a:lnTo>
                <a:lnTo>
                  <a:pt x="235" y="1013"/>
                </a:lnTo>
                <a:lnTo>
                  <a:pt x="232" y="1007"/>
                </a:lnTo>
                <a:lnTo>
                  <a:pt x="227" y="1005"/>
                </a:lnTo>
                <a:lnTo>
                  <a:pt x="227" y="1002"/>
                </a:lnTo>
                <a:lnTo>
                  <a:pt x="226" y="1002"/>
                </a:lnTo>
                <a:lnTo>
                  <a:pt x="224" y="999"/>
                </a:lnTo>
                <a:lnTo>
                  <a:pt x="216" y="996"/>
                </a:lnTo>
                <a:lnTo>
                  <a:pt x="214" y="997"/>
                </a:lnTo>
                <a:lnTo>
                  <a:pt x="213" y="996"/>
                </a:lnTo>
                <a:lnTo>
                  <a:pt x="210" y="995"/>
                </a:lnTo>
                <a:lnTo>
                  <a:pt x="204" y="996"/>
                </a:lnTo>
                <a:lnTo>
                  <a:pt x="200" y="995"/>
                </a:lnTo>
                <a:lnTo>
                  <a:pt x="195" y="994"/>
                </a:lnTo>
                <a:lnTo>
                  <a:pt x="194" y="996"/>
                </a:lnTo>
                <a:lnTo>
                  <a:pt x="193" y="996"/>
                </a:lnTo>
                <a:lnTo>
                  <a:pt x="181" y="991"/>
                </a:lnTo>
                <a:lnTo>
                  <a:pt x="181" y="989"/>
                </a:lnTo>
                <a:lnTo>
                  <a:pt x="178" y="989"/>
                </a:lnTo>
                <a:lnTo>
                  <a:pt x="177" y="986"/>
                </a:lnTo>
                <a:lnTo>
                  <a:pt x="170" y="984"/>
                </a:lnTo>
                <a:lnTo>
                  <a:pt x="168" y="981"/>
                </a:lnTo>
                <a:lnTo>
                  <a:pt x="160" y="978"/>
                </a:lnTo>
                <a:lnTo>
                  <a:pt x="152" y="965"/>
                </a:lnTo>
                <a:lnTo>
                  <a:pt x="146" y="960"/>
                </a:lnTo>
                <a:lnTo>
                  <a:pt x="143" y="953"/>
                </a:lnTo>
                <a:lnTo>
                  <a:pt x="138" y="949"/>
                </a:lnTo>
                <a:lnTo>
                  <a:pt x="136" y="946"/>
                </a:lnTo>
                <a:lnTo>
                  <a:pt x="135" y="938"/>
                </a:lnTo>
                <a:lnTo>
                  <a:pt x="127" y="918"/>
                </a:lnTo>
                <a:lnTo>
                  <a:pt x="124" y="914"/>
                </a:lnTo>
                <a:lnTo>
                  <a:pt x="122" y="915"/>
                </a:lnTo>
                <a:lnTo>
                  <a:pt x="119" y="910"/>
                </a:lnTo>
                <a:lnTo>
                  <a:pt x="117" y="909"/>
                </a:lnTo>
                <a:lnTo>
                  <a:pt x="114" y="906"/>
                </a:lnTo>
                <a:lnTo>
                  <a:pt x="101" y="911"/>
                </a:lnTo>
                <a:lnTo>
                  <a:pt x="98" y="914"/>
                </a:lnTo>
                <a:lnTo>
                  <a:pt x="95" y="910"/>
                </a:lnTo>
                <a:lnTo>
                  <a:pt x="93" y="911"/>
                </a:lnTo>
                <a:lnTo>
                  <a:pt x="83" y="914"/>
                </a:lnTo>
                <a:lnTo>
                  <a:pt x="82" y="910"/>
                </a:lnTo>
                <a:lnTo>
                  <a:pt x="81" y="910"/>
                </a:lnTo>
                <a:lnTo>
                  <a:pt x="80" y="911"/>
                </a:lnTo>
                <a:lnTo>
                  <a:pt x="79" y="910"/>
                </a:lnTo>
                <a:lnTo>
                  <a:pt x="75" y="910"/>
                </a:lnTo>
                <a:lnTo>
                  <a:pt x="70" y="912"/>
                </a:lnTo>
                <a:lnTo>
                  <a:pt x="66" y="915"/>
                </a:lnTo>
                <a:lnTo>
                  <a:pt x="58" y="917"/>
                </a:lnTo>
                <a:lnTo>
                  <a:pt x="56" y="920"/>
                </a:lnTo>
                <a:lnTo>
                  <a:pt x="44" y="907"/>
                </a:lnTo>
                <a:lnTo>
                  <a:pt x="38" y="902"/>
                </a:lnTo>
                <a:lnTo>
                  <a:pt x="23" y="869"/>
                </a:lnTo>
                <a:lnTo>
                  <a:pt x="0" y="843"/>
                </a:lnTo>
                <a:lnTo>
                  <a:pt x="0" y="832"/>
                </a:lnTo>
                <a:lnTo>
                  <a:pt x="0" y="831"/>
                </a:lnTo>
                <a:lnTo>
                  <a:pt x="6" y="826"/>
                </a:lnTo>
                <a:lnTo>
                  <a:pt x="8" y="819"/>
                </a:lnTo>
                <a:lnTo>
                  <a:pt x="12" y="813"/>
                </a:lnTo>
                <a:lnTo>
                  <a:pt x="19" y="806"/>
                </a:lnTo>
                <a:lnTo>
                  <a:pt x="24" y="806"/>
                </a:lnTo>
                <a:lnTo>
                  <a:pt x="26" y="802"/>
                </a:lnTo>
                <a:lnTo>
                  <a:pt x="27" y="799"/>
                </a:lnTo>
                <a:lnTo>
                  <a:pt x="24" y="788"/>
                </a:lnTo>
                <a:lnTo>
                  <a:pt x="26" y="774"/>
                </a:lnTo>
                <a:lnTo>
                  <a:pt x="27" y="771"/>
                </a:lnTo>
                <a:lnTo>
                  <a:pt x="26" y="767"/>
                </a:lnTo>
                <a:lnTo>
                  <a:pt x="23" y="756"/>
                </a:lnTo>
                <a:lnTo>
                  <a:pt x="28" y="739"/>
                </a:lnTo>
                <a:lnTo>
                  <a:pt x="35" y="728"/>
                </a:lnTo>
                <a:lnTo>
                  <a:pt x="29" y="722"/>
                </a:lnTo>
                <a:lnTo>
                  <a:pt x="19" y="715"/>
                </a:lnTo>
                <a:lnTo>
                  <a:pt x="11" y="707"/>
                </a:lnTo>
                <a:lnTo>
                  <a:pt x="7" y="699"/>
                </a:lnTo>
                <a:lnTo>
                  <a:pt x="5" y="694"/>
                </a:lnTo>
                <a:lnTo>
                  <a:pt x="5" y="692"/>
                </a:lnTo>
                <a:lnTo>
                  <a:pt x="8" y="686"/>
                </a:lnTo>
                <a:lnTo>
                  <a:pt x="12" y="680"/>
                </a:lnTo>
                <a:lnTo>
                  <a:pt x="17" y="676"/>
                </a:lnTo>
                <a:lnTo>
                  <a:pt x="32" y="669"/>
                </a:lnTo>
                <a:lnTo>
                  <a:pt x="39" y="667"/>
                </a:lnTo>
                <a:lnTo>
                  <a:pt x="43" y="664"/>
                </a:lnTo>
                <a:lnTo>
                  <a:pt x="48" y="662"/>
                </a:lnTo>
                <a:lnTo>
                  <a:pt x="50" y="662"/>
                </a:lnTo>
                <a:lnTo>
                  <a:pt x="51" y="661"/>
                </a:lnTo>
                <a:lnTo>
                  <a:pt x="56" y="661"/>
                </a:lnTo>
                <a:lnTo>
                  <a:pt x="60" y="657"/>
                </a:lnTo>
                <a:lnTo>
                  <a:pt x="65" y="662"/>
                </a:lnTo>
                <a:lnTo>
                  <a:pt x="67" y="662"/>
                </a:lnTo>
                <a:lnTo>
                  <a:pt x="67" y="659"/>
                </a:lnTo>
                <a:lnTo>
                  <a:pt x="74" y="656"/>
                </a:lnTo>
                <a:lnTo>
                  <a:pt x="75" y="654"/>
                </a:lnTo>
                <a:lnTo>
                  <a:pt x="76" y="651"/>
                </a:lnTo>
                <a:lnTo>
                  <a:pt x="81" y="648"/>
                </a:lnTo>
                <a:lnTo>
                  <a:pt x="82" y="646"/>
                </a:lnTo>
                <a:lnTo>
                  <a:pt x="82" y="641"/>
                </a:lnTo>
                <a:lnTo>
                  <a:pt x="86" y="638"/>
                </a:lnTo>
                <a:lnTo>
                  <a:pt x="91" y="630"/>
                </a:lnTo>
                <a:lnTo>
                  <a:pt x="101" y="622"/>
                </a:lnTo>
                <a:lnTo>
                  <a:pt x="107" y="619"/>
                </a:lnTo>
                <a:lnTo>
                  <a:pt x="113" y="613"/>
                </a:lnTo>
                <a:lnTo>
                  <a:pt x="122" y="605"/>
                </a:lnTo>
                <a:lnTo>
                  <a:pt x="125" y="591"/>
                </a:lnTo>
                <a:lnTo>
                  <a:pt x="123" y="590"/>
                </a:lnTo>
                <a:lnTo>
                  <a:pt x="122" y="587"/>
                </a:lnTo>
                <a:lnTo>
                  <a:pt x="122" y="581"/>
                </a:lnTo>
                <a:lnTo>
                  <a:pt x="125" y="577"/>
                </a:lnTo>
                <a:lnTo>
                  <a:pt x="125" y="575"/>
                </a:lnTo>
                <a:lnTo>
                  <a:pt x="129" y="574"/>
                </a:lnTo>
                <a:lnTo>
                  <a:pt x="134" y="570"/>
                </a:lnTo>
                <a:lnTo>
                  <a:pt x="138" y="569"/>
                </a:lnTo>
                <a:lnTo>
                  <a:pt x="140" y="564"/>
                </a:lnTo>
                <a:lnTo>
                  <a:pt x="140" y="560"/>
                </a:lnTo>
                <a:lnTo>
                  <a:pt x="140" y="555"/>
                </a:lnTo>
                <a:lnTo>
                  <a:pt x="144" y="555"/>
                </a:lnTo>
                <a:lnTo>
                  <a:pt x="149" y="557"/>
                </a:lnTo>
                <a:lnTo>
                  <a:pt x="151" y="555"/>
                </a:lnTo>
                <a:lnTo>
                  <a:pt x="156" y="547"/>
                </a:lnTo>
                <a:lnTo>
                  <a:pt x="159" y="541"/>
                </a:lnTo>
                <a:lnTo>
                  <a:pt x="165" y="536"/>
                </a:lnTo>
                <a:lnTo>
                  <a:pt x="168" y="531"/>
                </a:lnTo>
                <a:lnTo>
                  <a:pt x="175" y="526"/>
                </a:lnTo>
                <a:lnTo>
                  <a:pt x="177" y="517"/>
                </a:lnTo>
                <a:lnTo>
                  <a:pt x="192" y="501"/>
                </a:lnTo>
                <a:lnTo>
                  <a:pt x="197" y="490"/>
                </a:lnTo>
                <a:lnTo>
                  <a:pt x="204" y="481"/>
                </a:lnTo>
                <a:lnTo>
                  <a:pt x="210" y="472"/>
                </a:lnTo>
                <a:lnTo>
                  <a:pt x="216" y="451"/>
                </a:lnTo>
                <a:lnTo>
                  <a:pt x="218" y="447"/>
                </a:lnTo>
                <a:lnTo>
                  <a:pt x="218" y="443"/>
                </a:lnTo>
                <a:lnTo>
                  <a:pt x="214" y="441"/>
                </a:lnTo>
                <a:lnTo>
                  <a:pt x="210" y="441"/>
                </a:lnTo>
                <a:lnTo>
                  <a:pt x="205" y="438"/>
                </a:lnTo>
                <a:lnTo>
                  <a:pt x="204" y="441"/>
                </a:lnTo>
                <a:lnTo>
                  <a:pt x="203" y="442"/>
                </a:lnTo>
                <a:lnTo>
                  <a:pt x="199" y="437"/>
                </a:lnTo>
                <a:lnTo>
                  <a:pt x="195" y="435"/>
                </a:lnTo>
                <a:lnTo>
                  <a:pt x="193" y="432"/>
                </a:lnTo>
                <a:lnTo>
                  <a:pt x="189" y="421"/>
                </a:lnTo>
                <a:lnTo>
                  <a:pt x="188" y="420"/>
                </a:lnTo>
                <a:lnTo>
                  <a:pt x="186" y="420"/>
                </a:lnTo>
                <a:lnTo>
                  <a:pt x="237" y="282"/>
                </a:lnTo>
                <a:lnTo>
                  <a:pt x="327" y="337"/>
                </a:lnTo>
                <a:lnTo>
                  <a:pt x="343" y="345"/>
                </a:lnTo>
                <a:lnTo>
                  <a:pt x="344" y="348"/>
                </a:lnTo>
                <a:lnTo>
                  <a:pt x="363" y="440"/>
                </a:lnTo>
                <a:lnTo>
                  <a:pt x="373" y="489"/>
                </a:lnTo>
                <a:lnTo>
                  <a:pt x="375" y="527"/>
                </a:lnTo>
                <a:lnTo>
                  <a:pt x="382" y="564"/>
                </a:lnTo>
                <a:lnTo>
                  <a:pt x="385" y="574"/>
                </a:lnTo>
                <a:lnTo>
                  <a:pt x="389" y="586"/>
                </a:lnTo>
                <a:lnTo>
                  <a:pt x="406" y="619"/>
                </a:lnTo>
                <a:lnTo>
                  <a:pt x="440" y="673"/>
                </a:lnTo>
                <a:lnTo>
                  <a:pt x="462" y="697"/>
                </a:lnTo>
                <a:lnTo>
                  <a:pt x="483" y="722"/>
                </a:lnTo>
                <a:lnTo>
                  <a:pt x="509" y="749"/>
                </a:lnTo>
                <a:lnTo>
                  <a:pt x="518" y="757"/>
                </a:lnTo>
                <a:lnTo>
                  <a:pt x="531" y="767"/>
                </a:lnTo>
                <a:lnTo>
                  <a:pt x="540" y="772"/>
                </a:lnTo>
                <a:lnTo>
                  <a:pt x="617" y="735"/>
                </a:lnTo>
                <a:lnTo>
                  <a:pt x="626" y="733"/>
                </a:lnTo>
                <a:lnTo>
                  <a:pt x="646" y="734"/>
                </a:lnTo>
                <a:lnTo>
                  <a:pt x="658" y="733"/>
                </a:lnTo>
                <a:lnTo>
                  <a:pt x="680" y="724"/>
                </a:lnTo>
                <a:lnTo>
                  <a:pt x="701" y="714"/>
                </a:lnTo>
                <a:lnTo>
                  <a:pt x="706" y="669"/>
                </a:lnTo>
                <a:lnTo>
                  <a:pt x="706" y="660"/>
                </a:lnTo>
                <a:lnTo>
                  <a:pt x="707" y="657"/>
                </a:lnTo>
                <a:lnTo>
                  <a:pt x="710" y="644"/>
                </a:lnTo>
                <a:lnTo>
                  <a:pt x="712" y="645"/>
                </a:lnTo>
                <a:lnTo>
                  <a:pt x="713" y="646"/>
                </a:lnTo>
                <a:lnTo>
                  <a:pt x="715" y="653"/>
                </a:lnTo>
                <a:lnTo>
                  <a:pt x="717" y="651"/>
                </a:lnTo>
                <a:lnTo>
                  <a:pt x="720" y="648"/>
                </a:lnTo>
                <a:lnTo>
                  <a:pt x="717" y="643"/>
                </a:lnTo>
                <a:lnTo>
                  <a:pt x="720" y="640"/>
                </a:lnTo>
                <a:lnTo>
                  <a:pt x="720" y="638"/>
                </a:lnTo>
                <a:lnTo>
                  <a:pt x="736" y="619"/>
                </a:lnTo>
                <a:lnTo>
                  <a:pt x="744" y="597"/>
                </a:lnTo>
                <a:lnTo>
                  <a:pt x="748" y="589"/>
                </a:lnTo>
                <a:lnTo>
                  <a:pt x="754" y="538"/>
                </a:lnTo>
                <a:lnTo>
                  <a:pt x="754" y="526"/>
                </a:lnTo>
                <a:lnTo>
                  <a:pt x="755" y="521"/>
                </a:lnTo>
                <a:lnTo>
                  <a:pt x="758" y="516"/>
                </a:lnTo>
                <a:lnTo>
                  <a:pt x="758" y="509"/>
                </a:lnTo>
                <a:lnTo>
                  <a:pt x="759" y="497"/>
                </a:lnTo>
                <a:lnTo>
                  <a:pt x="764" y="497"/>
                </a:lnTo>
                <a:lnTo>
                  <a:pt x="768" y="494"/>
                </a:lnTo>
                <a:lnTo>
                  <a:pt x="773" y="493"/>
                </a:lnTo>
                <a:lnTo>
                  <a:pt x="777" y="481"/>
                </a:lnTo>
                <a:lnTo>
                  <a:pt x="782" y="478"/>
                </a:lnTo>
                <a:lnTo>
                  <a:pt x="796" y="473"/>
                </a:lnTo>
                <a:lnTo>
                  <a:pt x="806" y="473"/>
                </a:lnTo>
                <a:lnTo>
                  <a:pt x="808" y="472"/>
                </a:lnTo>
                <a:lnTo>
                  <a:pt x="812" y="472"/>
                </a:lnTo>
                <a:lnTo>
                  <a:pt x="813" y="469"/>
                </a:lnTo>
                <a:lnTo>
                  <a:pt x="821" y="457"/>
                </a:lnTo>
                <a:lnTo>
                  <a:pt x="832" y="442"/>
                </a:lnTo>
                <a:lnTo>
                  <a:pt x="845" y="433"/>
                </a:lnTo>
                <a:lnTo>
                  <a:pt x="857" y="419"/>
                </a:lnTo>
                <a:lnTo>
                  <a:pt x="859" y="414"/>
                </a:lnTo>
                <a:lnTo>
                  <a:pt x="861" y="409"/>
                </a:lnTo>
                <a:lnTo>
                  <a:pt x="867" y="401"/>
                </a:lnTo>
                <a:lnTo>
                  <a:pt x="870" y="392"/>
                </a:lnTo>
                <a:lnTo>
                  <a:pt x="877" y="379"/>
                </a:lnTo>
                <a:lnTo>
                  <a:pt x="881" y="377"/>
                </a:lnTo>
                <a:lnTo>
                  <a:pt x="889" y="376"/>
                </a:lnTo>
                <a:lnTo>
                  <a:pt x="891" y="371"/>
                </a:lnTo>
                <a:lnTo>
                  <a:pt x="893" y="368"/>
                </a:lnTo>
                <a:lnTo>
                  <a:pt x="899" y="367"/>
                </a:lnTo>
                <a:lnTo>
                  <a:pt x="904" y="364"/>
                </a:lnTo>
                <a:lnTo>
                  <a:pt x="905" y="361"/>
                </a:lnTo>
                <a:lnTo>
                  <a:pt x="909" y="344"/>
                </a:lnTo>
                <a:lnTo>
                  <a:pt x="918" y="337"/>
                </a:lnTo>
                <a:lnTo>
                  <a:pt x="923" y="331"/>
                </a:lnTo>
                <a:lnTo>
                  <a:pt x="926" y="318"/>
                </a:lnTo>
                <a:lnTo>
                  <a:pt x="926" y="312"/>
                </a:lnTo>
                <a:lnTo>
                  <a:pt x="931" y="302"/>
                </a:lnTo>
                <a:lnTo>
                  <a:pt x="936" y="282"/>
                </a:lnTo>
                <a:lnTo>
                  <a:pt x="941" y="278"/>
                </a:lnTo>
                <a:lnTo>
                  <a:pt x="942" y="275"/>
                </a:lnTo>
                <a:lnTo>
                  <a:pt x="945" y="272"/>
                </a:lnTo>
                <a:lnTo>
                  <a:pt x="946" y="268"/>
                </a:lnTo>
                <a:lnTo>
                  <a:pt x="956" y="256"/>
                </a:lnTo>
                <a:lnTo>
                  <a:pt x="960" y="255"/>
                </a:lnTo>
                <a:lnTo>
                  <a:pt x="962" y="250"/>
                </a:lnTo>
                <a:lnTo>
                  <a:pt x="967" y="246"/>
                </a:lnTo>
                <a:lnTo>
                  <a:pt x="969" y="246"/>
                </a:lnTo>
                <a:lnTo>
                  <a:pt x="985" y="260"/>
                </a:lnTo>
                <a:lnTo>
                  <a:pt x="987" y="261"/>
                </a:lnTo>
                <a:lnTo>
                  <a:pt x="987" y="256"/>
                </a:lnTo>
                <a:lnTo>
                  <a:pt x="989" y="254"/>
                </a:lnTo>
                <a:lnTo>
                  <a:pt x="989" y="251"/>
                </a:lnTo>
                <a:lnTo>
                  <a:pt x="990" y="245"/>
                </a:lnTo>
                <a:lnTo>
                  <a:pt x="990" y="244"/>
                </a:lnTo>
                <a:lnTo>
                  <a:pt x="992" y="240"/>
                </a:lnTo>
                <a:lnTo>
                  <a:pt x="992" y="238"/>
                </a:lnTo>
                <a:lnTo>
                  <a:pt x="993" y="235"/>
                </a:lnTo>
                <a:lnTo>
                  <a:pt x="998" y="219"/>
                </a:lnTo>
                <a:lnTo>
                  <a:pt x="1003" y="214"/>
                </a:lnTo>
                <a:lnTo>
                  <a:pt x="1003" y="211"/>
                </a:lnTo>
                <a:lnTo>
                  <a:pt x="1005" y="209"/>
                </a:lnTo>
                <a:lnTo>
                  <a:pt x="1006" y="204"/>
                </a:lnTo>
                <a:lnTo>
                  <a:pt x="1010" y="203"/>
                </a:lnTo>
                <a:lnTo>
                  <a:pt x="1011" y="200"/>
                </a:lnTo>
                <a:lnTo>
                  <a:pt x="1012" y="200"/>
                </a:lnTo>
                <a:lnTo>
                  <a:pt x="1022" y="198"/>
                </a:lnTo>
                <a:lnTo>
                  <a:pt x="1028" y="193"/>
                </a:lnTo>
                <a:lnTo>
                  <a:pt x="1031" y="192"/>
                </a:lnTo>
                <a:lnTo>
                  <a:pt x="1070" y="153"/>
                </a:lnTo>
                <a:lnTo>
                  <a:pt x="1090" y="138"/>
                </a:lnTo>
                <a:lnTo>
                  <a:pt x="1140" y="107"/>
                </a:lnTo>
                <a:lnTo>
                  <a:pt x="1188" y="3"/>
                </a:lnTo>
                <a:lnTo>
                  <a:pt x="1219" y="41"/>
                </a:lnTo>
                <a:lnTo>
                  <a:pt x="1238" y="22"/>
                </a:lnTo>
                <a:lnTo>
                  <a:pt x="1302" y="0"/>
                </a:lnTo>
                <a:lnTo>
                  <a:pt x="1311" y="11"/>
                </a:lnTo>
                <a:lnTo>
                  <a:pt x="1335" y="28"/>
                </a:lnTo>
                <a:lnTo>
                  <a:pt x="1345" y="59"/>
                </a:lnTo>
                <a:lnTo>
                  <a:pt x="1361" y="106"/>
                </a:lnTo>
                <a:lnTo>
                  <a:pt x="1396" y="124"/>
                </a:lnTo>
                <a:lnTo>
                  <a:pt x="1395" y="143"/>
                </a:lnTo>
                <a:lnTo>
                  <a:pt x="1395" y="144"/>
                </a:lnTo>
                <a:lnTo>
                  <a:pt x="1396" y="144"/>
                </a:lnTo>
                <a:lnTo>
                  <a:pt x="1388" y="150"/>
                </a:lnTo>
                <a:lnTo>
                  <a:pt x="1383" y="153"/>
                </a:lnTo>
                <a:lnTo>
                  <a:pt x="1380" y="153"/>
                </a:lnTo>
                <a:lnTo>
                  <a:pt x="1377" y="155"/>
                </a:lnTo>
                <a:lnTo>
                  <a:pt x="1371" y="161"/>
                </a:lnTo>
                <a:lnTo>
                  <a:pt x="1368" y="163"/>
                </a:lnTo>
                <a:lnTo>
                  <a:pt x="1361" y="169"/>
                </a:lnTo>
                <a:lnTo>
                  <a:pt x="1359" y="176"/>
                </a:lnTo>
                <a:lnTo>
                  <a:pt x="1359" y="185"/>
                </a:lnTo>
                <a:lnTo>
                  <a:pt x="1355" y="203"/>
                </a:lnTo>
                <a:lnTo>
                  <a:pt x="1352" y="209"/>
                </a:lnTo>
                <a:lnTo>
                  <a:pt x="1352" y="213"/>
                </a:lnTo>
                <a:lnTo>
                  <a:pt x="1346" y="227"/>
                </a:lnTo>
                <a:lnTo>
                  <a:pt x="1340" y="243"/>
                </a:lnTo>
                <a:lnTo>
                  <a:pt x="1337" y="251"/>
                </a:lnTo>
                <a:lnTo>
                  <a:pt x="1329" y="266"/>
                </a:lnTo>
                <a:lnTo>
                  <a:pt x="1341" y="272"/>
                </a:lnTo>
                <a:lnTo>
                  <a:pt x="1351" y="267"/>
                </a:lnTo>
                <a:lnTo>
                  <a:pt x="1374" y="254"/>
                </a:lnTo>
                <a:lnTo>
                  <a:pt x="1385" y="250"/>
                </a:lnTo>
                <a:lnTo>
                  <a:pt x="1404" y="246"/>
                </a:lnTo>
                <a:lnTo>
                  <a:pt x="1415" y="254"/>
                </a:lnTo>
                <a:lnTo>
                  <a:pt x="1420" y="255"/>
                </a:lnTo>
                <a:lnTo>
                  <a:pt x="1426" y="251"/>
                </a:lnTo>
                <a:lnTo>
                  <a:pt x="1436" y="248"/>
                </a:lnTo>
                <a:lnTo>
                  <a:pt x="1441" y="249"/>
                </a:lnTo>
                <a:lnTo>
                  <a:pt x="1447" y="252"/>
                </a:lnTo>
                <a:lnTo>
                  <a:pt x="1453" y="252"/>
                </a:lnTo>
                <a:lnTo>
                  <a:pt x="1462" y="250"/>
                </a:lnTo>
                <a:lnTo>
                  <a:pt x="1476" y="249"/>
                </a:lnTo>
                <a:lnTo>
                  <a:pt x="1490" y="244"/>
                </a:lnTo>
                <a:lnTo>
                  <a:pt x="1492" y="244"/>
                </a:lnTo>
                <a:lnTo>
                  <a:pt x="1501" y="249"/>
                </a:lnTo>
                <a:lnTo>
                  <a:pt x="1530" y="262"/>
                </a:lnTo>
                <a:lnTo>
                  <a:pt x="1550" y="276"/>
                </a:lnTo>
                <a:lnTo>
                  <a:pt x="1570" y="298"/>
                </a:lnTo>
                <a:lnTo>
                  <a:pt x="1587" y="310"/>
                </a:lnTo>
                <a:lnTo>
                  <a:pt x="1617" y="326"/>
                </a:lnTo>
                <a:lnTo>
                  <a:pt x="1624" y="332"/>
                </a:lnTo>
                <a:lnTo>
                  <a:pt x="1661" y="353"/>
                </a:lnTo>
                <a:lnTo>
                  <a:pt x="1678" y="362"/>
                </a:lnTo>
                <a:lnTo>
                  <a:pt x="1688" y="368"/>
                </a:lnTo>
                <a:lnTo>
                  <a:pt x="1692" y="368"/>
                </a:lnTo>
                <a:lnTo>
                  <a:pt x="1704" y="363"/>
                </a:lnTo>
                <a:lnTo>
                  <a:pt x="1741" y="351"/>
                </a:lnTo>
                <a:lnTo>
                  <a:pt x="1742" y="350"/>
                </a:lnTo>
                <a:lnTo>
                  <a:pt x="1763" y="356"/>
                </a:lnTo>
                <a:lnTo>
                  <a:pt x="1860" y="377"/>
                </a:lnTo>
                <a:lnTo>
                  <a:pt x="1861" y="376"/>
                </a:lnTo>
                <a:lnTo>
                  <a:pt x="1900" y="387"/>
                </a:lnTo>
                <a:lnTo>
                  <a:pt x="1901" y="442"/>
                </a:lnTo>
                <a:lnTo>
                  <a:pt x="1901" y="463"/>
                </a:lnTo>
                <a:lnTo>
                  <a:pt x="1903" y="474"/>
                </a:lnTo>
                <a:lnTo>
                  <a:pt x="1906" y="481"/>
                </a:lnTo>
                <a:lnTo>
                  <a:pt x="1911" y="489"/>
                </a:lnTo>
                <a:lnTo>
                  <a:pt x="1911" y="502"/>
                </a:lnTo>
                <a:lnTo>
                  <a:pt x="1906" y="507"/>
                </a:lnTo>
                <a:lnTo>
                  <a:pt x="1896" y="528"/>
                </a:lnTo>
                <a:lnTo>
                  <a:pt x="1886" y="543"/>
                </a:lnTo>
                <a:lnTo>
                  <a:pt x="1880" y="547"/>
                </a:lnTo>
                <a:lnTo>
                  <a:pt x="1860" y="565"/>
                </a:lnTo>
                <a:lnTo>
                  <a:pt x="1858" y="570"/>
                </a:lnTo>
                <a:lnTo>
                  <a:pt x="1843" y="586"/>
                </a:lnTo>
                <a:lnTo>
                  <a:pt x="1842" y="591"/>
                </a:lnTo>
                <a:lnTo>
                  <a:pt x="1832" y="606"/>
                </a:lnTo>
                <a:lnTo>
                  <a:pt x="1827" y="609"/>
                </a:lnTo>
                <a:lnTo>
                  <a:pt x="1818" y="614"/>
                </a:lnTo>
                <a:lnTo>
                  <a:pt x="1815" y="617"/>
                </a:lnTo>
                <a:lnTo>
                  <a:pt x="1812" y="624"/>
                </a:lnTo>
                <a:lnTo>
                  <a:pt x="1810" y="629"/>
                </a:lnTo>
                <a:lnTo>
                  <a:pt x="1806" y="632"/>
                </a:lnTo>
                <a:lnTo>
                  <a:pt x="1800" y="638"/>
                </a:lnTo>
                <a:lnTo>
                  <a:pt x="1796" y="645"/>
                </a:lnTo>
                <a:lnTo>
                  <a:pt x="1791" y="654"/>
                </a:lnTo>
                <a:lnTo>
                  <a:pt x="1788" y="661"/>
                </a:lnTo>
                <a:lnTo>
                  <a:pt x="1786" y="669"/>
                </a:lnTo>
                <a:lnTo>
                  <a:pt x="1784" y="675"/>
                </a:lnTo>
                <a:lnTo>
                  <a:pt x="1769" y="688"/>
                </a:lnTo>
                <a:lnTo>
                  <a:pt x="1756" y="703"/>
                </a:lnTo>
                <a:lnTo>
                  <a:pt x="1731" y="736"/>
                </a:lnTo>
                <a:lnTo>
                  <a:pt x="1722" y="751"/>
                </a:lnTo>
                <a:lnTo>
                  <a:pt x="1719" y="761"/>
                </a:lnTo>
                <a:lnTo>
                  <a:pt x="1708" y="774"/>
                </a:lnTo>
                <a:lnTo>
                  <a:pt x="1699" y="790"/>
                </a:lnTo>
                <a:lnTo>
                  <a:pt x="1692" y="799"/>
                </a:lnTo>
                <a:lnTo>
                  <a:pt x="1683" y="806"/>
                </a:lnTo>
                <a:lnTo>
                  <a:pt x="1673" y="810"/>
                </a:lnTo>
                <a:lnTo>
                  <a:pt x="1671" y="816"/>
                </a:lnTo>
                <a:lnTo>
                  <a:pt x="1672" y="821"/>
                </a:lnTo>
                <a:lnTo>
                  <a:pt x="1672" y="827"/>
                </a:lnTo>
                <a:lnTo>
                  <a:pt x="1670" y="831"/>
                </a:lnTo>
                <a:lnTo>
                  <a:pt x="1666" y="834"/>
                </a:lnTo>
                <a:lnTo>
                  <a:pt x="1662" y="838"/>
                </a:lnTo>
                <a:lnTo>
                  <a:pt x="1656" y="842"/>
                </a:lnTo>
                <a:lnTo>
                  <a:pt x="1656" y="847"/>
                </a:lnTo>
                <a:lnTo>
                  <a:pt x="1649" y="850"/>
                </a:lnTo>
                <a:lnTo>
                  <a:pt x="1645" y="858"/>
                </a:lnTo>
                <a:lnTo>
                  <a:pt x="1640" y="862"/>
                </a:lnTo>
                <a:lnTo>
                  <a:pt x="1634" y="870"/>
                </a:lnTo>
                <a:lnTo>
                  <a:pt x="1636" y="873"/>
                </a:lnTo>
                <a:lnTo>
                  <a:pt x="1709" y="965"/>
                </a:lnTo>
                <a:lnTo>
                  <a:pt x="1738" y="1001"/>
                </a:lnTo>
                <a:lnTo>
                  <a:pt x="1738" y="1003"/>
                </a:lnTo>
                <a:lnTo>
                  <a:pt x="1745" y="1013"/>
                </a:lnTo>
                <a:lnTo>
                  <a:pt x="1751" y="1019"/>
                </a:lnTo>
                <a:lnTo>
                  <a:pt x="1754" y="1027"/>
                </a:lnTo>
                <a:lnTo>
                  <a:pt x="1763" y="1038"/>
                </a:lnTo>
                <a:lnTo>
                  <a:pt x="1767" y="1044"/>
                </a:lnTo>
                <a:lnTo>
                  <a:pt x="1769" y="1054"/>
                </a:lnTo>
                <a:lnTo>
                  <a:pt x="1772" y="1069"/>
                </a:lnTo>
                <a:lnTo>
                  <a:pt x="1772" y="1072"/>
                </a:lnTo>
                <a:lnTo>
                  <a:pt x="1779" y="1079"/>
                </a:lnTo>
                <a:lnTo>
                  <a:pt x="1780" y="1081"/>
                </a:lnTo>
                <a:lnTo>
                  <a:pt x="1779" y="1085"/>
                </a:lnTo>
                <a:lnTo>
                  <a:pt x="1782" y="1087"/>
                </a:lnTo>
                <a:lnTo>
                  <a:pt x="1788" y="1090"/>
                </a:lnTo>
                <a:lnTo>
                  <a:pt x="1796" y="1096"/>
                </a:lnTo>
                <a:lnTo>
                  <a:pt x="1799" y="1096"/>
                </a:lnTo>
                <a:lnTo>
                  <a:pt x="1818" y="1107"/>
                </a:lnTo>
                <a:lnTo>
                  <a:pt x="1829" y="1114"/>
                </a:lnTo>
                <a:lnTo>
                  <a:pt x="1831" y="1117"/>
                </a:lnTo>
                <a:lnTo>
                  <a:pt x="1829" y="1122"/>
                </a:lnTo>
                <a:lnTo>
                  <a:pt x="1832" y="1130"/>
                </a:lnTo>
                <a:lnTo>
                  <a:pt x="1829" y="1149"/>
                </a:lnTo>
                <a:lnTo>
                  <a:pt x="1831" y="1151"/>
                </a:lnTo>
                <a:lnTo>
                  <a:pt x="1834" y="1157"/>
                </a:lnTo>
                <a:lnTo>
                  <a:pt x="1838" y="1163"/>
                </a:lnTo>
                <a:lnTo>
                  <a:pt x="1848" y="1173"/>
                </a:lnTo>
                <a:lnTo>
                  <a:pt x="1855" y="1184"/>
                </a:lnTo>
                <a:lnTo>
                  <a:pt x="1865" y="1197"/>
                </a:lnTo>
                <a:lnTo>
                  <a:pt x="1875" y="1197"/>
                </a:lnTo>
                <a:lnTo>
                  <a:pt x="1889" y="1193"/>
                </a:lnTo>
                <a:lnTo>
                  <a:pt x="1890" y="1198"/>
                </a:lnTo>
                <a:lnTo>
                  <a:pt x="1892" y="1209"/>
                </a:lnTo>
                <a:lnTo>
                  <a:pt x="1882" y="1210"/>
                </a:lnTo>
                <a:lnTo>
                  <a:pt x="1886" y="1220"/>
                </a:lnTo>
                <a:lnTo>
                  <a:pt x="1891" y="1219"/>
                </a:lnTo>
                <a:lnTo>
                  <a:pt x="1896" y="1229"/>
                </a:lnTo>
                <a:lnTo>
                  <a:pt x="1890" y="1230"/>
                </a:lnTo>
                <a:lnTo>
                  <a:pt x="1892" y="1239"/>
                </a:lnTo>
                <a:lnTo>
                  <a:pt x="1906" y="1241"/>
                </a:lnTo>
                <a:lnTo>
                  <a:pt x="1898" y="1235"/>
                </a:lnTo>
                <a:lnTo>
                  <a:pt x="1909" y="1219"/>
                </a:lnTo>
                <a:lnTo>
                  <a:pt x="1918" y="1213"/>
                </a:lnTo>
                <a:lnTo>
                  <a:pt x="1922" y="1214"/>
                </a:lnTo>
                <a:lnTo>
                  <a:pt x="1924" y="1219"/>
                </a:lnTo>
                <a:lnTo>
                  <a:pt x="1924" y="1223"/>
                </a:lnTo>
                <a:lnTo>
                  <a:pt x="1924" y="1226"/>
                </a:lnTo>
                <a:lnTo>
                  <a:pt x="1921" y="1235"/>
                </a:lnTo>
                <a:lnTo>
                  <a:pt x="1932" y="1245"/>
                </a:lnTo>
                <a:lnTo>
                  <a:pt x="1935" y="1248"/>
                </a:lnTo>
                <a:lnTo>
                  <a:pt x="1946" y="1252"/>
                </a:lnTo>
                <a:lnTo>
                  <a:pt x="1959" y="1267"/>
                </a:lnTo>
                <a:lnTo>
                  <a:pt x="1965" y="1263"/>
                </a:lnTo>
                <a:lnTo>
                  <a:pt x="1971" y="1273"/>
                </a:lnTo>
                <a:lnTo>
                  <a:pt x="1970" y="1277"/>
                </a:lnTo>
                <a:lnTo>
                  <a:pt x="1975" y="1285"/>
                </a:lnTo>
                <a:lnTo>
                  <a:pt x="1977" y="1294"/>
                </a:lnTo>
                <a:lnTo>
                  <a:pt x="1983" y="1289"/>
                </a:lnTo>
                <a:lnTo>
                  <a:pt x="1988" y="1284"/>
                </a:lnTo>
                <a:lnTo>
                  <a:pt x="1994" y="1276"/>
                </a:lnTo>
                <a:lnTo>
                  <a:pt x="2008" y="1252"/>
                </a:lnTo>
                <a:lnTo>
                  <a:pt x="2018" y="1240"/>
                </a:lnTo>
                <a:lnTo>
                  <a:pt x="2026" y="1231"/>
                </a:lnTo>
                <a:lnTo>
                  <a:pt x="2051" y="1191"/>
                </a:lnTo>
                <a:lnTo>
                  <a:pt x="2072" y="1163"/>
                </a:lnTo>
                <a:lnTo>
                  <a:pt x="2082" y="1154"/>
                </a:lnTo>
                <a:lnTo>
                  <a:pt x="2098" y="1141"/>
                </a:lnTo>
                <a:lnTo>
                  <a:pt x="2116" y="1127"/>
                </a:lnTo>
                <a:lnTo>
                  <a:pt x="2127" y="1114"/>
                </a:lnTo>
                <a:lnTo>
                  <a:pt x="2136" y="1103"/>
                </a:lnTo>
                <a:lnTo>
                  <a:pt x="2141" y="1118"/>
                </a:lnTo>
                <a:lnTo>
                  <a:pt x="2147" y="1128"/>
                </a:lnTo>
                <a:lnTo>
                  <a:pt x="2148" y="1129"/>
                </a:lnTo>
                <a:lnTo>
                  <a:pt x="2153" y="1128"/>
                </a:lnTo>
                <a:lnTo>
                  <a:pt x="2158" y="1133"/>
                </a:lnTo>
                <a:lnTo>
                  <a:pt x="2160" y="1154"/>
                </a:lnTo>
                <a:lnTo>
                  <a:pt x="2167" y="1157"/>
                </a:lnTo>
                <a:lnTo>
                  <a:pt x="2168" y="1163"/>
                </a:lnTo>
                <a:lnTo>
                  <a:pt x="2175" y="1163"/>
                </a:lnTo>
                <a:lnTo>
                  <a:pt x="2180" y="1162"/>
                </a:lnTo>
                <a:lnTo>
                  <a:pt x="2186" y="1159"/>
                </a:lnTo>
                <a:lnTo>
                  <a:pt x="2194" y="1156"/>
                </a:lnTo>
                <a:lnTo>
                  <a:pt x="2196" y="1154"/>
                </a:lnTo>
                <a:lnTo>
                  <a:pt x="2200" y="1154"/>
                </a:lnTo>
                <a:lnTo>
                  <a:pt x="2212" y="1168"/>
                </a:lnTo>
                <a:lnTo>
                  <a:pt x="2216" y="1171"/>
                </a:lnTo>
                <a:lnTo>
                  <a:pt x="2221" y="1172"/>
                </a:lnTo>
                <a:lnTo>
                  <a:pt x="2223" y="1173"/>
                </a:lnTo>
                <a:lnTo>
                  <a:pt x="2220" y="1178"/>
                </a:lnTo>
                <a:lnTo>
                  <a:pt x="2206" y="1187"/>
                </a:lnTo>
                <a:lnTo>
                  <a:pt x="2208" y="1192"/>
                </a:lnTo>
                <a:lnTo>
                  <a:pt x="2205" y="1194"/>
                </a:lnTo>
                <a:lnTo>
                  <a:pt x="2206" y="1198"/>
                </a:lnTo>
                <a:lnTo>
                  <a:pt x="2195" y="1207"/>
                </a:lnTo>
                <a:lnTo>
                  <a:pt x="2201" y="1213"/>
                </a:lnTo>
                <a:lnTo>
                  <a:pt x="2215" y="1225"/>
                </a:lnTo>
                <a:lnTo>
                  <a:pt x="2215" y="1226"/>
                </a:lnTo>
                <a:lnTo>
                  <a:pt x="2218" y="1232"/>
                </a:lnTo>
                <a:lnTo>
                  <a:pt x="2224" y="1236"/>
                </a:lnTo>
                <a:lnTo>
                  <a:pt x="2232" y="1237"/>
                </a:lnTo>
                <a:lnTo>
                  <a:pt x="2243" y="1237"/>
                </a:lnTo>
                <a:lnTo>
                  <a:pt x="2249" y="1246"/>
                </a:lnTo>
                <a:lnTo>
                  <a:pt x="2255" y="1246"/>
                </a:lnTo>
                <a:lnTo>
                  <a:pt x="2261" y="1255"/>
                </a:lnTo>
                <a:lnTo>
                  <a:pt x="2269" y="1260"/>
                </a:lnTo>
                <a:lnTo>
                  <a:pt x="2282" y="1269"/>
                </a:lnTo>
                <a:lnTo>
                  <a:pt x="2286" y="1274"/>
                </a:lnTo>
                <a:lnTo>
                  <a:pt x="2274" y="1277"/>
                </a:lnTo>
                <a:lnTo>
                  <a:pt x="2272" y="1279"/>
                </a:lnTo>
                <a:lnTo>
                  <a:pt x="2271" y="1280"/>
                </a:lnTo>
                <a:lnTo>
                  <a:pt x="2268" y="1277"/>
                </a:lnTo>
                <a:lnTo>
                  <a:pt x="2261" y="1277"/>
                </a:lnTo>
                <a:lnTo>
                  <a:pt x="2259" y="1278"/>
                </a:lnTo>
                <a:lnTo>
                  <a:pt x="2252" y="1283"/>
                </a:lnTo>
                <a:lnTo>
                  <a:pt x="2243" y="1283"/>
                </a:lnTo>
                <a:lnTo>
                  <a:pt x="2238" y="1285"/>
                </a:lnTo>
                <a:lnTo>
                  <a:pt x="2231" y="1290"/>
                </a:lnTo>
                <a:lnTo>
                  <a:pt x="2229" y="1295"/>
                </a:lnTo>
                <a:lnTo>
                  <a:pt x="2231" y="1306"/>
                </a:lnTo>
                <a:lnTo>
                  <a:pt x="2229" y="1314"/>
                </a:lnTo>
                <a:lnTo>
                  <a:pt x="2222" y="1319"/>
                </a:lnTo>
                <a:lnTo>
                  <a:pt x="2215" y="1326"/>
                </a:lnTo>
                <a:lnTo>
                  <a:pt x="2211" y="1330"/>
                </a:lnTo>
                <a:lnTo>
                  <a:pt x="2211" y="1340"/>
                </a:lnTo>
                <a:lnTo>
                  <a:pt x="2207" y="1344"/>
                </a:lnTo>
                <a:lnTo>
                  <a:pt x="2204" y="1343"/>
                </a:lnTo>
                <a:lnTo>
                  <a:pt x="2195" y="1338"/>
                </a:lnTo>
                <a:lnTo>
                  <a:pt x="2195" y="1344"/>
                </a:lnTo>
                <a:lnTo>
                  <a:pt x="2197" y="1352"/>
                </a:lnTo>
                <a:lnTo>
                  <a:pt x="2201" y="1358"/>
                </a:lnTo>
                <a:lnTo>
                  <a:pt x="2205" y="1362"/>
                </a:lnTo>
                <a:lnTo>
                  <a:pt x="2192" y="1378"/>
                </a:lnTo>
                <a:lnTo>
                  <a:pt x="2191" y="1380"/>
                </a:lnTo>
                <a:lnTo>
                  <a:pt x="2194" y="1384"/>
                </a:lnTo>
                <a:lnTo>
                  <a:pt x="2192" y="1394"/>
                </a:lnTo>
                <a:lnTo>
                  <a:pt x="2192" y="1406"/>
                </a:lnTo>
                <a:lnTo>
                  <a:pt x="2190" y="1417"/>
                </a:lnTo>
                <a:lnTo>
                  <a:pt x="2188" y="1426"/>
                </a:lnTo>
                <a:lnTo>
                  <a:pt x="2181" y="1436"/>
                </a:lnTo>
                <a:lnTo>
                  <a:pt x="2184" y="1438"/>
                </a:lnTo>
                <a:lnTo>
                  <a:pt x="2183" y="1442"/>
                </a:lnTo>
                <a:lnTo>
                  <a:pt x="2185" y="1443"/>
                </a:lnTo>
                <a:lnTo>
                  <a:pt x="2183" y="1448"/>
                </a:lnTo>
                <a:lnTo>
                  <a:pt x="2179" y="1448"/>
                </a:lnTo>
                <a:lnTo>
                  <a:pt x="2178" y="1444"/>
                </a:lnTo>
                <a:lnTo>
                  <a:pt x="2176" y="1443"/>
                </a:lnTo>
                <a:lnTo>
                  <a:pt x="2172" y="1458"/>
                </a:lnTo>
                <a:lnTo>
                  <a:pt x="2170" y="1475"/>
                </a:lnTo>
                <a:lnTo>
                  <a:pt x="2167" y="1485"/>
                </a:lnTo>
                <a:lnTo>
                  <a:pt x="2156" y="1502"/>
                </a:lnTo>
                <a:lnTo>
                  <a:pt x="2149" y="1521"/>
                </a:lnTo>
                <a:lnTo>
                  <a:pt x="2143" y="1530"/>
                </a:lnTo>
                <a:lnTo>
                  <a:pt x="2142" y="1533"/>
                </a:lnTo>
                <a:lnTo>
                  <a:pt x="2142" y="1538"/>
                </a:lnTo>
                <a:lnTo>
                  <a:pt x="2146" y="1543"/>
                </a:lnTo>
                <a:lnTo>
                  <a:pt x="2152" y="1548"/>
                </a:lnTo>
                <a:lnTo>
                  <a:pt x="2157" y="1557"/>
                </a:lnTo>
                <a:lnTo>
                  <a:pt x="2162" y="1561"/>
                </a:lnTo>
                <a:lnTo>
                  <a:pt x="2152" y="1583"/>
                </a:lnTo>
                <a:lnTo>
                  <a:pt x="2144" y="1591"/>
                </a:lnTo>
                <a:lnTo>
                  <a:pt x="2144" y="1593"/>
                </a:lnTo>
                <a:lnTo>
                  <a:pt x="2138" y="1598"/>
                </a:lnTo>
                <a:lnTo>
                  <a:pt x="2130" y="1607"/>
                </a:lnTo>
                <a:lnTo>
                  <a:pt x="2121" y="1612"/>
                </a:lnTo>
                <a:lnTo>
                  <a:pt x="2110" y="1621"/>
                </a:lnTo>
                <a:lnTo>
                  <a:pt x="2103" y="1625"/>
                </a:lnTo>
                <a:lnTo>
                  <a:pt x="2099" y="1629"/>
                </a:lnTo>
                <a:lnTo>
                  <a:pt x="2095" y="1629"/>
                </a:lnTo>
                <a:lnTo>
                  <a:pt x="2077" y="1629"/>
                </a:lnTo>
                <a:lnTo>
                  <a:pt x="2072" y="1631"/>
                </a:lnTo>
                <a:lnTo>
                  <a:pt x="2067" y="1631"/>
                </a:lnTo>
                <a:lnTo>
                  <a:pt x="2051" y="1642"/>
                </a:lnTo>
                <a:lnTo>
                  <a:pt x="2049" y="1655"/>
                </a:lnTo>
                <a:lnTo>
                  <a:pt x="2045" y="1660"/>
                </a:lnTo>
                <a:lnTo>
                  <a:pt x="2041" y="1663"/>
                </a:lnTo>
                <a:lnTo>
                  <a:pt x="2040" y="1663"/>
                </a:lnTo>
                <a:lnTo>
                  <a:pt x="2039" y="1665"/>
                </a:lnTo>
                <a:lnTo>
                  <a:pt x="2034" y="1667"/>
                </a:lnTo>
                <a:lnTo>
                  <a:pt x="2028" y="1673"/>
                </a:lnTo>
                <a:lnTo>
                  <a:pt x="2020" y="1676"/>
                </a:lnTo>
                <a:lnTo>
                  <a:pt x="2019" y="1682"/>
                </a:lnTo>
                <a:lnTo>
                  <a:pt x="2018" y="1683"/>
                </a:lnTo>
                <a:lnTo>
                  <a:pt x="2015" y="1687"/>
                </a:lnTo>
                <a:lnTo>
                  <a:pt x="2009" y="1693"/>
                </a:lnTo>
                <a:lnTo>
                  <a:pt x="2002" y="1698"/>
                </a:lnTo>
                <a:lnTo>
                  <a:pt x="1988" y="1704"/>
                </a:lnTo>
                <a:lnTo>
                  <a:pt x="1964" y="1720"/>
                </a:lnTo>
                <a:lnTo>
                  <a:pt x="1941" y="1732"/>
                </a:lnTo>
                <a:lnTo>
                  <a:pt x="1930" y="1741"/>
                </a:lnTo>
                <a:lnTo>
                  <a:pt x="1924" y="1738"/>
                </a:lnTo>
                <a:lnTo>
                  <a:pt x="1906" y="1730"/>
                </a:lnTo>
                <a:lnTo>
                  <a:pt x="1890" y="1725"/>
                </a:lnTo>
                <a:lnTo>
                  <a:pt x="1884" y="1724"/>
                </a:lnTo>
                <a:lnTo>
                  <a:pt x="1871" y="1725"/>
                </a:lnTo>
                <a:lnTo>
                  <a:pt x="1866" y="1724"/>
                </a:lnTo>
                <a:lnTo>
                  <a:pt x="1852" y="1745"/>
                </a:lnTo>
                <a:lnTo>
                  <a:pt x="1843" y="1769"/>
                </a:lnTo>
                <a:lnTo>
                  <a:pt x="1844" y="1775"/>
                </a:lnTo>
                <a:lnTo>
                  <a:pt x="1849" y="1786"/>
                </a:lnTo>
                <a:lnTo>
                  <a:pt x="1850" y="1798"/>
                </a:lnTo>
                <a:lnTo>
                  <a:pt x="1848" y="1801"/>
                </a:lnTo>
                <a:lnTo>
                  <a:pt x="1853" y="1802"/>
                </a:lnTo>
                <a:lnTo>
                  <a:pt x="1859" y="1826"/>
                </a:lnTo>
                <a:lnTo>
                  <a:pt x="1865" y="1838"/>
                </a:lnTo>
                <a:lnTo>
                  <a:pt x="1877" y="1852"/>
                </a:lnTo>
                <a:lnTo>
                  <a:pt x="1884" y="1853"/>
                </a:lnTo>
                <a:lnTo>
                  <a:pt x="1896" y="1866"/>
                </a:lnTo>
                <a:lnTo>
                  <a:pt x="1921" y="1892"/>
                </a:lnTo>
                <a:lnTo>
                  <a:pt x="1924" y="1890"/>
                </a:lnTo>
                <a:lnTo>
                  <a:pt x="1927" y="1890"/>
                </a:lnTo>
                <a:lnTo>
                  <a:pt x="1932" y="1901"/>
                </a:lnTo>
                <a:lnTo>
                  <a:pt x="1953" y="1928"/>
                </a:lnTo>
                <a:lnTo>
                  <a:pt x="1949" y="1951"/>
                </a:lnTo>
                <a:lnTo>
                  <a:pt x="1957" y="1970"/>
                </a:lnTo>
                <a:lnTo>
                  <a:pt x="1955" y="1993"/>
                </a:lnTo>
                <a:lnTo>
                  <a:pt x="1953" y="2002"/>
                </a:lnTo>
                <a:lnTo>
                  <a:pt x="1948" y="2010"/>
                </a:lnTo>
                <a:lnTo>
                  <a:pt x="1955" y="2022"/>
                </a:lnTo>
                <a:lnTo>
                  <a:pt x="1957" y="2024"/>
                </a:lnTo>
                <a:lnTo>
                  <a:pt x="1959" y="2029"/>
                </a:lnTo>
                <a:lnTo>
                  <a:pt x="1967" y="2036"/>
                </a:lnTo>
                <a:lnTo>
                  <a:pt x="1970" y="2036"/>
                </a:lnTo>
                <a:lnTo>
                  <a:pt x="1973" y="2034"/>
                </a:lnTo>
                <a:lnTo>
                  <a:pt x="1975" y="2035"/>
                </a:lnTo>
                <a:lnTo>
                  <a:pt x="1983" y="2041"/>
                </a:lnTo>
                <a:lnTo>
                  <a:pt x="1985" y="2041"/>
                </a:lnTo>
                <a:lnTo>
                  <a:pt x="1988" y="2035"/>
                </a:lnTo>
                <a:lnTo>
                  <a:pt x="1988" y="2030"/>
                </a:lnTo>
                <a:lnTo>
                  <a:pt x="1994" y="2028"/>
                </a:lnTo>
                <a:lnTo>
                  <a:pt x="1996" y="2019"/>
                </a:lnTo>
                <a:lnTo>
                  <a:pt x="2005" y="2018"/>
                </a:lnTo>
                <a:lnTo>
                  <a:pt x="2007" y="2014"/>
                </a:lnTo>
                <a:lnTo>
                  <a:pt x="2012" y="2009"/>
                </a:lnTo>
                <a:lnTo>
                  <a:pt x="2014" y="2002"/>
                </a:lnTo>
                <a:lnTo>
                  <a:pt x="2015" y="1992"/>
                </a:lnTo>
                <a:lnTo>
                  <a:pt x="2019" y="1996"/>
                </a:lnTo>
                <a:lnTo>
                  <a:pt x="2041" y="2012"/>
                </a:lnTo>
                <a:lnTo>
                  <a:pt x="2055" y="2022"/>
                </a:lnTo>
                <a:lnTo>
                  <a:pt x="2066" y="2035"/>
                </a:lnTo>
                <a:lnTo>
                  <a:pt x="2088" y="2045"/>
                </a:lnTo>
                <a:lnTo>
                  <a:pt x="2093" y="2046"/>
                </a:lnTo>
                <a:lnTo>
                  <a:pt x="2103" y="2052"/>
                </a:lnTo>
                <a:lnTo>
                  <a:pt x="2114" y="2066"/>
                </a:lnTo>
                <a:lnTo>
                  <a:pt x="2119" y="2076"/>
                </a:lnTo>
                <a:lnTo>
                  <a:pt x="2121" y="2083"/>
                </a:lnTo>
                <a:lnTo>
                  <a:pt x="2125" y="2087"/>
                </a:lnTo>
                <a:lnTo>
                  <a:pt x="2130" y="2087"/>
                </a:lnTo>
                <a:lnTo>
                  <a:pt x="2132" y="2091"/>
                </a:lnTo>
                <a:lnTo>
                  <a:pt x="2133" y="2093"/>
                </a:lnTo>
                <a:lnTo>
                  <a:pt x="2149" y="2105"/>
                </a:lnTo>
                <a:lnTo>
                  <a:pt x="2154" y="2116"/>
                </a:lnTo>
                <a:lnTo>
                  <a:pt x="2160" y="2123"/>
                </a:lnTo>
                <a:lnTo>
                  <a:pt x="2173" y="2119"/>
                </a:lnTo>
                <a:lnTo>
                  <a:pt x="2176" y="2114"/>
                </a:lnTo>
                <a:lnTo>
                  <a:pt x="2180" y="2113"/>
                </a:lnTo>
                <a:lnTo>
                  <a:pt x="2196" y="2109"/>
                </a:lnTo>
                <a:lnTo>
                  <a:pt x="2210" y="2111"/>
                </a:lnTo>
                <a:lnTo>
                  <a:pt x="2216" y="2109"/>
                </a:lnTo>
                <a:lnTo>
                  <a:pt x="2222" y="2109"/>
                </a:lnTo>
                <a:lnTo>
                  <a:pt x="2227" y="2114"/>
                </a:lnTo>
                <a:lnTo>
                  <a:pt x="2231" y="2116"/>
                </a:lnTo>
                <a:lnTo>
                  <a:pt x="2236" y="2116"/>
                </a:lnTo>
                <a:lnTo>
                  <a:pt x="2244" y="2116"/>
                </a:lnTo>
                <a:lnTo>
                  <a:pt x="2248" y="2118"/>
                </a:lnTo>
                <a:lnTo>
                  <a:pt x="2255" y="2123"/>
                </a:lnTo>
                <a:lnTo>
                  <a:pt x="2268" y="2126"/>
                </a:lnTo>
                <a:lnTo>
                  <a:pt x="2277" y="2135"/>
                </a:lnTo>
                <a:lnTo>
                  <a:pt x="2286" y="2143"/>
                </a:lnTo>
                <a:lnTo>
                  <a:pt x="2293" y="2146"/>
                </a:lnTo>
                <a:lnTo>
                  <a:pt x="2303" y="2145"/>
                </a:lnTo>
                <a:lnTo>
                  <a:pt x="2306" y="2146"/>
                </a:lnTo>
                <a:lnTo>
                  <a:pt x="2311" y="2151"/>
                </a:lnTo>
                <a:lnTo>
                  <a:pt x="2314" y="2158"/>
                </a:lnTo>
                <a:lnTo>
                  <a:pt x="2322" y="2168"/>
                </a:lnTo>
                <a:lnTo>
                  <a:pt x="2328" y="2177"/>
                </a:lnTo>
                <a:lnTo>
                  <a:pt x="2333" y="2183"/>
                </a:lnTo>
                <a:lnTo>
                  <a:pt x="2340" y="2195"/>
                </a:lnTo>
                <a:lnTo>
                  <a:pt x="2344" y="2198"/>
                </a:lnTo>
                <a:lnTo>
                  <a:pt x="2350" y="2204"/>
                </a:lnTo>
                <a:lnTo>
                  <a:pt x="2356" y="2207"/>
                </a:lnTo>
                <a:lnTo>
                  <a:pt x="2368" y="2211"/>
                </a:lnTo>
                <a:lnTo>
                  <a:pt x="2375" y="2211"/>
                </a:lnTo>
                <a:lnTo>
                  <a:pt x="2380" y="2210"/>
                </a:lnTo>
                <a:lnTo>
                  <a:pt x="2387" y="2206"/>
                </a:lnTo>
                <a:lnTo>
                  <a:pt x="2399" y="2203"/>
                </a:lnTo>
                <a:lnTo>
                  <a:pt x="2407" y="2198"/>
                </a:lnTo>
                <a:lnTo>
                  <a:pt x="2420" y="2185"/>
                </a:lnTo>
                <a:lnTo>
                  <a:pt x="2426" y="2184"/>
                </a:lnTo>
                <a:lnTo>
                  <a:pt x="2436" y="2178"/>
                </a:lnTo>
                <a:lnTo>
                  <a:pt x="2440" y="2174"/>
                </a:lnTo>
                <a:lnTo>
                  <a:pt x="2442" y="2173"/>
                </a:lnTo>
                <a:lnTo>
                  <a:pt x="2447" y="2174"/>
                </a:lnTo>
                <a:lnTo>
                  <a:pt x="2447" y="2175"/>
                </a:lnTo>
                <a:lnTo>
                  <a:pt x="2446" y="2183"/>
                </a:lnTo>
                <a:lnTo>
                  <a:pt x="2440" y="2193"/>
                </a:lnTo>
                <a:lnTo>
                  <a:pt x="2439" y="2196"/>
                </a:lnTo>
                <a:lnTo>
                  <a:pt x="2440" y="2198"/>
                </a:lnTo>
                <a:lnTo>
                  <a:pt x="2441" y="2203"/>
                </a:lnTo>
                <a:lnTo>
                  <a:pt x="2437" y="2214"/>
                </a:lnTo>
                <a:lnTo>
                  <a:pt x="2435" y="2216"/>
                </a:lnTo>
                <a:lnTo>
                  <a:pt x="2435" y="2223"/>
                </a:lnTo>
                <a:lnTo>
                  <a:pt x="2435" y="2226"/>
                </a:lnTo>
                <a:lnTo>
                  <a:pt x="2434" y="2227"/>
                </a:lnTo>
                <a:lnTo>
                  <a:pt x="2429" y="2230"/>
                </a:lnTo>
                <a:lnTo>
                  <a:pt x="2426" y="2232"/>
                </a:lnTo>
                <a:lnTo>
                  <a:pt x="2423" y="2244"/>
                </a:lnTo>
                <a:lnTo>
                  <a:pt x="2424" y="2251"/>
                </a:lnTo>
                <a:lnTo>
                  <a:pt x="2426" y="2254"/>
                </a:lnTo>
                <a:lnTo>
                  <a:pt x="2431" y="2265"/>
                </a:lnTo>
                <a:lnTo>
                  <a:pt x="2432" y="2265"/>
                </a:lnTo>
                <a:lnTo>
                  <a:pt x="2435" y="2285"/>
                </a:lnTo>
                <a:lnTo>
                  <a:pt x="2434" y="2301"/>
                </a:lnTo>
                <a:lnTo>
                  <a:pt x="2434" y="2306"/>
                </a:lnTo>
                <a:lnTo>
                  <a:pt x="2430" y="2310"/>
                </a:lnTo>
                <a:lnTo>
                  <a:pt x="2426" y="2323"/>
                </a:lnTo>
                <a:lnTo>
                  <a:pt x="2421" y="2332"/>
                </a:lnTo>
                <a:lnTo>
                  <a:pt x="2416" y="2342"/>
                </a:lnTo>
                <a:lnTo>
                  <a:pt x="2413" y="2350"/>
                </a:lnTo>
                <a:lnTo>
                  <a:pt x="2413" y="2353"/>
                </a:lnTo>
                <a:lnTo>
                  <a:pt x="2415" y="2358"/>
                </a:lnTo>
                <a:lnTo>
                  <a:pt x="2415" y="2361"/>
                </a:lnTo>
                <a:lnTo>
                  <a:pt x="2430" y="2372"/>
                </a:lnTo>
                <a:lnTo>
                  <a:pt x="2437" y="2382"/>
                </a:lnTo>
                <a:lnTo>
                  <a:pt x="2439" y="2385"/>
                </a:lnTo>
                <a:lnTo>
                  <a:pt x="2439" y="2401"/>
                </a:lnTo>
                <a:lnTo>
                  <a:pt x="2447" y="2412"/>
                </a:lnTo>
                <a:lnTo>
                  <a:pt x="2453" y="2427"/>
                </a:lnTo>
                <a:lnTo>
                  <a:pt x="2458" y="2427"/>
                </a:lnTo>
                <a:lnTo>
                  <a:pt x="2458" y="2429"/>
                </a:lnTo>
                <a:lnTo>
                  <a:pt x="2446" y="2435"/>
                </a:lnTo>
                <a:lnTo>
                  <a:pt x="2439" y="2439"/>
                </a:lnTo>
                <a:lnTo>
                  <a:pt x="2440" y="2440"/>
                </a:lnTo>
                <a:lnTo>
                  <a:pt x="2432" y="2450"/>
                </a:lnTo>
                <a:lnTo>
                  <a:pt x="2432" y="2452"/>
                </a:lnTo>
                <a:lnTo>
                  <a:pt x="2440" y="2457"/>
                </a:lnTo>
                <a:lnTo>
                  <a:pt x="2442" y="2465"/>
                </a:lnTo>
                <a:lnTo>
                  <a:pt x="2451" y="2472"/>
                </a:lnTo>
                <a:lnTo>
                  <a:pt x="2451" y="2478"/>
                </a:lnTo>
                <a:lnTo>
                  <a:pt x="2453" y="2480"/>
                </a:lnTo>
                <a:lnTo>
                  <a:pt x="2455" y="2483"/>
                </a:lnTo>
                <a:lnTo>
                  <a:pt x="2459" y="2486"/>
                </a:lnTo>
                <a:lnTo>
                  <a:pt x="2469" y="2476"/>
                </a:lnTo>
                <a:lnTo>
                  <a:pt x="2478" y="2466"/>
                </a:lnTo>
                <a:lnTo>
                  <a:pt x="2483" y="2471"/>
                </a:lnTo>
                <a:lnTo>
                  <a:pt x="2485" y="2472"/>
                </a:lnTo>
                <a:lnTo>
                  <a:pt x="2489" y="2473"/>
                </a:lnTo>
                <a:lnTo>
                  <a:pt x="2490" y="2477"/>
                </a:lnTo>
                <a:lnTo>
                  <a:pt x="2488" y="2480"/>
                </a:lnTo>
                <a:lnTo>
                  <a:pt x="2489" y="2483"/>
                </a:lnTo>
                <a:lnTo>
                  <a:pt x="2487" y="2488"/>
                </a:lnTo>
                <a:lnTo>
                  <a:pt x="2488" y="2498"/>
                </a:lnTo>
                <a:lnTo>
                  <a:pt x="2485" y="2504"/>
                </a:lnTo>
                <a:lnTo>
                  <a:pt x="2485" y="2510"/>
                </a:lnTo>
                <a:lnTo>
                  <a:pt x="2488" y="2515"/>
                </a:lnTo>
                <a:lnTo>
                  <a:pt x="2485" y="2516"/>
                </a:lnTo>
                <a:lnTo>
                  <a:pt x="2483" y="2516"/>
                </a:lnTo>
                <a:lnTo>
                  <a:pt x="2475" y="2512"/>
                </a:lnTo>
                <a:lnTo>
                  <a:pt x="2471" y="2510"/>
                </a:lnTo>
                <a:lnTo>
                  <a:pt x="2461" y="2515"/>
                </a:lnTo>
                <a:lnTo>
                  <a:pt x="2458" y="2519"/>
                </a:lnTo>
                <a:lnTo>
                  <a:pt x="2457" y="2521"/>
                </a:lnTo>
                <a:lnTo>
                  <a:pt x="2459" y="2539"/>
                </a:lnTo>
                <a:lnTo>
                  <a:pt x="2462" y="2546"/>
                </a:lnTo>
                <a:lnTo>
                  <a:pt x="2467" y="2553"/>
                </a:lnTo>
                <a:lnTo>
                  <a:pt x="2468" y="2558"/>
                </a:lnTo>
                <a:lnTo>
                  <a:pt x="2467" y="2561"/>
                </a:lnTo>
                <a:lnTo>
                  <a:pt x="2463" y="2565"/>
                </a:lnTo>
                <a:lnTo>
                  <a:pt x="2458" y="2567"/>
                </a:lnTo>
                <a:lnTo>
                  <a:pt x="2432" y="2578"/>
                </a:lnTo>
                <a:lnTo>
                  <a:pt x="2429" y="2574"/>
                </a:lnTo>
                <a:lnTo>
                  <a:pt x="2420" y="2573"/>
                </a:lnTo>
                <a:lnTo>
                  <a:pt x="2416" y="2571"/>
                </a:lnTo>
                <a:lnTo>
                  <a:pt x="2411" y="2572"/>
                </a:lnTo>
                <a:lnTo>
                  <a:pt x="2405" y="2574"/>
                </a:lnTo>
                <a:lnTo>
                  <a:pt x="2398" y="2583"/>
                </a:lnTo>
                <a:lnTo>
                  <a:pt x="2394" y="2584"/>
                </a:lnTo>
                <a:lnTo>
                  <a:pt x="2388" y="2592"/>
                </a:lnTo>
                <a:lnTo>
                  <a:pt x="2386" y="2590"/>
                </a:lnTo>
                <a:lnTo>
                  <a:pt x="2384" y="2588"/>
                </a:lnTo>
                <a:lnTo>
                  <a:pt x="2370" y="2592"/>
                </a:lnTo>
                <a:lnTo>
                  <a:pt x="2365" y="2594"/>
                </a:lnTo>
                <a:lnTo>
                  <a:pt x="2361" y="2592"/>
                </a:lnTo>
                <a:lnTo>
                  <a:pt x="2357" y="2592"/>
                </a:lnTo>
                <a:lnTo>
                  <a:pt x="2356" y="2594"/>
                </a:lnTo>
                <a:lnTo>
                  <a:pt x="2348" y="2627"/>
                </a:lnTo>
                <a:lnTo>
                  <a:pt x="2350" y="2632"/>
                </a:lnTo>
                <a:lnTo>
                  <a:pt x="2361" y="2649"/>
                </a:lnTo>
                <a:lnTo>
                  <a:pt x="2359" y="2654"/>
                </a:lnTo>
                <a:lnTo>
                  <a:pt x="2352" y="2661"/>
                </a:lnTo>
                <a:lnTo>
                  <a:pt x="2352" y="2668"/>
                </a:lnTo>
                <a:lnTo>
                  <a:pt x="2355" y="2674"/>
                </a:lnTo>
                <a:lnTo>
                  <a:pt x="2359" y="2677"/>
                </a:lnTo>
                <a:lnTo>
                  <a:pt x="2365" y="2678"/>
                </a:lnTo>
                <a:lnTo>
                  <a:pt x="2364" y="2681"/>
                </a:lnTo>
                <a:lnTo>
                  <a:pt x="2361" y="2685"/>
                </a:lnTo>
                <a:lnTo>
                  <a:pt x="2357" y="2688"/>
                </a:lnTo>
                <a:lnTo>
                  <a:pt x="2352" y="2697"/>
                </a:lnTo>
                <a:lnTo>
                  <a:pt x="2341" y="2709"/>
                </a:lnTo>
                <a:lnTo>
                  <a:pt x="2327" y="2720"/>
                </a:lnTo>
                <a:lnTo>
                  <a:pt x="2324" y="2723"/>
                </a:lnTo>
                <a:lnTo>
                  <a:pt x="2324" y="2733"/>
                </a:lnTo>
                <a:lnTo>
                  <a:pt x="2328" y="2742"/>
                </a:lnTo>
                <a:lnTo>
                  <a:pt x="2328" y="2747"/>
                </a:lnTo>
                <a:lnTo>
                  <a:pt x="2324" y="2754"/>
                </a:lnTo>
                <a:lnTo>
                  <a:pt x="2318" y="2759"/>
                </a:lnTo>
                <a:lnTo>
                  <a:pt x="2298" y="2769"/>
                </a:lnTo>
                <a:lnTo>
                  <a:pt x="2295" y="2779"/>
                </a:lnTo>
                <a:lnTo>
                  <a:pt x="2295" y="2785"/>
                </a:lnTo>
                <a:lnTo>
                  <a:pt x="2297" y="2798"/>
                </a:lnTo>
                <a:lnTo>
                  <a:pt x="2298" y="2808"/>
                </a:lnTo>
                <a:lnTo>
                  <a:pt x="2297" y="2830"/>
                </a:lnTo>
                <a:lnTo>
                  <a:pt x="2295" y="2835"/>
                </a:lnTo>
                <a:lnTo>
                  <a:pt x="2291" y="2839"/>
                </a:lnTo>
                <a:lnTo>
                  <a:pt x="2272" y="2844"/>
                </a:lnTo>
                <a:lnTo>
                  <a:pt x="2268" y="2846"/>
                </a:lnTo>
                <a:lnTo>
                  <a:pt x="2260" y="2855"/>
                </a:lnTo>
                <a:lnTo>
                  <a:pt x="2245" y="2878"/>
                </a:lnTo>
                <a:lnTo>
                  <a:pt x="2200" y="2939"/>
                </a:lnTo>
                <a:lnTo>
                  <a:pt x="2197" y="2945"/>
                </a:lnTo>
                <a:lnTo>
                  <a:pt x="2197" y="2946"/>
                </a:lnTo>
                <a:lnTo>
                  <a:pt x="2239" y="2976"/>
                </a:lnTo>
                <a:lnTo>
                  <a:pt x="2297" y="3015"/>
                </a:lnTo>
                <a:lnTo>
                  <a:pt x="2325" y="3032"/>
                </a:lnTo>
                <a:lnTo>
                  <a:pt x="2335" y="3037"/>
                </a:lnTo>
                <a:lnTo>
                  <a:pt x="2339" y="3037"/>
                </a:lnTo>
                <a:lnTo>
                  <a:pt x="2332" y="3042"/>
                </a:lnTo>
                <a:lnTo>
                  <a:pt x="2313" y="3067"/>
                </a:lnTo>
                <a:lnTo>
                  <a:pt x="2308" y="3069"/>
                </a:lnTo>
                <a:lnTo>
                  <a:pt x="2304" y="3072"/>
                </a:lnTo>
                <a:lnTo>
                  <a:pt x="2295" y="3090"/>
                </a:lnTo>
                <a:lnTo>
                  <a:pt x="2292" y="3093"/>
                </a:lnTo>
                <a:lnTo>
                  <a:pt x="2292" y="3095"/>
                </a:lnTo>
                <a:lnTo>
                  <a:pt x="2292" y="3100"/>
                </a:lnTo>
                <a:lnTo>
                  <a:pt x="2287" y="3100"/>
                </a:lnTo>
                <a:lnTo>
                  <a:pt x="2281" y="3103"/>
                </a:lnTo>
                <a:lnTo>
                  <a:pt x="2268" y="3105"/>
                </a:lnTo>
                <a:lnTo>
                  <a:pt x="2250" y="3106"/>
                </a:lnTo>
                <a:lnTo>
                  <a:pt x="2242" y="3106"/>
                </a:lnTo>
                <a:lnTo>
                  <a:pt x="2242" y="3110"/>
                </a:lnTo>
                <a:lnTo>
                  <a:pt x="2239" y="3116"/>
                </a:lnTo>
                <a:lnTo>
                  <a:pt x="2186" y="3117"/>
                </a:lnTo>
                <a:lnTo>
                  <a:pt x="2144" y="3265"/>
                </a:lnTo>
                <a:lnTo>
                  <a:pt x="2146" y="3281"/>
                </a:lnTo>
                <a:lnTo>
                  <a:pt x="2142" y="3292"/>
                </a:lnTo>
                <a:lnTo>
                  <a:pt x="2142" y="3299"/>
                </a:lnTo>
                <a:lnTo>
                  <a:pt x="2142" y="3325"/>
                </a:lnTo>
                <a:lnTo>
                  <a:pt x="2135" y="3340"/>
                </a:lnTo>
                <a:lnTo>
                  <a:pt x="2109" y="3365"/>
                </a:lnTo>
                <a:lnTo>
                  <a:pt x="2098" y="3373"/>
                </a:lnTo>
                <a:lnTo>
                  <a:pt x="2085" y="3382"/>
                </a:lnTo>
                <a:lnTo>
                  <a:pt x="2079" y="3387"/>
                </a:lnTo>
                <a:lnTo>
                  <a:pt x="2072" y="3396"/>
                </a:lnTo>
                <a:lnTo>
                  <a:pt x="2056" y="3367"/>
                </a:lnTo>
                <a:lnTo>
                  <a:pt x="2045" y="3359"/>
                </a:lnTo>
                <a:lnTo>
                  <a:pt x="2028" y="3329"/>
                </a:lnTo>
                <a:lnTo>
                  <a:pt x="2013" y="3307"/>
                </a:lnTo>
                <a:lnTo>
                  <a:pt x="1981" y="3256"/>
                </a:lnTo>
                <a:lnTo>
                  <a:pt x="1961" y="3244"/>
                </a:lnTo>
                <a:lnTo>
                  <a:pt x="1937" y="3231"/>
                </a:lnTo>
                <a:lnTo>
                  <a:pt x="1933" y="3228"/>
                </a:lnTo>
                <a:lnTo>
                  <a:pt x="1930" y="3226"/>
                </a:lnTo>
                <a:lnTo>
                  <a:pt x="1928" y="3218"/>
                </a:lnTo>
                <a:lnTo>
                  <a:pt x="1925" y="3207"/>
                </a:lnTo>
                <a:lnTo>
                  <a:pt x="1922" y="3197"/>
                </a:lnTo>
                <a:lnTo>
                  <a:pt x="1921" y="3187"/>
                </a:lnTo>
                <a:lnTo>
                  <a:pt x="1921" y="3183"/>
                </a:lnTo>
                <a:lnTo>
                  <a:pt x="1916" y="3174"/>
                </a:lnTo>
                <a:lnTo>
                  <a:pt x="1911" y="3170"/>
                </a:lnTo>
                <a:lnTo>
                  <a:pt x="1909" y="3168"/>
                </a:lnTo>
                <a:lnTo>
                  <a:pt x="1909" y="3164"/>
                </a:lnTo>
                <a:lnTo>
                  <a:pt x="1902" y="3155"/>
                </a:lnTo>
                <a:lnTo>
                  <a:pt x="1905" y="3131"/>
                </a:lnTo>
                <a:lnTo>
                  <a:pt x="1908" y="3126"/>
                </a:lnTo>
                <a:lnTo>
                  <a:pt x="1895" y="3109"/>
                </a:lnTo>
                <a:lnTo>
                  <a:pt x="1893" y="3104"/>
                </a:lnTo>
                <a:lnTo>
                  <a:pt x="1891" y="3096"/>
                </a:lnTo>
                <a:lnTo>
                  <a:pt x="1881" y="3087"/>
                </a:lnTo>
                <a:lnTo>
                  <a:pt x="1879" y="3088"/>
                </a:lnTo>
                <a:lnTo>
                  <a:pt x="1870" y="3090"/>
                </a:lnTo>
                <a:lnTo>
                  <a:pt x="1858" y="3089"/>
                </a:lnTo>
                <a:lnTo>
                  <a:pt x="1857" y="3089"/>
                </a:lnTo>
                <a:lnTo>
                  <a:pt x="1857" y="3090"/>
                </a:lnTo>
                <a:lnTo>
                  <a:pt x="1854" y="3089"/>
                </a:lnTo>
                <a:lnTo>
                  <a:pt x="1843" y="3094"/>
                </a:lnTo>
                <a:lnTo>
                  <a:pt x="1821" y="3101"/>
                </a:lnTo>
                <a:lnTo>
                  <a:pt x="1724" y="3135"/>
                </a:lnTo>
                <a:lnTo>
                  <a:pt x="1710" y="3138"/>
                </a:lnTo>
                <a:lnTo>
                  <a:pt x="1655" y="3157"/>
                </a:lnTo>
                <a:lnTo>
                  <a:pt x="1646" y="3160"/>
                </a:lnTo>
                <a:lnTo>
                  <a:pt x="1646" y="3165"/>
                </a:lnTo>
                <a:lnTo>
                  <a:pt x="1634" y="3160"/>
                </a:lnTo>
                <a:lnTo>
                  <a:pt x="1624" y="3147"/>
                </a:lnTo>
                <a:lnTo>
                  <a:pt x="1623" y="3144"/>
                </a:lnTo>
                <a:lnTo>
                  <a:pt x="1615" y="3133"/>
                </a:lnTo>
                <a:lnTo>
                  <a:pt x="1612" y="3122"/>
                </a:lnTo>
                <a:lnTo>
                  <a:pt x="1608" y="3116"/>
                </a:lnTo>
                <a:lnTo>
                  <a:pt x="1598" y="3105"/>
                </a:lnTo>
                <a:lnTo>
                  <a:pt x="1592" y="3100"/>
                </a:lnTo>
                <a:lnTo>
                  <a:pt x="1548" y="3123"/>
                </a:lnTo>
                <a:lnTo>
                  <a:pt x="1545" y="3121"/>
                </a:lnTo>
                <a:lnTo>
                  <a:pt x="1544" y="3122"/>
                </a:lnTo>
                <a:lnTo>
                  <a:pt x="1535" y="3122"/>
                </a:lnTo>
                <a:lnTo>
                  <a:pt x="1527" y="3120"/>
                </a:lnTo>
                <a:lnTo>
                  <a:pt x="1523" y="3117"/>
                </a:lnTo>
                <a:lnTo>
                  <a:pt x="1521" y="3119"/>
                </a:lnTo>
                <a:lnTo>
                  <a:pt x="1513" y="3114"/>
                </a:lnTo>
                <a:lnTo>
                  <a:pt x="1507" y="3110"/>
                </a:lnTo>
                <a:lnTo>
                  <a:pt x="1490" y="3104"/>
                </a:lnTo>
                <a:lnTo>
                  <a:pt x="1471" y="3089"/>
                </a:lnTo>
                <a:lnTo>
                  <a:pt x="1396" y="3034"/>
                </a:lnTo>
                <a:lnTo>
                  <a:pt x="1382" y="3021"/>
                </a:lnTo>
                <a:lnTo>
                  <a:pt x="1379" y="3021"/>
                </a:lnTo>
                <a:lnTo>
                  <a:pt x="1382" y="3026"/>
                </a:lnTo>
                <a:lnTo>
                  <a:pt x="1400" y="3048"/>
                </a:lnTo>
                <a:lnTo>
                  <a:pt x="1438" y="3095"/>
                </a:lnTo>
                <a:lnTo>
                  <a:pt x="1459" y="3125"/>
                </a:lnTo>
                <a:lnTo>
                  <a:pt x="1473" y="3142"/>
                </a:lnTo>
                <a:lnTo>
                  <a:pt x="1469" y="3147"/>
                </a:lnTo>
                <a:lnTo>
                  <a:pt x="1441" y="3170"/>
                </a:lnTo>
                <a:lnTo>
                  <a:pt x="1433" y="3180"/>
                </a:lnTo>
                <a:lnTo>
                  <a:pt x="1428" y="3194"/>
                </a:lnTo>
                <a:lnTo>
                  <a:pt x="1425" y="3202"/>
                </a:lnTo>
                <a:lnTo>
                  <a:pt x="1425" y="3211"/>
                </a:lnTo>
                <a:lnTo>
                  <a:pt x="1426" y="3215"/>
                </a:lnTo>
                <a:lnTo>
                  <a:pt x="1422" y="3221"/>
                </a:lnTo>
                <a:lnTo>
                  <a:pt x="1419" y="3232"/>
                </a:lnTo>
                <a:lnTo>
                  <a:pt x="1415" y="3238"/>
                </a:lnTo>
                <a:lnTo>
                  <a:pt x="1410" y="3245"/>
                </a:lnTo>
                <a:lnTo>
                  <a:pt x="1409" y="3248"/>
                </a:lnTo>
                <a:lnTo>
                  <a:pt x="1414" y="3266"/>
                </a:lnTo>
                <a:lnTo>
                  <a:pt x="1412" y="3272"/>
                </a:lnTo>
                <a:lnTo>
                  <a:pt x="1407" y="3282"/>
                </a:lnTo>
                <a:lnTo>
                  <a:pt x="1407" y="3291"/>
                </a:lnTo>
                <a:lnTo>
                  <a:pt x="1410" y="3296"/>
                </a:lnTo>
                <a:lnTo>
                  <a:pt x="1410" y="3299"/>
                </a:lnTo>
                <a:lnTo>
                  <a:pt x="1409" y="3302"/>
                </a:lnTo>
                <a:lnTo>
                  <a:pt x="1399" y="3307"/>
                </a:lnTo>
                <a:lnTo>
                  <a:pt x="1396" y="3312"/>
                </a:lnTo>
                <a:lnTo>
                  <a:pt x="1394" y="3319"/>
                </a:lnTo>
                <a:lnTo>
                  <a:pt x="1395" y="3328"/>
                </a:lnTo>
                <a:lnTo>
                  <a:pt x="1367" y="3352"/>
                </a:lnTo>
                <a:lnTo>
                  <a:pt x="1366" y="3352"/>
                </a:lnTo>
                <a:lnTo>
                  <a:pt x="1343" y="3341"/>
                </a:lnTo>
                <a:lnTo>
                  <a:pt x="1336" y="3331"/>
                </a:lnTo>
                <a:lnTo>
                  <a:pt x="1329" y="3329"/>
                </a:lnTo>
                <a:lnTo>
                  <a:pt x="1327" y="3330"/>
                </a:lnTo>
                <a:lnTo>
                  <a:pt x="1326" y="3331"/>
                </a:lnTo>
                <a:lnTo>
                  <a:pt x="1325" y="3334"/>
                </a:lnTo>
                <a:lnTo>
                  <a:pt x="1327" y="3340"/>
                </a:lnTo>
                <a:lnTo>
                  <a:pt x="1336" y="3346"/>
                </a:lnTo>
                <a:lnTo>
                  <a:pt x="1342" y="3356"/>
                </a:lnTo>
                <a:lnTo>
                  <a:pt x="1348" y="3380"/>
                </a:lnTo>
                <a:lnTo>
                  <a:pt x="1352" y="3387"/>
                </a:lnTo>
                <a:lnTo>
                  <a:pt x="1359" y="3397"/>
                </a:lnTo>
                <a:lnTo>
                  <a:pt x="1361" y="3400"/>
                </a:lnTo>
                <a:lnTo>
                  <a:pt x="1357" y="3404"/>
                </a:lnTo>
                <a:lnTo>
                  <a:pt x="1355" y="3405"/>
                </a:lnTo>
                <a:lnTo>
                  <a:pt x="1353" y="3409"/>
                </a:lnTo>
                <a:lnTo>
                  <a:pt x="1347" y="3409"/>
                </a:lnTo>
                <a:lnTo>
                  <a:pt x="1347" y="3413"/>
                </a:lnTo>
                <a:lnTo>
                  <a:pt x="1346" y="3414"/>
                </a:lnTo>
                <a:lnTo>
                  <a:pt x="1346" y="3416"/>
                </a:lnTo>
                <a:lnTo>
                  <a:pt x="1348" y="3418"/>
                </a:lnTo>
                <a:lnTo>
                  <a:pt x="1348" y="3428"/>
                </a:lnTo>
                <a:lnTo>
                  <a:pt x="1345" y="3431"/>
                </a:lnTo>
                <a:lnTo>
                  <a:pt x="1340" y="3446"/>
                </a:lnTo>
                <a:lnTo>
                  <a:pt x="1339" y="3458"/>
                </a:lnTo>
                <a:lnTo>
                  <a:pt x="1337" y="3462"/>
                </a:lnTo>
                <a:lnTo>
                  <a:pt x="1335" y="3463"/>
                </a:lnTo>
                <a:lnTo>
                  <a:pt x="1321" y="3464"/>
                </a:lnTo>
                <a:lnTo>
                  <a:pt x="1314" y="3463"/>
                </a:lnTo>
                <a:lnTo>
                  <a:pt x="1308" y="3464"/>
                </a:lnTo>
                <a:lnTo>
                  <a:pt x="1303" y="3467"/>
                </a:lnTo>
                <a:lnTo>
                  <a:pt x="1302" y="3471"/>
                </a:lnTo>
                <a:lnTo>
                  <a:pt x="1304" y="3498"/>
                </a:lnTo>
                <a:lnTo>
                  <a:pt x="1295" y="3496"/>
                </a:lnTo>
                <a:lnTo>
                  <a:pt x="1293" y="3496"/>
                </a:lnTo>
                <a:lnTo>
                  <a:pt x="1284" y="3501"/>
                </a:lnTo>
                <a:lnTo>
                  <a:pt x="1281" y="3501"/>
                </a:lnTo>
                <a:lnTo>
                  <a:pt x="1270" y="3499"/>
                </a:lnTo>
                <a:lnTo>
                  <a:pt x="1261" y="3499"/>
                </a:lnTo>
                <a:lnTo>
                  <a:pt x="1256" y="3503"/>
                </a:lnTo>
                <a:lnTo>
                  <a:pt x="1249" y="3510"/>
                </a:lnTo>
                <a:lnTo>
                  <a:pt x="1240" y="3526"/>
                </a:lnTo>
                <a:lnTo>
                  <a:pt x="1239" y="3530"/>
                </a:lnTo>
                <a:lnTo>
                  <a:pt x="1238" y="3533"/>
                </a:lnTo>
                <a:lnTo>
                  <a:pt x="1239" y="3538"/>
                </a:lnTo>
                <a:lnTo>
                  <a:pt x="1238" y="3560"/>
                </a:lnTo>
                <a:lnTo>
                  <a:pt x="1236" y="3572"/>
                </a:lnTo>
                <a:lnTo>
                  <a:pt x="1238" y="3576"/>
                </a:lnTo>
                <a:lnTo>
                  <a:pt x="1238" y="3580"/>
                </a:lnTo>
                <a:lnTo>
                  <a:pt x="1236" y="3581"/>
                </a:lnTo>
                <a:lnTo>
                  <a:pt x="1229" y="3578"/>
                </a:lnTo>
                <a:lnTo>
                  <a:pt x="1223" y="3581"/>
                </a:lnTo>
                <a:lnTo>
                  <a:pt x="1213" y="3581"/>
                </a:lnTo>
                <a:lnTo>
                  <a:pt x="1202" y="3592"/>
                </a:lnTo>
                <a:lnTo>
                  <a:pt x="1199" y="3600"/>
                </a:lnTo>
                <a:lnTo>
                  <a:pt x="1195" y="3615"/>
                </a:lnTo>
                <a:lnTo>
                  <a:pt x="1159" y="3601"/>
                </a:lnTo>
                <a:lnTo>
                  <a:pt x="1145" y="3597"/>
                </a:lnTo>
                <a:lnTo>
                  <a:pt x="1134" y="3597"/>
                </a:lnTo>
                <a:lnTo>
                  <a:pt x="1129" y="3601"/>
                </a:lnTo>
                <a:lnTo>
                  <a:pt x="1113" y="3600"/>
                </a:lnTo>
                <a:lnTo>
                  <a:pt x="1070" y="3588"/>
                </a:lnTo>
                <a:lnTo>
                  <a:pt x="1053" y="3585"/>
                </a:lnTo>
                <a:lnTo>
                  <a:pt x="1059" y="3570"/>
                </a:lnTo>
                <a:lnTo>
                  <a:pt x="1057" y="3559"/>
                </a:lnTo>
                <a:lnTo>
                  <a:pt x="1053" y="3548"/>
                </a:lnTo>
                <a:lnTo>
                  <a:pt x="1043" y="3536"/>
                </a:lnTo>
                <a:lnTo>
                  <a:pt x="1036" y="3531"/>
                </a:lnTo>
                <a:lnTo>
                  <a:pt x="1012" y="3520"/>
                </a:lnTo>
                <a:lnTo>
                  <a:pt x="1005" y="3516"/>
                </a:lnTo>
                <a:lnTo>
                  <a:pt x="1001" y="3512"/>
                </a:lnTo>
                <a:lnTo>
                  <a:pt x="978" y="3525"/>
                </a:lnTo>
                <a:lnTo>
                  <a:pt x="973" y="3531"/>
                </a:lnTo>
                <a:lnTo>
                  <a:pt x="967" y="3527"/>
                </a:lnTo>
                <a:lnTo>
                  <a:pt x="961" y="3526"/>
                </a:lnTo>
                <a:lnTo>
                  <a:pt x="942" y="3524"/>
                </a:lnTo>
                <a:lnTo>
                  <a:pt x="936" y="3521"/>
                </a:lnTo>
                <a:lnTo>
                  <a:pt x="930" y="3519"/>
                </a:lnTo>
                <a:lnTo>
                  <a:pt x="915" y="3505"/>
                </a:lnTo>
                <a:lnTo>
                  <a:pt x="900" y="3495"/>
                </a:lnTo>
                <a:lnTo>
                  <a:pt x="898" y="3492"/>
                </a:lnTo>
                <a:lnTo>
                  <a:pt x="899" y="3487"/>
                </a:lnTo>
                <a:lnTo>
                  <a:pt x="899" y="3478"/>
                </a:lnTo>
                <a:lnTo>
                  <a:pt x="889" y="3476"/>
                </a:lnTo>
                <a:lnTo>
                  <a:pt x="883" y="3480"/>
                </a:lnTo>
                <a:lnTo>
                  <a:pt x="864" y="3490"/>
                </a:lnTo>
                <a:lnTo>
                  <a:pt x="857" y="3487"/>
                </a:lnTo>
                <a:lnTo>
                  <a:pt x="846" y="3480"/>
                </a:lnTo>
                <a:lnTo>
                  <a:pt x="844" y="3477"/>
                </a:lnTo>
                <a:lnTo>
                  <a:pt x="845" y="3467"/>
                </a:lnTo>
                <a:lnTo>
                  <a:pt x="843" y="3461"/>
                </a:lnTo>
                <a:lnTo>
                  <a:pt x="839" y="3455"/>
                </a:lnTo>
                <a:lnTo>
                  <a:pt x="829" y="3452"/>
                </a:lnTo>
                <a:lnTo>
                  <a:pt x="812" y="3436"/>
                </a:lnTo>
                <a:lnTo>
                  <a:pt x="798" y="3428"/>
                </a:lnTo>
                <a:lnTo>
                  <a:pt x="787" y="3424"/>
                </a:lnTo>
                <a:lnTo>
                  <a:pt x="785" y="3424"/>
                </a:lnTo>
                <a:lnTo>
                  <a:pt x="780" y="3423"/>
                </a:lnTo>
                <a:lnTo>
                  <a:pt x="781" y="3415"/>
                </a:lnTo>
                <a:lnTo>
                  <a:pt x="779" y="3418"/>
                </a:lnTo>
                <a:lnTo>
                  <a:pt x="781" y="3407"/>
                </a:lnTo>
                <a:lnTo>
                  <a:pt x="775" y="3404"/>
                </a:lnTo>
                <a:lnTo>
                  <a:pt x="765" y="3407"/>
                </a:lnTo>
                <a:lnTo>
                  <a:pt x="758" y="3403"/>
                </a:lnTo>
                <a:lnTo>
                  <a:pt x="748" y="3402"/>
                </a:lnTo>
                <a:lnTo>
                  <a:pt x="728" y="3403"/>
                </a:lnTo>
                <a:lnTo>
                  <a:pt x="726" y="3410"/>
                </a:lnTo>
                <a:lnTo>
                  <a:pt x="720" y="3420"/>
                </a:lnTo>
                <a:lnTo>
                  <a:pt x="716" y="3429"/>
                </a:lnTo>
                <a:lnTo>
                  <a:pt x="710" y="3437"/>
                </a:lnTo>
                <a:lnTo>
                  <a:pt x="706" y="3445"/>
                </a:lnTo>
                <a:lnTo>
                  <a:pt x="707" y="3451"/>
                </a:lnTo>
                <a:lnTo>
                  <a:pt x="706" y="3455"/>
                </a:lnTo>
                <a:lnTo>
                  <a:pt x="702" y="3460"/>
                </a:lnTo>
                <a:lnTo>
                  <a:pt x="696" y="3474"/>
                </a:lnTo>
                <a:lnTo>
                  <a:pt x="693" y="3485"/>
                </a:lnTo>
                <a:lnTo>
                  <a:pt x="693" y="3493"/>
                </a:lnTo>
                <a:lnTo>
                  <a:pt x="686" y="3516"/>
                </a:lnTo>
                <a:lnTo>
                  <a:pt x="681" y="3532"/>
                </a:lnTo>
                <a:lnTo>
                  <a:pt x="684" y="3546"/>
                </a:lnTo>
                <a:lnTo>
                  <a:pt x="684" y="3551"/>
                </a:lnTo>
                <a:lnTo>
                  <a:pt x="683" y="3553"/>
                </a:lnTo>
                <a:lnTo>
                  <a:pt x="675" y="3568"/>
                </a:lnTo>
                <a:lnTo>
                  <a:pt x="670" y="3584"/>
                </a:lnTo>
                <a:lnTo>
                  <a:pt x="668" y="3597"/>
                </a:lnTo>
                <a:lnTo>
                  <a:pt x="664" y="3609"/>
                </a:lnTo>
                <a:lnTo>
                  <a:pt x="646" y="3641"/>
                </a:lnTo>
                <a:lnTo>
                  <a:pt x="647" y="3647"/>
                </a:lnTo>
                <a:lnTo>
                  <a:pt x="646" y="3653"/>
                </a:lnTo>
                <a:lnTo>
                  <a:pt x="645" y="3659"/>
                </a:lnTo>
                <a:lnTo>
                  <a:pt x="641" y="3666"/>
                </a:lnTo>
                <a:lnTo>
                  <a:pt x="641" y="3671"/>
                </a:lnTo>
                <a:lnTo>
                  <a:pt x="648" y="3676"/>
                </a:lnTo>
                <a:lnTo>
                  <a:pt x="649" y="3680"/>
                </a:lnTo>
                <a:lnTo>
                  <a:pt x="649" y="3685"/>
                </a:lnTo>
                <a:lnTo>
                  <a:pt x="651" y="3687"/>
                </a:lnTo>
                <a:lnTo>
                  <a:pt x="658" y="3693"/>
                </a:lnTo>
                <a:lnTo>
                  <a:pt x="661" y="3702"/>
                </a:lnTo>
                <a:lnTo>
                  <a:pt x="664" y="3703"/>
                </a:lnTo>
                <a:lnTo>
                  <a:pt x="664" y="3705"/>
                </a:lnTo>
                <a:lnTo>
                  <a:pt x="664" y="3707"/>
                </a:lnTo>
                <a:lnTo>
                  <a:pt x="661" y="3711"/>
                </a:lnTo>
                <a:lnTo>
                  <a:pt x="659" y="3712"/>
                </a:lnTo>
                <a:lnTo>
                  <a:pt x="664" y="3721"/>
                </a:lnTo>
                <a:lnTo>
                  <a:pt x="664" y="3725"/>
                </a:lnTo>
                <a:lnTo>
                  <a:pt x="661" y="3733"/>
                </a:lnTo>
                <a:lnTo>
                  <a:pt x="659" y="3740"/>
                </a:lnTo>
                <a:lnTo>
                  <a:pt x="656" y="3744"/>
                </a:lnTo>
                <a:lnTo>
                  <a:pt x="656" y="3746"/>
                </a:lnTo>
                <a:lnTo>
                  <a:pt x="659" y="3751"/>
                </a:lnTo>
                <a:lnTo>
                  <a:pt x="661" y="3756"/>
                </a:lnTo>
                <a:lnTo>
                  <a:pt x="663" y="3759"/>
                </a:lnTo>
                <a:lnTo>
                  <a:pt x="663" y="3762"/>
                </a:lnTo>
                <a:lnTo>
                  <a:pt x="661" y="3770"/>
                </a:lnTo>
                <a:lnTo>
                  <a:pt x="656" y="3773"/>
                </a:lnTo>
                <a:lnTo>
                  <a:pt x="651" y="3775"/>
                </a:lnTo>
                <a:lnTo>
                  <a:pt x="643" y="3783"/>
                </a:lnTo>
                <a:lnTo>
                  <a:pt x="641" y="3796"/>
                </a:lnTo>
                <a:lnTo>
                  <a:pt x="640" y="3807"/>
                </a:lnTo>
                <a:lnTo>
                  <a:pt x="637" y="3817"/>
                </a:lnTo>
                <a:lnTo>
                  <a:pt x="637" y="3819"/>
                </a:lnTo>
                <a:lnTo>
                  <a:pt x="636" y="3823"/>
                </a:lnTo>
                <a:lnTo>
                  <a:pt x="630" y="3831"/>
                </a:lnTo>
                <a:lnTo>
                  <a:pt x="630" y="3841"/>
                </a:lnTo>
                <a:lnTo>
                  <a:pt x="629" y="3842"/>
                </a:lnTo>
                <a:lnTo>
                  <a:pt x="619" y="3849"/>
                </a:lnTo>
                <a:lnTo>
                  <a:pt x="614" y="3850"/>
                </a:lnTo>
                <a:lnTo>
                  <a:pt x="610" y="3852"/>
                </a:lnTo>
                <a:lnTo>
                  <a:pt x="609" y="3856"/>
                </a:lnTo>
                <a:lnTo>
                  <a:pt x="609" y="3860"/>
                </a:lnTo>
                <a:lnTo>
                  <a:pt x="610" y="3862"/>
                </a:lnTo>
                <a:lnTo>
                  <a:pt x="613" y="3866"/>
                </a:lnTo>
                <a:lnTo>
                  <a:pt x="614" y="3868"/>
                </a:lnTo>
                <a:lnTo>
                  <a:pt x="606" y="3878"/>
                </a:lnTo>
                <a:lnTo>
                  <a:pt x="594" y="3886"/>
                </a:lnTo>
                <a:lnTo>
                  <a:pt x="592" y="3890"/>
                </a:lnTo>
                <a:lnTo>
                  <a:pt x="588" y="3898"/>
                </a:lnTo>
                <a:lnTo>
                  <a:pt x="592" y="3903"/>
                </a:lnTo>
                <a:lnTo>
                  <a:pt x="592" y="3905"/>
                </a:lnTo>
                <a:lnTo>
                  <a:pt x="590" y="3908"/>
                </a:lnTo>
                <a:lnTo>
                  <a:pt x="581" y="3911"/>
                </a:lnTo>
                <a:lnTo>
                  <a:pt x="579" y="3914"/>
                </a:lnTo>
                <a:lnTo>
                  <a:pt x="581" y="3918"/>
                </a:lnTo>
                <a:lnTo>
                  <a:pt x="579" y="3920"/>
                </a:lnTo>
                <a:lnTo>
                  <a:pt x="574" y="3925"/>
                </a:lnTo>
                <a:lnTo>
                  <a:pt x="572" y="3931"/>
                </a:lnTo>
                <a:lnTo>
                  <a:pt x="573" y="3940"/>
                </a:lnTo>
                <a:lnTo>
                  <a:pt x="576" y="3943"/>
                </a:lnTo>
                <a:lnTo>
                  <a:pt x="577" y="3945"/>
                </a:lnTo>
                <a:lnTo>
                  <a:pt x="576" y="3947"/>
                </a:lnTo>
                <a:lnTo>
                  <a:pt x="570" y="3951"/>
                </a:lnTo>
                <a:lnTo>
                  <a:pt x="567" y="3952"/>
                </a:lnTo>
                <a:lnTo>
                  <a:pt x="567" y="3957"/>
                </a:lnTo>
                <a:lnTo>
                  <a:pt x="567" y="3963"/>
                </a:lnTo>
                <a:lnTo>
                  <a:pt x="554" y="3964"/>
                </a:lnTo>
                <a:lnTo>
                  <a:pt x="547" y="3963"/>
                </a:lnTo>
                <a:lnTo>
                  <a:pt x="542" y="3964"/>
                </a:lnTo>
                <a:lnTo>
                  <a:pt x="530" y="3966"/>
                </a:lnTo>
                <a:lnTo>
                  <a:pt x="529" y="3968"/>
                </a:lnTo>
                <a:lnTo>
                  <a:pt x="529" y="3970"/>
                </a:lnTo>
                <a:lnTo>
                  <a:pt x="525" y="3974"/>
                </a:lnTo>
                <a:lnTo>
                  <a:pt x="522" y="3982"/>
                </a:lnTo>
                <a:lnTo>
                  <a:pt x="518" y="3983"/>
                </a:lnTo>
                <a:lnTo>
                  <a:pt x="513" y="3983"/>
                </a:lnTo>
                <a:lnTo>
                  <a:pt x="512" y="3982"/>
                </a:lnTo>
                <a:lnTo>
                  <a:pt x="510" y="3982"/>
                </a:lnTo>
                <a:lnTo>
                  <a:pt x="509" y="3983"/>
                </a:lnTo>
                <a:lnTo>
                  <a:pt x="508" y="3988"/>
                </a:lnTo>
                <a:lnTo>
                  <a:pt x="507" y="3989"/>
                </a:lnTo>
                <a:lnTo>
                  <a:pt x="496" y="3990"/>
                </a:lnTo>
                <a:lnTo>
                  <a:pt x="494" y="3993"/>
                </a:lnTo>
                <a:lnTo>
                  <a:pt x="493" y="3995"/>
                </a:lnTo>
                <a:lnTo>
                  <a:pt x="492" y="3996"/>
                </a:lnTo>
                <a:lnTo>
                  <a:pt x="488" y="3996"/>
                </a:lnTo>
                <a:lnTo>
                  <a:pt x="486" y="4000"/>
                </a:lnTo>
                <a:lnTo>
                  <a:pt x="471" y="4000"/>
                </a:lnTo>
                <a:lnTo>
                  <a:pt x="465" y="3994"/>
                </a:lnTo>
                <a:lnTo>
                  <a:pt x="461" y="3993"/>
                </a:lnTo>
                <a:lnTo>
                  <a:pt x="454" y="3996"/>
                </a:lnTo>
                <a:lnTo>
                  <a:pt x="449" y="3998"/>
                </a:lnTo>
                <a:lnTo>
                  <a:pt x="445" y="3999"/>
                </a:lnTo>
                <a:lnTo>
                  <a:pt x="439" y="3999"/>
                </a:lnTo>
                <a:lnTo>
                  <a:pt x="432" y="400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86B066C-579F-A5E7-2A42-5F376FBF9332}"/>
              </a:ext>
            </a:extLst>
          </p:cNvPr>
          <p:cNvSpPr>
            <a:spLocks/>
          </p:cNvSpPr>
          <p:nvPr/>
        </p:nvSpPr>
        <p:spPr bwMode="auto">
          <a:xfrm>
            <a:off x="5796136" y="1059582"/>
            <a:ext cx="2355211" cy="3875220"/>
          </a:xfrm>
          <a:custGeom>
            <a:avLst/>
            <a:gdLst>
              <a:gd name="T0" fmla="*/ 322 w 2490"/>
              <a:gd name="T1" fmla="*/ 4049 h 4097"/>
              <a:gd name="T2" fmla="*/ 191 w 2490"/>
              <a:gd name="T3" fmla="*/ 4082 h 4097"/>
              <a:gd name="T4" fmla="*/ 112 w 2490"/>
              <a:gd name="T5" fmla="*/ 4044 h 4097"/>
              <a:gd name="T6" fmla="*/ 328 w 2490"/>
              <a:gd name="T7" fmla="*/ 3820 h 4097"/>
              <a:gd name="T8" fmla="*/ 162 w 2490"/>
              <a:gd name="T9" fmla="*/ 3564 h 4097"/>
              <a:gd name="T10" fmla="*/ 203 w 2490"/>
              <a:gd name="T11" fmla="*/ 3391 h 4097"/>
              <a:gd name="T12" fmla="*/ 264 w 2490"/>
              <a:gd name="T13" fmla="*/ 3122 h 4097"/>
              <a:gd name="T14" fmla="*/ 362 w 2490"/>
              <a:gd name="T15" fmla="*/ 2782 h 4097"/>
              <a:gd name="T16" fmla="*/ 407 w 2490"/>
              <a:gd name="T17" fmla="*/ 2648 h 4097"/>
              <a:gd name="T18" fmla="*/ 442 w 2490"/>
              <a:gd name="T19" fmla="*/ 2584 h 4097"/>
              <a:gd name="T20" fmla="*/ 470 w 2490"/>
              <a:gd name="T21" fmla="*/ 2350 h 4097"/>
              <a:gd name="T22" fmla="*/ 541 w 2490"/>
              <a:gd name="T23" fmla="*/ 2075 h 4097"/>
              <a:gd name="T24" fmla="*/ 574 w 2490"/>
              <a:gd name="T25" fmla="*/ 1879 h 4097"/>
              <a:gd name="T26" fmla="*/ 683 w 2490"/>
              <a:gd name="T27" fmla="*/ 1746 h 4097"/>
              <a:gd name="T28" fmla="*/ 631 w 2490"/>
              <a:gd name="T29" fmla="*/ 1598 h 4097"/>
              <a:gd name="T30" fmla="*/ 661 w 2490"/>
              <a:gd name="T31" fmla="*/ 1465 h 4097"/>
              <a:gd name="T32" fmla="*/ 620 w 2490"/>
              <a:gd name="T33" fmla="*/ 1397 h 4097"/>
              <a:gd name="T34" fmla="*/ 510 w 2490"/>
              <a:gd name="T35" fmla="*/ 1362 h 4097"/>
              <a:gd name="T36" fmla="*/ 413 w 2490"/>
              <a:gd name="T37" fmla="*/ 1268 h 4097"/>
              <a:gd name="T38" fmla="*/ 394 w 2490"/>
              <a:gd name="T39" fmla="*/ 1168 h 4097"/>
              <a:gd name="T40" fmla="*/ 320 w 2490"/>
              <a:gd name="T41" fmla="*/ 1150 h 4097"/>
              <a:gd name="T42" fmla="*/ 239 w 2490"/>
              <a:gd name="T43" fmla="*/ 1021 h 4097"/>
              <a:gd name="T44" fmla="*/ 138 w 2490"/>
              <a:gd name="T45" fmla="*/ 949 h 4097"/>
              <a:gd name="T46" fmla="*/ 0 w 2490"/>
              <a:gd name="T47" fmla="*/ 832 h 4097"/>
              <a:gd name="T48" fmla="*/ 43 w 2490"/>
              <a:gd name="T49" fmla="*/ 664 h 4097"/>
              <a:gd name="T50" fmla="*/ 129 w 2490"/>
              <a:gd name="T51" fmla="*/ 574 h 4097"/>
              <a:gd name="T52" fmla="*/ 199 w 2490"/>
              <a:gd name="T53" fmla="*/ 437 h 4097"/>
              <a:gd name="T54" fmla="*/ 658 w 2490"/>
              <a:gd name="T55" fmla="*/ 733 h 4097"/>
              <a:gd name="T56" fmla="*/ 777 w 2490"/>
              <a:gd name="T57" fmla="*/ 481 h 4097"/>
              <a:gd name="T58" fmla="*/ 926 w 2490"/>
              <a:gd name="T59" fmla="*/ 312 h 4097"/>
              <a:gd name="T60" fmla="*/ 1010 w 2490"/>
              <a:gd name="T61" fmla="*/ 203 h 4097"/>
              <a:gd name="T62" fmla="*/ 1361 w 2490"/>
              <a:gd name="T63" fmla="*/ 169 h 4097"/>
              <a:gd name="T64" fmla="*/ 1530 w 2490"/>
              <a:gd name="T65" fmla="*/ 262 h 4097"/>
              <a:gd name="T66" fmla="*/ 1860 w 2490"/>
              <a:gd name="T67" fmla="*/ 565 h 4097"/>
              <a:gd name="T68" fmla="*/ 1671 w 2490"/>
              <a:gd name="T69" fmla="*/ 816 h 4097"/>
              <a:gd name="T70" fmla="*/ 1782 w 2490"/>
              <a:gd name="T71" fmla="*/ 1087 h 4097"/>
              <a:gd name="T72" fmla="*/ 1898 w 2490"/>
              <a:gd name="T73" fmla="*/ 1235 h 4097"/>
              <a:gd name="T74" fmla="*/ 2116 w 2490"/>
              <a:gd name="T75" fmla="*/ 1127 h 4097"/>
              <a:gd name="T76" fmla="*/ 2201 w 2490"/>
              <a:gd name="T77" fmla="*/ 1213 h 4097"/>
              <a:gd name="T78" fmla="*/ 2215 w 2490"/>
              <a:gd name="T79" fmla="*/ 1326 h 4097"/>
              <a:gd name="T80" fmla="*/ 2167 w 2490"/>
              <a:gd name="T81" fmla="*/ 1485 h 4097"/>
              <a:gd name="T82" fmla="*/ 2040 w 2490"/>
              <a:gd name="T83" fmla="*/ 1663 h 4097"/>
              <a:gd name="T84" fmla="*/ 1859 w 2490"/>
              <a:gd name="T85" fmla="*/ 1826 h 4097"/>
              <a:gd name="T86" fmla="*/ 1996 w 2490"/>
              <a:gd name="T87" fmla="*/ 2019 h 4097"/>
              <a:gd name="T88" fmla="*/ 2210 w 2490"/>
              <a:gd name="T89" fmla="*/ 2111 h 4097"/>
              <a:gd name="T90" fmla="*/ 2387 w 2490"/>
              <a:gd name="T91" fmla="*/ 2206 h 4097"/>
              <a:gd name="T92" fmla="*/ 2435 w 2490"/>
              <a:gd name="T93" fmla="*/ 2285 h 4097"/>
              <a:gd name="T94" fmla="*/ 2451 w 2490"/>
              <a:gd name="T95" fmla="*/ 2478 h 4097"/>
              <a:gd name="T96" fmla="*/ 2468 w 2490"/>
              <a:gd name="T97" fmla="*/ 2558 h 4097"/>
              <a:gd name="T98" fmla="*/ 2359 w 2490"/>
              <a:gd name="T99" fmla="*/ 2677 h 4097"/>
              <a:gd name="T100" fmla="*/ 2197 w 2490"/>
              <a:gd name="T101" fmla="*/ 2945 h 4097"/>
              <a:gd name="T102" fmla="*/ 2142 w 2490"/>
              <a:gd name="T103" fmla="*/ 3325 h 4097"/>
              <a:gd name="T104" fmla="*/ 1908 w 2490"/>
              <a:gd name="T105" fmla="*/ 3126 h 4097"/>
              <a:gd name="T106" fmla="*/ 1545 w 2490"/>
              <a:gd name="T107" fmla="*/ 3121 h 4097"/>
              <a:gd name="T108" fmla="*/ 1415 w 2490"/>
              <a:gd name="T109" fmla="*/ 3238 h 4097"/>
              <a:gd name="T110" fmla="*/ 1359 w 2490"/>
              <a:gd name="T111" fmla="*/ 3397 h 4097"/>
              <a:gd name="T112" fmla="*/ 1261 w 2490"/>
              <a:gd name="T113" fmla="*/ 3499 h 4097"/>
              <a:gd name="T114" fmla="*/ 1053 w 2490"/>
              <a:gd name="T115" fmla="*/ 3548 h 4097"/>
              <a:gd name="T116" fmla="*/ 829 w 2490"/>
              <a:gd name="T117" fmla="*/ 3452 h 4097"/>
              <a:gd name="T118" fmla="*/ 684 w 2490"/>
              <a:gd name="T119" fmla="*/ 3546 h 4097"/>
              <a:gd name="T120" fmla="*/ 659 w 2490"/>
              <a:gd name="T121" fmla="*/ 3740 h 4097"/>
              <a:gd name="T122" fmla="*/ 606 w 2490"/>
              <a:gd name="T123" fmla="*/ 3878 h 4097"/>
              <a:gd name="T124" fmla="*/ 525 w 2490"/>
              <a:gd name="T125" fmla="*/ 3974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90" h="4097">
                <a:moveTo>
                  <a:pt x="432" y="4004"/>
                </a:moveTo>
                <a:lnTo>
                  <a:pt x="428" y="4004"/>
                </a:lnTo>
                <a:lnTo>
                  <a:pt x="426" y="4004"/>
                </a:lnTo>
                <a:lnTo>
                  <a:pt x="422" y="4009"/>
                </a:lnTo>
                <a:lnTo>
                  <a:pt x="417" y="4010"/>
                </a:lnTo>
                <a:lnTo>
                  <a:pt x="416" y="4009"/>
                </a:lnTo>
                <a:lnTo>
                  <a:pt x="413" y="4009"/>
                </a:lnTo>
                <a:lnTo>
                  <a:pt x="411" y="4011"/>
                </a:lnTo>
                <a:lnTo>
                  <a:pt x="405" y="4015"/>
                </a:lnTo>
                <a:lnTo>
                  <a:pt x="395" y="4018"/>
                </a:lnTo>
                <a:lnTo>
                  <a:pt x="386" y="4025"/>
                </a:lnTo>
                <a:lnTo>
                  <a:pt x="382" y="4028"/>
                </a:lnTo>
                <a:lnTo>
                  <a:pt x="380" y="4028"/>
                </a:lnTo>
                <a:lnTo>
                  <a:pt x="378" y="4032"/>
                </a:lnTo>
                <a:lnTo>
                  <a:pt x="376" y="4033"/>
                </a:lnTo>
                <a:lnTo>
                  <a:pt x="374" y="4033"/>
                </a:lnTo>
                <a:lnTo>
                  <a:pt x="370" y="4032"/>
                </a:lnTo>
                <a:lnTo>
                  <a:pt x="366" y="4034"/>
                </a:lnTo>
                <a:lnTo>
                  <a:pt x="359" y="4034"/>
                </a:lnTo>
                <a:lnTo>
                  <a:pt x="346" y="4026"/>
                </a:lnTo>
                <a:lnTo>
                  <a:pt x="342" y="4026"/>
                </a:lnTo>
                <a:lnTo>
                  <a:pt x="334" y="4027"/>
                </a:lnTo>
                <a:lnTo>
                  <a:pt x="331" y="4031"/>
                </a:lnTo>
                <a:lnTo>
                  <a:pt x="328" y="4038"/>
                </a:lnTo>
                <a:lnTo>
                  <a:pt x="326" y="4042"/>
                </a:lnTo>
                <a:lnTo>
                  <a:pt x="325" y="4047"/>
                </a:lnTo>
                <a:lnTo>
                  <a:pt x="322" y="4049"/>
                </a:lnTo>
                <a:lnTo>
                  <a:pt x="320" y="4049"/>
                </a:lnTo>
                <a:lnTo>
                  <a:pt x="315" y="4052"/>
                </a:lnTo>
                <a:lnTo>
                  <a:pt x="311" y="4052"/>
                </a:lnTo>
                <a:lnTo>
                  <a:pt x="309" y="4053"/>
                </a:lnTo>
                <a:lnTo>
                  <a:pt x="305" y="4053"/>
                </a:lnTo>
                <a:lnTo>
                  <a:pt x="304" y="4054"/>
                </a:lnTo>
                <a:lnTo>
                  <a:pt x="300" y="4053"/>
                </a:lnTo>
                <a:lnTo>
                  <a:pt x="289" y="4062"/>
                </a:lnTo>
                <a:lnTo>
                  <a:pt x="284" y="4058"/>
                </a:lnTo>
                <a:lnTo>
                  <a:pt x="278" y="4054"/>
                </a:lnTo>
                <a:lnTo>
                  <a:pt x="269" y="4054"/>
                </a:lnTo>
                <a:lnTo>
                  <a:pt x="263" y="4050"/>
                </a:lnTo>
                <a:lnTo>
                  <a:pt x="257" y="4049"/>
                </a:lnTo>
                <a:lnTo>
                  <a:pt x="255" y="4046"/>
                </a:lnTo>
                <a:lnTo>
                  <a:pt x="251" y="4044"/>
                </a:lnTo>
                <a:lnTo>
                  <a:pt x="246" y="4044"/>
                </a:lnTo>
                <a:lnTo>
                  <a:pt x="241" y="4047"/>
                </a:lnTo>
                <a:lnTo>
                  <a:pt x="226" y="4049"/>
                </a:lnTo>
                <a:lnTo>
                  <a:pt x="225" y="4050"/>
                </a:lnTo>
                <a:lnTo>
                  <a:pt x="223" y="4058"/>
                </a:lnTo>
                <a:lnTo>
                  <a:pt x="221" y="4060"/>
                </a:lnTo>
                <a:lnTo>
                  <a:pt x="215" y="4063"/>
                </a:lnTo>
                <a:lnTo>
                  <a:pt x="208" y="4064"/>
                </a:lnTo>
                <a:lnTo>
                  <a:pt x="200" y="4071"/>
                </a:lnTo>
                <a:lnTo>
                  <a:pt x="198" y="4078"/>
                </a:lnTo>
                <a:lnTo>
                  <a:pt x="195" y="4081"/>
                </a:lnTo>
                <a:lnTo>
                  <a:pt x="191" y="4082"/>
                </a:lnTo>
                <a:lnTo>
                  <a:pt x="186" y="4080"/>
                </a:lnTo>
                <a:lnTo>
                  <a:pt x="178" y="4085"/>
                </a:lnTo>
                <a:lnTo>
                  <a:pt x="177" y="4090"/>
                </a:lnTo>
                <a:lnTo>
                  <a:pt x="176" y="4091"/>
                </a:lnTo>
                <a:lnTo>
                  <a:pt x="170" y="4092"/>
                </a:lnTo>
                <a:lnTo>
                  <a:pt x="166" y="4094"/>
                </a:lnTo>
                <a:lnTo>
                  <a:pt x="161" y="4092"/>
                </a:lnTo>
                <a:lnTo>
                  <a:pt x="159" y="4092"/>
                </a:lnTo>
                <a:lnTo>
                  <a:pt x="147" y="4096"/>
                </a:lnTo>
                <a:lnTo>
                  <a:pt x="141" y="4097"/>
                </a:lnTo>
                <a:lnTo>
                  <a:pt x="136" y="4094"/>
                </a:lnTo>
                <a:lnTo>
                  <a:pt x="128" y="4096"/>
                </a:lnTo>
                <a:lnTo>
                  <a:pt x="125" y="4095"/>
                </a:lnTo>
                <a:lnTo>
                  <a:pt x="122" y="4095"/>
                </a:lnTo>
                <a:lnTo>
                  <a:pt x="119" y="4094"/>
                </a:lnTo>
                <a:lnTo>
                  <a:pt x="117" y="4087"/>
                </a:lnTo>
                <a:lnTo>
                  <a:pt x="117" y="4080"/>
                </a:lnTo>
                <a:lnTo>
                  <a:pt x="117" y="4078"/>
                </a:lnTo>
                <a:lnTo>
                  <a:pt x="113" y="4075"/>
                </a:lnTo>
                <a:lnTo>
                  <a:pt x="109" y="4074"/>
                </a:lnTo>
                <a:lnTo>
                  <a:pt x="107" y="4068"/>
                </a:lnTo>
                <a:lnTo>
                  <a:pt x="103" y="4065"/>
                </a:lnTo>
                <a:lnTo>
                  <a:pt x="103" y="4059"/>
                </a:lnTo>
                <a:lnTo>
                  <a:pt x="102" y="4053"/>
                </a:lnTo>
                <a:lnTo>
                  <a:pt x="99" y="4043"/>
                </a:lnTo>
                <a:lnTo>
                  <a:pt x="108" y="4046"/>
                </a:lnTo>
                <a:lnTo>
                  <a:pt x="112" y="4044"/>
                </a:lnTo>
                <a:lnTo>
                  <a:pt x="122" y="4044"/>
                </a:lnTo>
                <a:lnTo>
                  <a:pt x="133" y="4039"/>
                </a:lnTo>
                <a:lnTo>
                  <a:pt x="140" y="4039"/>
                </a:lnTo>
                <a:lnTo>
                  <a:pt x="146" y="4028"/>
                </a:lnTo>
                <a:lnTo>
                  <a:pt x="151" y="4025"/>
                </a:lnTo>
                <a:lnTo>
                  <a:pt x="163" y="4011"/>
                </a:lnTo>
                <a:lnTo>
                  <a:pt x="172" y="4001"/>
                </a:lnTo>
                <a:lnTo>
                  <a:pt x="179" y="3990"/>
                </a:lnTo>
                <a:lnTo>
                  <a:pt x="189" y="3979"/>
                </a:lnTo>
                <a:lnTo>
                  <a:pt x="200" y="3968"/>
                </a:lnTo>
                <a:lnTo>
                  <a:pt x="207" y="3964"/>
                </a:lnTo>
                <a:lnTo>
                  <a:pt x="218" y="3950"/>
                </a:lnTo>
                <a:lnTo>
                  <a:pt x="231" y="3930"/>
                </a:lnTo>
                <a:lnTo>
                  <a:pt x="242" y="3919"/>
                </a:lnTo>
                <a:lnTo>
                  <a:pt x="248" y="3911"/>
                </a:lnTo>
                <a:lnTo>
                  <a:pt x="252" y="3910"/>
                </a:lnTo>
                <a:lnTo>
                  <a:pt x="261" y="3898"/>
                </a:lnTo>
                <a:lnTo>
                  <a:pt x="269" y="3888"/>
                </a:lnTo>
                <a:lnTo>
                  <a:pt x="271" y="3883"/>
                </a:lnTo>
                <a:lnTo>
                  <a:pt x="283" y="3878"/>
                </a:lnTo>
                <a:lnTo>
                  <a:pt x="289" y="3873"/>
                </a:lnTo>
                <a:lnTo>
                  <a:pt x="293" y="3871"/>
                </a:lnTo>
                <a:lnTo>
                  <a:pt x="294" y="3867"/>
                </a:lnTo>
                <a:lnTo>
                  <a:pt x="299" y="3863"/>
                </a:lnTo>
                <a:lnTo>
                  <a:pt x="301" y="3858"/>
                </a:lnTo>
                <a:lnTo>
                  <a:pt x="310" y="3849"/>
                </a:lnTo>
                <a:lnTo>
                  <a:pt x="328" y="3820"/>
                </a:lnTo>
                <a:lnTo>
                  <a:pt x="337" y="3815"/>
                </a:lnTo>
                <a:lnTo>
                  <a:pt x="339" y="3810"/>
                </a:lnTo>
                <a:lnTo>
                  <a:pt x="346" y="3804"/>
                </a:lnTo>
                <a:lnTo>
                  <a:pt x="350" y="3799"/>
                </a:lnTo>
                <a:lnTo>
                  <a:pt x="355" y="3777"/>
                </a:lnTo>
                <a:lnTo>
                  <a:pt x="353" y="3773"/>
                </a:lnTo>
                <a:lnTo>
                  <a:pt x="300" y="3718"/>
                </a:lnTo>
                <a:lnTo>
                  <a:pt x="299" y="3714"/>
                </a:lnTo>
                <a:lnTo>
                  <a:pt x="291" y="3707"/>
                </a:lnTo>
                <a:lnTo>
                  <a:pt x="267" y="3695"/>
                </a:lnTo>
                <a:lnTo>
                  <a:pt x="195" y="3643"/>
                </a:lnTo>
                <a:lnTo>
                  <a:pt x="186" y="3642"/>
                </a:lnTo>
                <a:lnTo>
                  <a:pt x="183" y="3641"/>
                </a:lnTo>
                <a:lnTo>
                  <a:pt x="181" y="3637"/>
                </a:lnTo>
                <a:lnTo>
                  <a:pt x="170" y="3629"/>
                </a:lnTo>
                <a:lnTo>
                  <a:pt x="145" y="3611"/>
                </a:lnTo>
                <a:lnTo>
                  <a:pt x="133" y="3612"/>
                </a:lnTo>
                <a:lnTo>
                  <a:pt x="133" y="3611"/>
                </a:lnTo>
                <a:lnTo>
                  <a:pt x="135" y="3610"/>
                </a:lnTo>
                <a:lnTo>
                  <a:pt x="144" y="3604"/>
                </a:lnTo>
                <a:lnTo>
                  <a:pt x="147" y="3599"/>
                </a:lnTo>
                <a:lnTo>
                  <a:pt x="150" y="3592"/>
                </a:lnTo>
                <a:lnTo>
                  <a:pt x="149" y="3585"/>
                </a:lnTo>
                <a:lnTo>
                  <a:pt x="143" y="3573"/>
                </a:lnTo>
                <a:lnTo>
                  <a:pt x="143" y="3569"/>
                </a:lnTo>
                <a:lnTo>
                  <a:pt x="161" y="3565"/>
                </a:lnTo>
                <a:lnTo>
                  <a:pt x="162" y="3564"/>
                </a:lnTo>
                <a:lnTo>
                  <a:pt x="165" y="3559"/>
                </a:lnTo>
                <a:lnTo>
                  <a:pt x="163" y="3548"/>
                </a:lnTo>
                <a:lnTo>
                  <a:pt x="162" y="3543"/>
                </a:lnTo>
                <a:lnTo>
                  <a:pt x="154" y="3536"/>
                </a:lnTo>
                <a:lnTo>
                  <a:pt x="152" y="3532"/>
                </a:lnTo>
                <a:lnTo>
                  <a:pt x="154" y="3530"/>
                </a:lnTo>
                <a:lnTo>
                  <a:pt x="163" y="3516"/>
                </a:lnTo>
                <a:lnTo>
                  <a:pt x="165" y="3511"/>
                </a:lnTo>
                <a:lnTo>
                  <a:pt x="162" y="3499"/>
                </a:lnTo>
                <a:lnTo>
                  <a:pt x="165" y="3487"/>
                </a:lnTo>
                <a:lnTo>
                  <a:pt x="165" y="3483"/>
                </a:lnTo>
                <a:lnTo>
                  <a:pt x="163" y="3480"/>
                </a:lnTo>
                <a:lnTo>
                  <a:pt x="168" y="3467"/>
                </a:lnTo>
                <a:lnTo>
                  <a:pt x="172" y="3460"/>
                </a:lnTo>
                <a:lnTo>
                  <a:pt x="175" y="3455"/>
                </a:lnTo>
                <a:lnTo>
                  <a:pt x="182" y="3460"/>
                </a:lnTo>
                <a:lnTo>
                  <a:pt x="186" y="3460"/>
                </a:lnTo>
                <a:lnTo>
                  <a:pt x="189" y="3455"/>
                </a:lnTo>
                <a:lnTo>
                  <a:pt x="198" y="3448"/>
                </a:lnTo>
                <a:lnTo>
                  <a:pt x="199" y="3441"/>
                </a:lnTo>
                <a:lnTo>
                  <a:pt x="198" y="3430"/>
                </a:lnTo>
                <a:lnTo>
                  <a:pt x="199" y="3424"/>
                </a:lnTo>
                <a:lnTo>
                  <a:pt x="204" y="3416"/>
                </a:lnTo>
                <a:lnTo>
                  <a:pt x="207" y="3405"/>
                </a:lnTo>
                <a:lnTo>
                  <a:pt x="210" y="3398"/>
                </a:lnTo>
                <a:lnTo>
                  <a:pt x="209" y="3396"/>
                </a:lnTo>
                <a:lnTo>
                  <a:pt x="203" y="3391"/>
                </a:lnTo>
                <a:lnTo>
                  <a:pt x="202" y="3388"/>
                </a:lnTo>
                <a:lnTo>
                  <a:pt x="207" y="3384"/>
                </a:lnTo>
                <a:lnTo>
                  <a:pt x="214" y="3380"/>
                </a:lnTo>
                <a:lnTo>
                  <a:pt x="215" y="3370"/>
                </a:lnTo>
                <a:lnTo>
                  <a:pt x="225" y="3348"/>
                </a:lnTo>
                <a:lnTo>
                  <a:pt x="232" y="3327"/>
                </a:lnTo>
                <a:lnTo>
                  <a:pt x="232" y="3317"/>
                </a:lnTo>
                <a:lnTo>
                  <a:pt x="236" y="3309"/>
                </a:lnTo>
                <a:lnTo>
                  <a:pt x="240" y="3291"/>
                </a:lnTo>
                <a:lnTo>
                  <a:pt x="240" y="3283"/>
                </a:lnTo>
                <a:lnTo>
                  <a:pt x="246" y="3267"/>
                </a:lnTo>
                <a:lnTo>
                  <a:pt x="247" y="3253"/>
                </a:lnTo>
                <a:lnTo>
                  <a:pt x="250" y="3249"/>
                </a:lnTo>
                <a:lnTo>
                  <a:pt x="252" y="3247"/>
                </a:lnTo>
                <a:lnTo>
                  <a:pt x="250" y="3238"/>
                </a:lnTo>
                <a:lnTo>
                  <a:pt x="251" y="3233"/>
                </a:lnTo>
                <a:lnTo>
                  <a:pt x="252" y="3232"/>
                </a:lnTo>
                <a:lnTo>
                  <a:pt x="250" y="3223"/>
                </a:lnTo>
                <a:lnTo>
                  <a:pt x="248" y="3218"/>
                </a:lnTo>
                <a:lnTo>
                  <a:pt x="252" y="3216"/>
                </a:lnTo>
                <a:lnTo>
                  <a:pt x="257" y="3183"/>
                </a:lnTo>
                <a:lnTo>
                  <a:pt x="261" y="3176"/>
                </a:lnTo>
                <a:lnTo>
                  <a:pt x="264" y="3162"/>
                </a:lnTo>
                <a:lnTo>
                  <a:pt x="266" y="3157"/>
                </a:lnTo>
                <a:lnTo>
                  <a:pt x="266" y="3148"/>
                </a:lnTo>
                <a:lnTo>
                  <a:pt x="262" y="3137"/>
                </a:lnTo>
                <a:lnTo>
                  <a:pt x="264" y="3122"/>
                </a:lnTo>
                <a:lnTo>
                  <a:pt x="266" y="3116"/>
                </a:lnTo>
                <a:lnTo>
                  <a:pt x="268" y="3106"/>
                </a:lnTo>
                <a:lnTo>
                  <a:pt x="268" y="3095"/>
                </a:lnTo>
                <a:lnTo>
                  <a:pt x="269" y="3093"/>
                </a:lnTo>
                <a:lnTo>
                  <a:pt x="273" y="3069"/>
                </a:lnTo>
                <a:lnTo>
                  <a:pt x="278" y="3059"/>
                </a:lnTo>
                <a:lnTo>
                  <a:pt x="279" y="3048"/>
                </a:lnTo>
                <a:lnTo>
                  <a:pt x="282" y="3030"/>
                </a:lnTo>
                <a:lnTo>
                  <a:pt x="284" y="3025"/>
                </a:lnTo>
                <a:lnTo>
                  <a:pt x="282" y="3014"/>
                </a:lnTo>
                <a:lnTo>
                  <a:pt x="285" y="3003"/>
                </a:lnTo>
                <a:lnTo>
                  <a:pt x="288" y="2999"/>
                </a:lnTo>
                <a:lnTo>
                  <a:pt x="291" y="2990"/>
                </a:lnTo>
                <a:lnTo>
                  <a:pt x="295" y="2983"/>
                </a:lnTo>
                <a:lnTo>
                  <a:pt x="305" y="2957"/>
                </a:lnTo>
                <a:lnTo>
                  <a:pt x="307" y="2944"/>
                </a:lnTo>
                <a:lnTo>
                  <a:pt x="309" y="2925"/>
                </a:lnTo>
                <a:lnTo>
                  <a:pt x="307" y="2912"/>
                </a:lnTo>
                <a:lnTo>
                  <a:pt x="310" y="2904"/>
                </a:lnTo>
                <a:lnTo>
                  <a:pt x="316" y="2893"/>
                </a:lnTo>
                <a:lnTo>
                  <a:pt x="331" y="2870"/>
                </a:lnTo>
                <a:lnTo>
                  <a:pt x="337" y="2853"/>
                </a:lnTo>
                <a:lnTo>
                  <a:pt x="347" y="2835"/>
                </a:lnTo>
                <a:lnTo>
                  <a:pt x="352" y="2823"/>
                </a:lnTo>
                <a:lnTo>
                  <a:pt x="360" y="2808"/>
                </a:lnTo>
                <a:lnTo>
                  <a:pt x="363" y="2793"/>
                </a:lnTo>
                <a:lnTo>
                  <a:pt x="362" y="2782"/>
                </a:lnTo>
                <a:lnTo>
                  <a:pt x="360" y="2770"/>
                </a:lnTo>
                <a:lnTo>
                  <a:pt x="360" y="2765"/>
                </a:lnTo>
                <a:lnTo>
                  <a:pt x="364" y="2760"/>
                </a:lnTo>
                <a:lnTo>
                  <a:pt x="363" y="2755"/>
                </a:lnTo>
                <a:lnTo>
                  <a:pt x="368" y="2742"/>
                </a:lnTo>
                <a:lnTo>
                  <a:pt x="369" y="2737"/>
                </a:lnTo>
                <a:lnTo>
                  <a:pt x="373" y="2732"/>
                </a:lnTo>
                <a:lnTo>
                  <a:pt x="376" y="2728"/>
                </a:lnTo>
                <a:lnTo>
                  <a:pt x="378" y="2722"/>
                </a:lnTo>
                <a:lnTo>
                  <a:pt x="384" y="2710"/>
                </a:lnTo>
                <a:lnTo>
                  <a:pt x="385" y="2702"/>
                </a:lnTo>
                <a:lnTo>
                  <a:pt x="390" y="2701"/>
                </a:lnTo>
                <a:lnTo>
                  <a:pt x="391" y="2694"/>
                </a:lnTo>
                <a:lnTo>
                  <a:pt x="396" y="2689"/>
                </a:lnTo>
                <a:lnTo>
                  <a:pt x="397" y="2688"/>
                </a:lnTo>
                <a:lnTo>
                  <a:pt x="400" y="2680"/>
                </a:lnTo>
                <a:lnTo>
                  <a:pt x="401" y="2675"/>
                </a:lnTo>
                <a:lnTo>
                  <a:pt x="401" y="2673"/>
                </a:lnTo>
                <a:lnTo>
                  <a:pt x="403" y="2672"/>
                </a:lnTo>
                <a:lnTo>
                  <a:pt x="403" y="2669"/>
                </a:lnTo>
                <a:lnTo>
                  <a:pt x="406" y="2663"/>
                </a:lnTo>
                <a:lnTo>
                  <a:pt x="405" y="2661"/>
                </a:lnTo>
                <a:lnTo>
                  <a:pt x="407" y="2661"/>
                </a:lnTo>
                <a:lnTo>
                  <a:pt x="407" y="2659"/>
                </a:lnTo>
                <a:lnTo>
                  <a:pt x="407" y="2656"/>
                </a:lnTo>
                <a:lnTo>
                  <a:pt x="406" y="2651"/>
                </a:lnTo>
                <a:lnTo>
                  <a:pt x="407" y="2648"/>
                </a:lnTo>
                <a:lnTo>
                  <a:pt x="408" y="2646"/>
                </a:lnTo>
                <a:lnTo>
                  <a:pt x="410" y="2648"/>
                </a:lnTo>
                <a:lnTo>
                  <a:pt x="411" y="2647"/>
                </a:lnTo>
                <a:lnTo>
                  <a:pt x="413" y="2648"/>
                </a:lnTo>
                <a:lnTo>
                  <a:pt x="413" y="2647"/>
                </a:lnTo>
                <a:lnTo>
                  <a:pt x="414" y="2647"/>
                </a:lnTo>
                <a:lnTo>
                  <a:pt x="417" y="2643"/>
                </a:lnTo>
                <a:lnTo>
                  <a:pt x="419" y="2635"/>
                </a:lnTo>
                <a:lnTo>
                  <a:pt x="421" y="2632"/>
                </a:lnTo>
                <a:lnTo>
                  <a:pt x="423" y="2631"/>
                </a:lnTo>
                <a:lnTo>
                  <a:pt x="423" y="2630"/>
                </a:lnTo>
                <a:lnTo>
                  <a:pt x="426" y="2629"/>
                </a:lnTo>
                <a:lnTo>
                  <a:pt x="434" y="2622"/>
                </a:lnTo>
                <a:lnTo>
                  <a:pt x="437" y="2619"/>
                </a:lnTo>
                <a:lnTo>
                  <a:pt x="438" y="2616"/>
                </a:lnTo>
                <a:lnTo>
                  <a:pt x="442" y="2615"/>
                </a:lnTo>
                <a:lnTo>
                  <a:pt x="445" y="2613"/>
                </a:lnTo>
                <a:lnTo>
                  <a:pt x="448" y="2606"/>
                </a:lnTo>
                <a:lnTo>
                  <a:pt x="448" y="2604"/>
                </a:lnTo>
                <a:lnTo>
                  <a:pt x="449" y="2599"/>
                </a:lnTo>
                <a:lnTo>
                  <a:pt x="449" y="2597"/>
                </a:lnTo>
                <a:lnTo>
                  <a:pt x="448" y="2595"/>
                </a:lnTo>
                <a:lnTo>
                  <a:pt x="449" y="2594"/>
                </a:lnTo>
                <a:lnTo>
                  <a:pt x="446" y="2592"/>
                </a:lnTo>
                <a:lnTo>
                  <a:pt x="445" y="2592"/>
                </a:lnTo>
                <a:lnTo>
                  <a:pt x="444" y="2589"/>
                </a:lnTo>
                <a:lnTo>
                  <a:pt x="442" y="2584"/>
                </a:lnTo>
                <a:lnTo>
                  <a:pt x="438" y="2572"/>
                </a:lnTo>
                <a:lnTo>
                  <a:pt x="438" y="2547"/>
                </a:lnTo>
                <a:lnTo>
                  <a:pt x="433" y="2536"/>
                </a:lnTo>
                <a:lnTo>
                  <a:pt x="432" y="2528"/>
                </a:lnTo>
                <a:lnTo>
                  <a:pt x="432" y="2523"/>
                </a:lnTo>
                <a:lnTo>
                  <a:pt x="434" y="2518"/>
                </a:lnTo>
                <a:lnTo>
                  <a:pt x="437" y="2513"/>
                </a:lnTo>
                <a:lnTo>
                  <a:pt x="434" y="2504"/>
                </a:lnTo>
                <a:lnTo>
                  <a:pt x="438" y="2482"/>
                </a:lnTo>
                <a:lnTo>
                  <a:pt x="438" y="2480"/>
                </a:lnTo>
                <a:lnTo>
                  <a:pt x="439" y="2470"/>
                </a:lnTo>
                <a:lnTo>
                  <a:pt x="443" y="2462"/>
                </a:lnTo>
                <a:lnTo>
                  <a:pt x="451" y="2452"/>
                </a:lnTo>
                <a:lnTo>
                  <a:pt x="456" y="2440"/>
                </a:lnTo>
                <a:lnTo>
                  <a:pt x="456" y="2428"/>
                </a:lnTo>
                <a:lnTo>
                  <a:pt x="459" y="2420"/>
                </a:lnTo>
                <a:lnTo>
                  <a:pt x="462" y="2418"/>
                </a:lnTo>
                <a:lnTo>
                  <a:pt x="460" y="2412"/>
                </a:lnTo>
                <a:lnTo>
                  <a:pt x="460" y="2403"/>
                </a:lnTo>
                <a:lnTo>
                  <a:pt x="469" y="2385"/>
                </a:lnTo>
                <a:lnTo>
                  <a:pt x="471" y="2384"/>
                </a:lnTo>
                <a:lnTo>
                  <a:pt x="470" y="2375"/>
                </a:lnTo>
                <a:lnTo>
                  <a:pt x="467" y="2371"/>
                </a:lnTo>
                <a:lnTo>
                  <a:pt x="467" y="2365"/>
                </a:lnTo>
                <a:lnTo>
                  <a:pt x="466" y="2361"/>
                </a:lnTo>
                <a:lnTo>
                  <a:pt x="466" y="2358"/>
                </a:lnTo>
                <a:lnTo>
                  <a:pt x="470" y="2350"/>
                </a:lnTo>
                <a:lnTo>
                  <a:pt x="469" y="2344"/>
                </a:lnTo>
                <a:lnTo>
                  <a:pt x="475" y="2334"/>
                </a:lnTo>
                <a:lnTo>
                  <a:pt x="477" y="2326"/>
                </a:lnTo>
                <a:lnTo>
                  <a:pt x="477" y="2318"/>
                </a:lnTo>
                <a:lnTo>
                  <a:pt x="478" y="2315"/>
                </a:lnTo>
                <a:lnTo>
                  <a:pt x="480" y="2305"/>
                </a:lnTo>
                <a:lnTo>
                  <a:pt x="481" y="2294"/>
                </a:lnTo>
                <a:lnTo>
                  <a:pt x="481" y="2275"/>
                </a:lnTo>
                <a:lnTo>
                  <a:pt x="482" y="2267"/>
                </a:lnTo>
                <a:lnTo>
                  <a:pt x="491" y="2251"/>
                </a:lnTo>
                <a:lnTo>
                  <a:pt x="497" y="2221"/>
                </a:lnTo>
                <a:lnTo>
                  <a:pt x="498" y="2205"/>
                </a:lnTo>
                <a:lnTo>
                  <a:pt x="494" y="2198"/>
                </a:lnTo>
                <a:lnTo>
                  <a:pt x="496" y="2182"/>
                </a:lnTo>
                <a:lnTo>
                  <a:pt x="501" y="2164"/>
                </a:lnTo>
                <a:lnTo>
                  <a:pt x="504" y="2156"/>
                </a:lnTo>
                <a:lnTo>
                  <a:pt x="508" y="2152"/>
                </a:lnTo>
                <a:lnTo>
                  <a:pt x="513" y="2150"/>
                </a:lnTo>
                <a:lnTo>
                  <a:pt x="514" y="2145"/>
                </a:lnTo>
                <a:lnTo>
                  <a:pt x="522" y="2131"/>
                </a:lnTo>
                <a:lnTo>
                  <a:pt x="523" y="2124"/>
                </a:lnTo>
                <a:lnTo>
                  <a:pt x="529" y="2115"/>
                </a:lnTo>
                <a:lnTo>
                  <a:pt x="530" y="2114"/>
                </a:lnTo>
                <a:lnTo>
                  <a:pt x="533" y="2107"/>
                </a:lnTo>
                <a:lnTo>
                  <a:pt x="536" y="2088"/>
                </a:lnTo>
                <a:lnTo>
                  <a:pt x="536" y="2084"/>
                </a:lnTo>
                <a:lnTo>
                  <a:pt x="541" y="2075"/>
                </a:lnTo>
                <a:lnTo>
                  <a:pt x="544" y="2071"/>
                </a:lnTo>
                <a:lnTo>
                  <a:pt x="546" y="2062"/>
                </a:lnTo>
                <a:lnTo>
                  <a:pt x="544" y="2059"/>
                </a:lnTo>
                <a:lnTo>
                  <a:pt x="549" y="2050"/>
                </a:lnTo>
                <a:lnTo>
                  <a:pt x="556" y="2050"/>
                </a:lnTo>
                <a:lnTo>
                  <a:pt x="558" y="2047"/>
                </a:lnTo>
                <a:lnTo>
                  <a:pt x="561" y="2031"/>
                </a:lnTo>
                <a:lnTo>
                  <a:pt x="565" y="2028"/>
                </a:lnTo>
                <a:lnTo>
                  <a:pt x="568" y="2025"/>
                </a:lnTo>
                <a:lnTo>
                  <a:pt x="570" y="2023"/>
                </a:lnTo>
                <a:lnTo>
                  <a:pt x="568" y="2010"/>
                </a:lnTo>
                <a:lnTo>
                  <a:pt x="565" y="2008"/>
                </a:lnTo>
                <a:lnTo>
                  <a:pt x="571" y="1992"/>
                </a:lnTo>
                <a:lnTo>
                  <a:pt x="571" y="1986"/>
                </a:lnTo>
                <a:lnTo>
                  <a:pt x="568" y="1978"/>
                </a:lnTo>
                <a:lnTo>
                  <a:pt x="570" y="1970"/>
                </a:lnTo>
                <a:lnTo>
                  <a:pt x="574" y="1965"/>
                </a:lnTo>
                <a:lnTo>
                  <a:pt x="584" y="1951"/>
                </a:lnTo>
                <a:lnTo>
                  <a:pt x="583" y="1944"/>
                </a:lnTo>
                <a:lnTo>
                  <a:pt x="574" y="1934"/>
                </a:lnTo>
                <a:lnTo>
                  <a:pt x="570" y="1928"/>
                </a:lnTo>
                <a:lnTo>
                  <a:pt x="568" y="1922"/>
                </a:lnTo>
                <a:lnTo>
                  <a:pt x="570" y="1911"/>
                </a:lnTo>
                <a:lnTo>
                  <a:pt x="568" y="1906"/>
                </a:lnTo>
                <a:lnTo>
                  <a:pt x="572" y="1895"/>
                </a:lnTo>
                <a:lnTo>
                  <a:pt x="572" y="1891"/>
                </a:lnTo>
                <a:lnTo>
                  <a:pt x="574" y="1879"/>
                </a:lnTo>
                <a:lnTo>
                  <a:pt x="579" y="1870"/>
                </a:lnTo>
                <a:lnTo>
                  <a:pt x="579" y="1865"/>
                </a:lnTo>
                <a:lnTo>
                  <a:pt x="588" y="1841"/>
                </a:lnTo>
                <a:lnTo>
                  <a:pt x="589" y="1836"/>
                </a:lnTo>
                <a:lnTo>
                  <a:pt x="592" y="1830"/>
                </a:lnTo>
                <a:lnTo>
                  <a:pt x="603" y="1815"/>
                </a:lnTo>
                <a:lnTo>
                  <a:pt x="605" y="1809"/>
                </a:lnTo>
                <a:lnTo>
                  <a:pt x="606" y="1773"/>
                </a:lnTo>
                <a:lnTo>
                  <a:pt x="604" y="1769"/>
                </a:lnTo>
                <a:lnTo>
                  <a:pt x="601" y="1764"/>
                </a:lnTo>
                <a:lnTo>
                  <a:pt x="589" y="1759"/>
                </a:lnTo>
                <a:lnTo>
                  <a:pt x="593" y="1756"/>
                </a:lnTo>
                <a:lnTo>
                  <a:pt x="598" y="1754"/>
                </a:lnTo>
                <a:lnTo>
                  <a:pt x="608" y="1753"/>
                </a:lnTo>
                <a:lnTo>
                  <a:pt x="615" y="1753"/>
                </a:lnTo>
                <a:lnTo>
                  <a:pt x="622" y="1757"/>
                </a:lnTo>
                <a:lnTo>
                  <a:pt x="626" y="1757"/>
                </a:lnTo>
                <a:lnTo>
                  <a:pt x="631" y="1756"/>
                </a:lnTo>
                <a:lnTo>
                  <a:pt x="635" y="1757"/>
                </a:lnTo>
                <a:lnTo>
                  <a:pt x="638" y="1761"/>
                </a:lnTo>
                <a:lnTo>
                  <a:pt x="646" y="1762"/>
                </a:lnTo>
                <a:lnTo>
                  <a:pt x="649" y="1764"/>
                </a:lnTo>
                <a:lnTo>
                  <a:pt x="663" y="1768"/>
                </a:lnTo>
                <a:lnTo>
                  <a:pt x="663" y="1767"/>
                </a:lnTo>
                <a:lnTo>
                  <a:pt x="675" y="1752"/>
                </a:lnTo>
                <a:lnTo>
                  <a:pt x="680" y="1752"/>
                </a:lnTo>
                <a:lnTo>
                  <a:pt x="683" y="1746"/>
                </a:lnTo>
                <a:lnTo>
                  <a:pt x="679" y="1743"/>
                </a:lnTo>
                <a:lnTo>
                  <a:pt x="677" y="1743"/>
                </a:lnTo>
                <a:lnTo>
                  <a:pt x="672" y="1742"/>
                </a:lnTo>
                <a:lnTo>
                  <a:pt x="672" y="1735"/>
                </a:lnTo>
                <a:lnTo>
                  <a:pt x="669" y="1730"/>
                </a:lnTo>
                <a:lnTo>
                  <a:pt x="665" y="1722"/>
                </a:lnTo>
                <a:lnTo>
                  <a:pt x="664" y="1711"/>
                </a:lnTo>
                <a:lnTo>
                  <a:pt x="663" y="1711"/>
                </a:lnTo>
                <a:lnTo>
                  <a:pt x="656" y="1713"/>
                </a:lnTo>
                <a:lnTo>
                  <a:pt x="646" y="1704"/>
                </a:lnTo>
                <a:lnTo>
                  <a:pt x="642" y="1699"/>
                </a:lnTo>
                <a:lnTo>
                  <a:pt x="637" y="1697"/>
                </a:lnTo>
                <a:lnTo>
                  <a:pt x="632" y="1693"/>
                </a:lnTo>
                <a:lnTo>
                  <a:pt x="627" y="1674"/>
                </a:lnTo>
                <a:lnTo>
                  <a:pt x="617" y="1663"/>
                </a:lnTo>
                <a:lnTo>
                  <a:pt x="617" y="1655"/>
                </a:lnTo>
                <a:lnTo>
                  <a:pt x="627" y="1657"/>
                </a:lnTo>
                <a:lnTo>
                  <a:pt x="627" y="1653"/>
                </a:lnTo>
                <a:lnTo>
                  <a:pt x="642" y="1655"/>
                </a:lnTo>
                <a:lnTo>
                  <a:pt x="646" y="1642"/>
                </a:lnTo>
                <a:lnTo>
                  <a:pt x="635" y="1636"/>
                </a:lnTo>
                <a:lnTo>
                  <a:pt x="633" y="1630"/>
                </a:lnTo>
                <a:lnTo>
                  <a:pt x="630" y="1619"/>
                </a:lnTo>
                <a:lnTo>
                  <a:pt x="630" y="1615"/>
                </a:lnTo>
                <a:lnTo>
                  <a:pt x="630" y="1612"/>
                </a:lnTo>
                <a:lnTo>
                  <a:pt x="630" y="1598"/>
                </a:lnTo>
                <a:lnTo>
                  <a:pt x="631" y="1598"/>
                </a:lnTo>
                <a:lnTo>
                  <a:pt x="633" y="1582"/>
                </a:lnTo>
                <a:lnTo>
                  <a:pt x="621" y="1578"/>
                </a:lnTo>
                <a:lnTo>
                  <a:pt x="621" y="1573"/>
                </a:lnTo>
                <a:lnTo>
                  <a:pt x="624" y="1569"/>
                </a:lnTo>
                <a:lnTo>
                  <a:pt x="622" y="1566"/>
                </a:lnTo>
                <a:lnTo>
                  <a:pt x="622" y="1560"/>
                </a:lnTo>
                <a:lnTo>
                  <a:pt x="624" y="1557"/>
                </a:lnTo>
                <a:lnTo>
                  <a:pt x="625" y="1554"/>
                </a:lnTo>
                <a:lnTo>
                  <a:pt x="629" y="1548"/>
                </a:lnTo>
                <a:lnTo>
                  <a:pt x="630" y="1544"/>
                </a:lnTo>
                <a:lnTo>
                  <a:pt x="629" y="1535"/>
                </a:lnTo>
                <a:lnTo>
                  <a:pt x="624" y="1533"/>
                </a:lnTo>
                <a:lnTo>
                  <a:pt x="622" y="1530"/>
                </a:lnTo>
                <a:lnTo>
                  <a:pt x="624" y="1525"/>
                </a:lnTo>
                <a:lnTo>
                  <a:pt x="632" y="1527"/>
                </a:lnTo>
                <a:lnTo>
                  <a:pt x="643" y="1527"/>
                </a:lnTo>
                <a:lnTo>
                  <a:pt x="643" y="1513"/>
                </a:lnTo>
                <a:lnTo>
                  <a:pt x="665" y="1511"/>
                </a:lnTo>
                <a:lnTo>
                  <a:pt x="663" y="1508"/>
                </a:lnTo>
                <a:lnTo>
                  <a:pt x="662" y="1505"/>
                </a:lnTo>
                <a:lnTo>
                  <a:pt x="659" y="1503"/>
                </a:lnTo>
                <a:lnTo>
                  <a:pt x="659" y="1493"/>
                </a:lnTo>
                <a:lnTo>
                  <a:pt x="657" y="1487"/>
                </a:lnTo>
                <a:lnTo>
                  <a:pt x="656" y="1479"/>
                </a:lnTo>
                <a:lnTo>
                  <a:pt x="658" y="1477"/>
                </a:lnTo>
                <a:lnTo>
                  <a:pt x="657" y="1468"/>
                </a:lnTo>
                <a:lnTo>
                  <a:pt x="661" y="1465"/>
                </a:lnTo>
                <a:lnTo>
                  <a:pt x="661" y="1460"/>
                </a:lnTo>
                <a:lnTo>
                  <a:pt x="658" y="1458"/>
                </a:lnTo>
                <a:lnTo>
                  <a:pt x="657" y="1458"/>
                </a:lnTo>
                <a:lnTo>
                  <a:pt x="657" y="1453"/>
                </a:lnTo>
                <a:lnTo>
                  <a:pt x="656" y="1445"/>
                </a:lnTo>
                <a:lnTo>
                  <a:pt x="652" y="1440"/>
                </a:lnTo>
                <a:lnTo>
                  <a:pt x="652" y="1439"/>
                </a:lnTo>
                <a:lnTo>
                  <a:pt x="654" y="1438"/>
                </a:lnTo>
                <a:lnTo>
                  <a:pt x="656" y="1438"/>
                </a:lnTo>
                <a:lnTo>
                  <a:pt x="654" y="1436"/>
                </a:lnTo>
                <a:lnTo>
                  <a:pt x="656" y="1432"/>
                </a:lnTo>
                <a:lnTo>
                  <a:pt x="654" y="1428"/>
                </a:lnTo>
                <a:lnTo>
                  <a:pt x="656" y="1424"/>
                </a:lnTo>
                <a:lnTo>
                  <a:pt x="658" y="1422"/>
                </a:lnTo>
                <a:lnTo>
                  <a:pt x="652" y="1410"/>
                </a:lnTo>
                <a:lnTo>
                  <a:pt x="654" y="1407"/>
                </a:lnTo>
                <a:lnTo>
                  <a:pt x="654" y="1406"/>
                </a:lnTo>
                <a:lnTo>
                  <a:pt x="652" y="1402"/>
                </a:lnTo>
                <a:lnTo>
                  <a:pt x="651" y="1392"/>
                </a:lnTo>
                <a:lnTo>
                  <a:pt x="649" y="1381"/>
                </a:lnTo>
                <a:lnTo>
                  <a:pt x="646" y="1376"/>
                </a:lnTo>
                <a:lnTo>
                  <a:pt x="649" y="1368"/>
                </a:lnTo>
                <a:lnTo>
                  <a:pt x="642" y="1370"/>
                </a:lnTo>
                <a:lnTo>
                  <a:pt x="629" y="1379"/>
                </a:lnTo>
                <a:lnTo>
                  <a:pt x="626" y="1384"/>
                </a:lnTo>
                <a:lnTo>
                  <a:pt x="625" y="1386"/>
                </a:lnTo>
                <a:lnTo>
                  <a:pt x="620" y="1397"/>
                </a:lnTo>
                <a:lnTo>
                  <a:pt x="615" y="1402"/>
                </a:lnTo>
                <a:lnTo>
                  <a:pt x="614" y="1402"/>
                </a:lnTo>
                <a:lnTo>
                  <a:pt x="611" y="1406"/>
                </a:lnTo>
                <a:lnTo>
                  <a:pt x="603" y="1412"/>
                </a:lnTo>
                <a:lnTo>
                  <a:pt x="599" y="1417"/>
                </a:lnTo>
                <a:lnTo>
                  <a:pt x="589" y="1422"/>
                </a:lnTo>
                <a:lnTo>
                  <a:pt x="583" y="1422"/>
                </a:lnTo>
                <a:lnTo>
                  <a:pt x="571" y="1428"/>
                </a:lnTo>
                <a:lnTo>
                  <a:pt x="561" y="1436"/>
                </a:lnTo>
                <a:lnTo>
                  <a:pt x="556" y="1434"/>
                </a:lnTo>
                <a:lnTo>
                  <a:pt x="546" y="1442"/>
                </a:lnTo>
                <a:lnTo>
                  <a:pt x="523" y="1406"/>
                </a:lnTo>
                <a:lnTo>
                  <a:pt x="509" y="1392"/>
                </a:lnTo>
                <a:lnTo>
                  <a:pt x="507" y="1395"/>
                </a:lnTo>
                <a:lnTo>
                  <a:pt x="497" y="1399"/>
                </a:lnTo>
                <a:lnTo>
                  <a:pt x="492" y="1401"/>
                </a:lnTo>
                <a:lnTo>
                  <a:pt x="488" y="1407"/>
                </a:lnTo>
                <a:lnTo>
                  <a:pt x="486" y="1406"/>
                </a:lnTo>
                <a:lnTo>
                  <a:pt x="480" y="1405"/>
                </a:lnTo>
                <a:lnTo>
                  <a:pt x="485" y="1399"/>
                </a:lnTo>
                <a:lnTo>
                  <a:pt x="486" y="1391"/>
                </a:lnTo>
                <a:lnTo>
                  <a:pt x="496" y="1384"/>
                </a:lnTo>
                <a:lnTo>
                  <a:pt x="506" y="1369"/>
                </a:lnTo>
                <a:lnTo>
                  <a:pt x="504" y="1375"/>
                </a:lnTo>
                <a:lnTo>
                  <a:pt x="506" y="1375"/>
                </a:lnTo>
                <a:lnTo>
                  <a:pt x="509" y="1369"/>
                </a:lnTo>
                <a:lnTo>
                  <a:pt x="510" y="1362"/>
                </a:lnTo>
                <a:lnTo>
                  <a:pt x="514" y="1353"/>
                </a:lnTo>
                <a:lnTo>
                  <a:pt x="515" y="1352"/>
                </a:lnTo>
                <a:lnTo>
                  <a:pt x="526" y="1348"/>
                </a:lnTo>
                <a:lnTo>
                  <a:pt x="533" y="1344"/>
                </a:lnTo>
                <a:lnTo>
                  <a:pt x="526" y="1338"/>
                </a:lnTo>
                <a:lnTo>
                  <a:pt x="515" y="1336"/>
                </a:lnTo>
                <a:lnTo>
                  <a:pt x="504" y="1331"/>
                </a:lnTo>
                <a:lnTo>
                  <a:pt x="499" y="1326"/>
                </a:lnTo>
                <a:lnTo>
                  <a:pt x="492" y="1325"/>
                </a:lnTo>
                <a:lnTo>
                  <a:pt x="490" y="1322"/>
                </a:lnTo>
                <a:lnTo>
                  <a:pt x="490" y="1316"/>
                </a:lnTo>
                <a:lnTo>
                  <a:pt x="487" y="1312"/>
                </a:lnTo>
                <a:lnTo>
                  <a:pt x="488" y="1305"/>
                </a:lnTo>
                <a:lnTo>
                  <a:pt x="483" y="1292"/>
                </a:lnTo>
                <a:lnTo>
                  <a:pt x="481" y="1289"/>
                </a:lnTo>
                <a:lnTo>
                  <a:pt x="481" y="1290"/>
                </a:lnTo>
                <a:lnTo>
                  <a:pt x="481" y="1294"/>
                </a:lnTo>
                <a:lnTo>
                  <a:pt x="477" y="1306"/>
                </a:lnTo>
                <a:lnTo>
                  <a:pt x="478" y="1312"/>
                </a:lnTo>
                <a:lnTo>
                  <a:pt x="465" y="1306"/>
                </a:lnTo>
                <a:lnTo>
                  <a:pt x="460" y="1306"/>
                </a:lnTo>
                <a:lnTo>
                  <a:pt x="435" y="1282"/>
                </a:lnTo>
                <a:lnTo>
                  <a:pt x="427" y="1290"/>
                </a:lnTo>
                <a:lnTo>
                  <a:pt x="418" y="1290"/>
                </a:lnTo>
                <a:lnTo>
                  <a:pt x="414" y="1274"/>
                </a:lnTo>
                <a:lnTo>
                  <a:pt x="414" y="1269"/>
                </a:lnTo>
                <a:lnTo>
                  <a:pt x="413" y="1268"/>
                </a:lnTo>
                <a:lnTo>
                  <a:pt x="410" y="1268"/>
                </a:lnTo>
                <a:lnTo>
                  <a:pt x="407" y="1266"/>
                </a:lnTo>
                <a:lnTo>
                  <a:pt x="410" y="1261"/>
                </a:lnTo>
                <a:lnTo>
                  <a:pt x="412" y="1251"/>
                </a:lnTo>
                <a:lnTo>
                  <a:pt x="414" y="1250"/>
                </a:lnTo>
                <a:lnTo>
                  <a:pt x="416" y="1242"/>
                </a:lnTo>
                <a:lnTo>
                  <a:pt x="422" y="1230"/>
                </a:lnTo>
                <a:lnTo>
                  <a:pt x="422" y="1227"/>
                </a:lnTo>
                <a:lnTo>
                  <a:pt x="421" y="1220"/>
                </a:lnTo>
                <a:lnTo>
                  <a:pt x="414" y="1216"/>
                </a:lnTo>
                <a:lnTo>
                  <a:pt x="426" y="1209"/>
                </a:lnTo>
                <a:lnTo>
                  <a:pt x="435" y="1162"/>
                </a:lnTo>
                <a:lnTo>
                  <a:pt x="434" y="1146"/>
                </a:lnTo>
                <a:lnTo>
                  <a:pt x="430" y="1146"/>
                </a:lnTo>
                <a:lnTo>
                  <a:pt x="430" y="1149"/>
                </a:lnTo>
                <a:lnTo>
                  <a:pt x="430" y="1150"/>
                </a:lnTo>
                <a:lnTo>
                  <a:pt x="428" y="1149"/>
                </a:lnTo>
                <a:lnTo>
                  <a:pt x="426" y="1150"/>
                </a:lnTo>
                <a:lnTo>
                  <a:pt x="424" y="1151"/>
                </a:lnTo>
                <a:lnTo>
                  <a:pt x="424" y="1159"/>
                </a:lnTo>
                <a:lnTo>
                  <a:pt x="426" y="1168"/>
                </a:lnTo>
                <a:lnTo>
                  <a:pt x="424" y="1173"/>
                </a:lnTo>
                <a:lnTo>
                  <a:pt x="416" y="1177"/>
                </a:lnTo>
                <a:lnTo>
                  <a:pt x="414" y="1173"/>
                </a:lnTo>
                <a:lnTo>
                  <a:pt x="408" y="1175"/>
                </a:lnTo>
                <a:lnTo>
                  <a:pt x="398" y="1170"/>
                </a:lnTo>
                <a:lnTo>
                  <a:pt x="394" y="1168"/>
                </a:lnTo>
                <a:lnTo>
                  <a:pt x="382" y="1162"/>
                </a:lnTo>
                <a:lnTo>
                  <a:pt x="376" y="1145"/>
                </a:lnTo>
                <a:lnTo>
                  <a:pt x="369" y="1140"/>
                </a:lnTo>
                <a:lnTo>
                  <a:pt x="364" y="1139"/>
                </a:lnTo>
                <a:lnTo>
                  <a:pt x="363" y="1136"/>
                </a:lnTo>
                <a:lnTo>
                  <a:pt x="363" y="1135"/>
                </a:lnTo>
                <a:lnTo>
                  <a:pt x="362" y="1134"/>
                </a:lnTo>
                <a:lnTo>
                  <a:pt x="360" y="1131"/>
                </a:lnTo>
                <a:lnTo>
                  <a:pt x="354" y="1128"/>
                </a:lnTo>
                <a:lnTo>
                  <a:pt x="352" y="1128"/>
                </a:lnTo>
                <a:lnTo>
                  <a:pt x="349" y="1127"/>
                </a:lnTo>
                <a:lnTo>
                  <a:pt x="348" y="1127"/>
                </a:lnTo>
                <a:lnTo>
                  <a:pt x="346" y="1129"/>
                </a:lnTo>
                <a:lnTo>
                  <a:pt x="341" y="1128"/>
                </a:lnTo>
                <a:lnTo>
                  <a:pt x="336" y="1131"/>
                </a:lnTo>
                <a:lnTo>
                  <a:pt x="333" y="1129"/>
                </a:lnTo>
                <a:lnTo>
                  <a:pt x="327" y="1134"/>
                </a:lnTo>
                <a:lnTo>
                  <a:pt x="326" y="1136"/>
                </a:lnTo>
                <a:lnTo>
                  <a:pt x="326" y="1138"/>
                </a:lnTo>
                <a:lnTo>
                  <a:pt x="325" y="1141"/>
                </a:lnTo>
                <a:lnTo>
                  <a:pt x="327" y="1143"/>
                </a:lnTo>
                <a:lnTo>
                  <a:pt x="326" y="1145"/>
                </a:lnTo>
                <a:lnTo>
                  <a:pt x="323" y="1147"/>
                </a:lnTo>
                <a:lnTo>
                  <a:pt x="322" y="1149"/>
                </a:lnTo>
                <a:lnTo>
                  <a:pt x="322" y="1150"/>
                </a:lnTo>
                <a:lnTo>
                  <a:pt x="321" y="1151"/>
                </a:lnTo>
                <a:lnTo>
                  <a:pt x="320" y="1150"/>
                </a:lnTo>
                <a:lnTo>
                  <a:pt x="318" y="1144"/>
                </a:lnTo>
                <a:lnTo>
                  <a:pt x="320" y="1135"/>
                </a:lnTo>
                <a:lnTo>
                  <a:pt x="318" y="1130"/>
                </a:lnTo>
                <a:lnTo>
                  <a:pt x="316" y="1129"/>
                </a:lnTo>
                <a:lnTo>
                  <a:pt x="307" y="1124"/>
                </a:lnTo>
                <a:lnTo>
                  <a:pt x="294" y="1108"/>
                </a:lnTo>
                <a:lnTo>
                  <a:pt x="288" y="1106"/>
                </a:lnTo>
                <a:lnTo>
                  <a:pt x="284" y="1096"/>
                </a:lnTo>
                <a:lnTo>
                  <a:pt x="280" y="1092"/>
                </a:lnTo>
                <a:lnTo>
                  <a:pt x="275" y="1088"/>
                </a:lnTo>
                <a:lnTo>
                  <a:pt x="264" y="1085"/>
                </a:lnTo>
                <a:lnTo>
                  <a:pt x="262" y="1082"/>
                </a:lnTo>
                <a:lnTo>
                  <a:pt x="261" y="1079"/>
                </a:lnTo>
                <a:lnTo>
                  <a:pt x="261" y="1077"/>
                </a:lnTo>
                <a:lnTo>
                  <a:pt x="262" y="1076"/>
                </a:lnTo>
                <a:lnTo>
                  <a:pt x="261" y="1069"/>
                </a:lnTo>
                <a:lnTo>
                  <a:pt x="262" y="1066"/>
                </a:lnTo>
                <a:lnTo>
                  <a:pt x="258" y="1059"/>
                </a:lnTo>
                <a:lnTo>
                  <a:pt x="257" y="1053"/>
                </a:lnTo>
                <a:lnTo>
                  <a:pt x="251" y="1042"/>
                </a:lnTo>
                <a:lnTo>
                  <a:pt x="252" y="1037"/>
                </a:lnTo>
                <a:lnTo>
                  <a:pt x="251" y="1033"/>
                </a:lnTo>
                <a:lnTo>
                  <a:pt x="248" y="1029"/>
                </a:lnTo>
                <a:lnTo>
                  <a:pt x="246" y="1029"/>
                </a:lnTo>
                <a:lnTo>
                  <a:pt x="243" y="1026"/>
                </a:lnTo>
                <a:lnTo>
                  <a:pt x="242" y="1027"/>
                </a:lnTo>
                <a:lnTo>
                  <a:pt x="239" y="1021"/>
                </a:lnTo>
                <a:lnTo>
                  <a:pt x="237" y="1021"/>
                </a:lnTo>
                <a:lnTo>
                  <a:pt x="235" y="1013"/>
                </a:lnTo>
                <a:lnTo>
                  <a:pt x="232" y="1007"/>
                </a:lnTo>
                <a:lnTo>
                  <a:pt x="227" y="1005"/>
                </a:lnTo>
                <a:lnTo>
                  <a:pt x="227" y="1002"/>
                </a:lnTo>
                <a:lnTo>
                  <a:pt x="226" y="1002"/>
                </a:lnTo>
                <a:lnTo>
                  <a:pt x="224" y="999"/>
                </a:lnTo>
                <a:lnTo>
                  <a:pt x="216" y="996"/>
                </a:lnTo>
                <a:lnTo>
                  <a:pt x="214" y="997"/>
                </a:lnTo>
                <a:lnTo>
                  <a:pt x="213" y="996"/>
                </a:lnTo>
                <a:lnTo>
                  <a:pt x="210" y="995"/>
                </a:lnTo>
                <a:lnTo>
                  <a:pt x="204" y="996"/>
                </a:lnTo>
                <a:lnTo>
                  <a:pt x="200" y="995"/>
                </a:lnTo>
                <a:lnTo>
                  <a:pt x="195" y="994"/>
                </a:lnTo>
                <a:lnTo>
                  <a:pt x="194" y="996"/>
                </a:lnTo>
                <a:lnTo>
                  <a:pt x="193" y="996"/>
                </a:lnTo>
                <a:lnTo>
                  <a:pt x="181" y="991"/>
                </a:lnTo>
                <a:lnTo>
                  <a:pt x="181" y="989"/>
                </a:lnTo>
                <a:lnTo>
                  <a:pt x="178" y="989"/>
                </a:lnTo>
                <a:lnTo>
                  <a:pt x="177" y="986"/>
                </a:lnTo>
                <a:lnTo>
                  <a:pt x="170" y="984"/>
                </a:lnTo>
                <a:lnTo>
                  <a:pt x="168" y="981"/>
                </a:lnTo>
                <a:lnTo>
                  <a:pt x="160" y="978"/>
                </a:lnTo>
                <a:lnTo>
                  <a:pt x="152" y="965"/>
                </a:lnTo>
                <a:lnTo>
                  <a:pt x="146" y="960"/>
                </a:lnTo>
                <a:lnTo>
                  <a:pt x="143" y="953"/>
                </a:lnTo>
                <a:lnTo>
                  <a:pt x="138" y="949"/>
                </a:lnTo>
                <a:lnTo>
                  <a:pt x="136" y="946"/>
                </a:lnTo>
                <a:lnTo>
                  <a:pt x="135" y="938"/>
                </a:lnTo>
                <a:lnTo>
                  <a:pt x="127" y="918"/>
                </a:lnTo>
                <a:lnTo>
                  <a:pt x="124" y="914"/>
                </a:lnTo>
                <a:lnTo>
                  <a:pt x="122" y="915"/>
                </a:lnTo>
                <a:lnTo>
                  <a:pt x="119" y="910"/>
                </a:lnTo>
                <a:lnTo>
                  <a:pt x="117" y="909"/>
                </a:lnTo>
                <a:lnTo>
                  <a:pt x="114" y="906"/>
                </a:lnTo>
                <a:lnTo>
                  <a:pt x="101" y="911"/>
                </a:lnTo>
                <a:lnTo>
                  <a:pt x="98" y="914"/>
                </a:lnTo>
                <a:lnTo>
                  <a:pt x="95" y="910"/>
                </a:lnTo>
                <a:lnTo>
                  <a:pt x="93" y="911"/>
                </a:lnTo>
                <a:lnTo>
                  <a:pt x="83" y="914"/>
                </a:lnTo>
                <a:lnTo>
                  <a:pt x="82" y="910"/>
                </a:lnTo>
                <a:lnTo>
                  <a:pt x="81" y="910"/>
                </a:lnTo>
                <a:lnTo>
                  <a:pt x="80" y="911"/>
                </a:lnTo>
                <a:lnTo>
                  <a:pt x="79" y="910"/>
                </a:lnTo>
                <a:lnTo>
                  <a:pt x="75" y="910"/>
                </a:lnTo>
                <a:lnTo>
                  <a:pt x="70" y="912"/>
                </a:lnTo>
                <a:lnTo>
                  <a:pt x="66" y="915"/>
                </a:lnTo>
                <a:lnTo>
                  <a:pt x="58" y="917"/>
                </a:lnTo>
                <a:lnTo>
                  <a:pt x="56" y="920"/>
                </a:lnTo>
                <a:lnTo>
                  <a:pt x="44" y="907"/>
                </a:lnTo>
                <a:lnTo>
                  <a:pt x="38" y="902"/>
                </a:lnTo>
                <a:lnTo>
                  <a:pt x="23" y="869"/>
                </a:lnTo>
                <a:lnTo>
                  <a:pt x="0" y="843"/>
                </a:lnTo>
                <a:lnTo>
                  <a:pt x="0" y="832"/>
                </a:lnTo>
                <a:lnTo>
                  <a:pt x="0" y="831"/>
                </a:lnTo>
                <a:lnTo>
                  <a:pt x="6" y="826"/>
                </a:lnTo>
                <a:lnTo>
                  <a:pt x="8" y="819"/>
                </a:lnTo>
                <a:lnTo>
                  <a:pt x="12" y="813"/>
                </a:lnTo>
                <a:lnTo>
                  <a:pt x="19" y="806"/>
                </a:lnTo>
                <a:lnTo>
                  <a:pt x="24" y="806"/>
                </a:lnTo>
                <a:lnTo>
                  <a:pt x="26" y="802"/>
                </a:lnTo>
                <a:lnTo>
                  <a:pt x="27" y="799"/>
                </a:lnTo>
                <a:lnTo>
                  <a:pt x="24" y="788"/>
                </a:lnTo>
                <a:lnTo>
                  <a:pt x="26" y="774"/>
                </a:lnTo>
                <a:lnTo>
                  <a:pt x="27" y="771"/>
                </a:lnTo>
                <a:lnTo>
                  <a:pt x="26" y="767"/>
                </a:lnTo>
                <a:lnTo>
                  <a:pt x="23" y="756"/>
                </a:lnTo>
                <a:lnTo>
                  <a:pt x="28" y="739"/>
                </a:lnTo>
                <a:lnTo>
                  <a:pt x="35" y="728"/>
                </a:lnTo>
                <a:lnTo>
                  <a:pt x="29" y="722"/>
                </a:lnTo>
                <a:lnTo>
                  <a:pt x="19" y="715"/>
                </a:lnTo>
                <a:lnTo>
                  <a:pt x="11" y="707"/>
                </a:lnTo>
                <a:lnTo>
                  <a:pt x="7" y="699"/>
                </a:lnTo>
                <a:lnTo>
                  <a:pt x="5" y="694"/>
                </a:lnTo>
                <a:lnTo>
                  <a:pt x="5" y="692"/>
                </a:lnTo>
                <a:lnTo>
                  <a:pt x="8" y="686"/>
                </a:lnTo>
                <a:lnTo>
                  <a:pt x="12" y="680"/>
                </a:lnTo>
                <a:lnTo>
                  <a:pt x="17" y="676"/>
                </a:lnTo>
                <a:lnTo>
                  <a:pt x="32" y="669"/>
                </a:lnTo>
                <a:lnTo>
                  <a:pt x="39" y="667"/>
                </a:lnTo>
                <a:lnTo>
                  <a:pt x="43" y="664"/>
                </a:lnTo>
                <a:lnTo>
                  <a:pt x="48" y="662"/>
                </a:lnTo>
                <a:lnTo>
                  <a:pt x="50" y="662"/>
                </a:lnTo>
                <a:lnTo>
                  <a:pt x="51" y="661"/>
                </a:lnTo>
                <a:lnTo>
                  <a:pt x="56" y="661"/>
                </a:lnTo>
                <a:lnTo>
                  <a:pt x="60" y="657"/>
                </a:lnTo>
                <a:lnTo>
                  <a:pt x="65" y="662"/>
                </a:lnTo>
                <a:lnTo>
                  <a:pt x="67" y="662"/>
                </a:lnTo>
                <a:lnTo>
                  <a:pt x="67" y="659"/>
                </a:lnTo>
                <a:lnTo>
                  <a:pt x="74" y="656"/>
                </a:lnTo>
                <a:lnTo>
                  <a:pt x="75" y="654"/>
                </a:lnTo>
                <a:lnTo>
                  <a:pt x="76" y="651"/>
                </a:lnTo>
                <a:lnTo>
                  <a:pt x="81" y="648"/>
                </a:lnTo>
                <a:lnTo>
                  <a:pt x="82" y="646"/>
                </a:lnTo>
                <a:lnTo>
                  <a:pt x="82" y="641"/>
                </a:lnTo>
                <a:lnTo>
                  <a:pt x="86" y="638"/>
                </a:lnTo>
                <a:lnTo>
                  <a:pt x="91" y="630"/>
                </a:lnTo>
                <a:lnTo>
                  <a:pt x="101" y="622"/>
                </a:lnTo>
                <a:lnTo>
                  <a:pt x="107" y="619"/>
                </a:lnTo>
                <a:lnTo>
                  <a:pt x="113" y="613"/>
                </a:lnTo>
                <a:lnTo>
                  <a:pt x="122" y="605"/>
                </a:lnTo>
                <a:lnTo>
                  <a:pt x="125" y="591"/>
                </a:lnTo>
                <a:lnTo>
                  <a:pt x="123" y="590"/>
                </a:lnTo>
                <a:lnTo>
                  <a:pt x="122" y="587"/>
                </a:lnTo>
                <a:lnTo>
                  <a:pt x="122" y="581"/>
                </a:lnTo>
                <a:lnTo>
                  <a:pt x="125" y="577"/>
                </a:lnTo>
                <a:lnTo>
                  <a:pt x="125" y="575"/>
                </a:lnTo>
                <a:lnTo>
                  <a:pt x="129" y="574"/>
                </a:lnTo>
                <a:lnTo>
                  <a:pt x="134" y="570"/>
                </a:lnTo>
                <a:lnTo>
                  <a:pt x="138" y="569"/>
                </a:lnTo>
                <a:lnTo>
                  <a:pt x="140" y="564"/>
                </a:lnTo>
                <a:lnTo>
                  <a:pt x="140" y="560"/>
                </a:lnTo>
                <a:lnTo>
                  <a:pt x="140" y="555"/>
                </a:lnTo>
                <a:lnTo>
                  <a:pt x="144" y="555"/>
                </a:lnTo>
                <a:lnTo>
                  <a:pt x="149" y="557"/>
                </a:lnTo>
                <a:lnTo>
                  <a:pt x="151" y="555"/>
                </a:lnTo>
                <a:lnTo>
                  <a:pt x="156" y="547"/>
                </a:lnTo>
                <a:lnTo>
                  <a:pt x="159" y="541"/>
                </a:lnTo>
                <a:lnTo>
                  <a:pt x="165" y="536"/>
                </a:lnTo>
                <a:lnTo>
                  <a:pt x="168" y="531"/>
                </a:lnTo>
                <a:lnTo>
                  <a:pt x="175" y="526"/>
                </a:lnTo>
                <a:lnTo>
                  <a:pt x="177" y="517"/>
                </a:lnTo>
                <a:lnTo>
                  <a:pt x="192" y="501"/>
                </a:lnTo>
                <a:lnTo>
                  <a:pt x="197" y="490"/>
                </a:lnTo>
                <a:lnTo>
                  <a:pt x="204" y="481"/>
                </a:lnTo>
                <a:lnTo>
                  <a:pt x="210" y="472"/>
                </a:lnTo>
                <a:lnTo>
                  <a:pt x="216" y="451"/>
                </a:lnTo>
                <a:lnTo>
                  <a:pt x="218" y="447"/>
                </a:lnTo>
                <a:lnTo>
                  <a:pt x="218" y="443"/>
                </a:lnTo>
                <a:lnTo>
                  <a:pt x="214" y="441"/>
                </a:lnTo>
                <a:lnTo>
                  <a:pt x="210" y="441"/>
                </a:lnTo>
                <a:lnTo>
                  <a:pt x="205" y="438"/>
                </a:lnTo>
                <a:lnTo>
                  <a:pt x="204" y="441"/>
                </a:lnTo>
                <a:lnTo>
                  <a:pt x="203" y="442"/>
                </a:lnTo>
                <a:lnTo>
                  <a:pt x="199" y="437"/>
                </a:lnTo>
                <a:lnTo>
                  <a:pt x="195" y="435"/>
                </a:lnTo>
                <a:lnTo>
                  <a:pt x="193" y="432"/>
                </a:lnTo>
                <a:lnTo>
                  <a:pt x="189" y="421"/>
                </a:lnTo>
                <a:lnTo>
                  <a:pt x="188" y="420"/>
                </a:lnTo>
                <a:lnTo>
                  <a:pt x="186" y="420"/>
                </a:lnTo>
                <a:lnTo>
                  <a:pt x="237" y="282"/>
                </a:lnTo>
                <a:lnTo>
                  <a:pt x="327" y="337"/>
                </a:lnTo>
                <a:lnTo>
                  <a:pt x="343" y="345"/>
                </a:lnTo>
                <a:lnTo>
                  <a:pt x="344" y="348"/>
                </a:lnTo>
                <a:lnTo>
                  <a:pt x="363" y="440"/>
                </a:lnTo>
                <a:lnTo>
                  <a:pt x="373" y="489"/>
                </a:lnTo>
                <a:lnTo>
                  <a:pt x="375" y="527"/>
                </a:lnTo>
                <a:lnTo>
                  <a:pt x="382" y="564"/>
                </a:lnTo>
                <a:lnTo>
                  <a:pt x="385" y="574"/>
                </a:lnTo>
                <a:lnTo>
                  <a:pt x="389" y="586"/>
                </a:lnTo>
                <a:lnTo>
                  <a:pt x="406" y="619"/>
                </a:lnTo>
                <a:lnTo>
                  <a:pt x="440" y="673"/>
                </a:lnTo>
                <a:lnTo>
                  <a:pt x="462" y="697"/>
                </a:lnTo>
                <a:lnTo>
                  <a:pt x="483" y="722"/>
                </a:lnTo>
                <a:lnTo>
                  <a:pt x="509" y="749"/>
                </a:lnTo>
                <a:lnTo>
                  <a:pt x="518" y="757"/>
                </a:lnTo>
                <a:lnTo>
                  <a:pt x="531" y="767"/>
                </a:lnTo>
                <a:lnTo>
                  <a:pt x="540" y="772"/>
                </a:lnTo>
                <a:lnTo>
                  <a:pt x="617" y="735"/>
                </a:lnTo>
                <a:lnTo>
                  <a:pt x="626" y="733"/>
                </a:lnTo>
                <a:lnTo>
                  <a:pt x="646" y="734"/>
                </a:lnTo>
                <a:lnTo>
                  <a:pt x="658" y="733"/>
                </a:lnTo>
                <a:lnTo>
                  <a:pt x="680" y="724"/>
                </a:lnTo>
                <a:lnTo>
                  <a:pt x="701" y="714"/>
                </a:lnTo>
                <a:lnTo>
                  <a:pt x="706" y="669"/>
                </a:lnTo>
                <a:lnTo>
                  <a:pt x="706" y="660"/>
                </a:lnTo>
                <a:lnTo>
                  <a:pt x="707" y="657"/>
                </a:lnTo>
                <a:lnTo>
                  <a:pt x="710" y="644"/>
                </a:lnTo>
                <a:lnTo>
                  <a:pt x="712" y="645"/>
                </a:lnTo>
                <a:lnTo>
                  <a:pt x="713" y="646"/>
                </a:lnTo>
                <a:lnTo>
                  <a:pt x="715" y="653"/>
                </a:lnTo>
                <a:lnTo>
                  <a:pt x="717" y="651"/>
                </a:lnTo>
                <a:lnTo>
                  <a:pt x="720" y="648"/>
                </a:lnTo>
                <a:lnTo>
                  <a:pt x="717" y="643"/>
                </a:lnTo>
                <a:lnTo>
                  <a:pt x="720" y="640"/>
                </a:lnTo>
                <a:lnTo>
                  <a:pt x="720" y="638"/>
                </a:lnTo>
                <a:lnTo>
                  <a:pt x="736" y="619"/>
                </a:lnTo>
                <a:lnTo>
                  <a:pt x="744" y="597"/>
                </a:lnTo>
                <a:lnTo>
                  <a:pt x="748" y="589"/>
                </a:lnTo>
                <a:lnTo>
                  <a:pt x="754" y="538"/>
                </a:lnTo>
                <a:lnTo>
                  <a:pt x="754" y="526"/>
                </a:lnTo>
                <a:lnTo>
                  <a:pt x="755" y="521"/>
                </a:lnTo>
                <a:lnTo>
                  <a:pt x="758" y="516"/>
                </a:lnTo>
                <a:lnTo>
                  <a:pt x="758" y="509"/>
                </a:lnTo>
                <a:lnTo>
                  <a:pt x="759" y="497"/>
                </a:lnTo>
                <a:lnTo>
                  <a:pt x="764" y="497"/>
                </a:lnTo>
                <a:lnTo>
                  <a:pt x="768" y="494"/>
                </a:lnTo>
                <a:lnTo>
                  <a:pt x="773" y="493"/>
                </a:lnTo>
                <a:lnTo>
                  <a:pt x="777" y="481"/>
                </a:lnTo>
                <a:lnTo>
                  <a:pt x="782" y="478"/>
                </a:lnTo>
                <a:lnTo>
                  <a:pt x="796" y="473"/>
                </a:lnTo>
                <a:lnTo>
                  <a:pt x="806" y="473"/>
                </a:lnTo>
                <a:lnTo>
                  <a:pt x="808" y="472"/>
                </a:lnTo>
                <a:lnTo>
                  <a:pt x="812" y="472"/>
                </a:lnTo>
                <a:lnTo>
                  <a:pt x="813" y="469"/>
                </a:lnTo>
                <a:lnTo>
                  <a:pt x="821" y="457"/>
                </a:lnTo>
                <a:lnTo>
                  <a:pt x="832" y="442"/>
                </a:lnTo>
                <a:lnTo>
                  <a:pt x="845" y="433"/>
                </a:lnTo>
                <a:lnTo>
                  <a:pt x="857" y="419"/>
                </a:lnTo>
                <a:lnTo>
                  <a:pt x="859" y="414"/>
                </a:lnTo>
                <a:lnTo>
                  <a:pt x="861" y="409"/>
                </a:lnTo>
                <a:lnTo>
                  <a:pt x="867" y="401"/>
                </a:lnTo>
                <a:lnTo>
                  <a:pt x="870" y="392"/>
                </a:lnTo>
                <a:lnTo>
                  <a:pt x="877" y="379"/>
                </a:lnTo>
                <a:lnTo>
                  <a:pt x="881" y="377"/>
                </a:lnTo>
                <a:lnTo>
                  <a:pt x="889" y="376"/>
                </a:lnTo>
                <a:lnTo>
                  <a:pt x="891" y="371"/>
                </a:lnTo>
                <a:lnTo>
                  <a:pt x="893" y="368"/>
                </a:lnTo>
                <a:lnTo>
                  <a:pt x="899" y="367"/>
                </a:lnTo>
                <a:lnTo>
                  <a:pt x="904" y="364"/>
                </a:lnTo>
                <a:lnTo>
                  <a:pt x="905" y="361"/>
                </a:lnTo>
                <a:lnTo>
                  <a:pt x="909" y="344"/>
                </a:lnTo>
                <a:lnTo>
                  <a:pt x="918" y="337"/>
                </a:lnTo>
                <a:lnTo>
                  <a:pt x="923" y="331"/>
                </a:lnTo>
                <a:lnTo>
                  <a:pt x="926" y="318"/>
                </a:lnTo>
                <a:lnTo>
                  <a:pt x="926" y="312"/>
                </a:lnTo>
                <a:lnTo>
                  <a:pt x="931" y="302"/>
                </a:lnTo>
                <a:lnTo>
                  <a:pt x="936" y="282"/>
                </a:lnTo>
                <a:lnTo>
                  <a:pt x="941" y="278"/>
                </a:lnTo>
                <a:lnTo>
                  <a:pt x="942" y="275"/>
                </a:lnTo>
                <a:lnTo>
                  <a:pt x="945" y="272"/>
                </a:lnTo>
                <a:lnTo>
                  <a:pt x="946" y="268"/>
                </a:lnTo>
                <a:lnTo>
                  <a:pt x="956" y="256"/>
                </a:lnTo>
                <a:lnTo>
                  <a:pt x="960" y="255"/>
                </a:lnTo>
                <a:lnTo>
                  <a:pt x="962" y="250"/>
                </a:lnTo>
                <a:lnTo>
                  <a:pt x="967" y="246"/>
                </a:lnTo>
                <a:lnTo>
                  <a:pt x="969" y="246"/>
                </a:lnTo>
                <a:lnTo>
                  <a:pt x="985" y="260"/>
                </a:lnTo>
                <a:lnTo>
                  <a:pt x="987" y="261"/>
                </a:lnTo>
                <a:lnTo>
                  <a:pt x="987" y="256"/>
                </a:lnTo>
                <a:lnTo>
                  <a:pt x="989" y="254"/>
                </a:lnTo>
                <a:lnTo>
                  <a:pt x="989" y="251"/>
                </a:lnTo>
                <a:lnTo>
                  <a:pt x="990" y="245"/>
                </a:lnTo>
                <a:lnTo>
                  <a:pt x="990" y="244"/>
                </a:lnTo>
                <a:lnTo>
                  <a:pt x="992" y="240"/>
                </a:lnTo>
                <a:lnTo>
                  <a:pt x="992" y="238"/>
                </a:lnTo>
                <a:lnTo>
                  <a:pt x="993" y="235"/>
                </a:lnTo>
                <a:lnTo>
                  <a:pt x="998" y="219"/>
                </a:lnTo>
                <a:lnTo>
                  <a:pt x="1003" y="214"/>
                </a:lnTo>
                <a:lnTo>
                  <a:pt x="1003" y="211"/>
                </a:lnTo>
                <a:lnTo>
                  <a:pt x="1005" y="209"/>
                </a:lnTo>
                <a:lnTo>
                  <a:pt x="1006" y="204"/>
                </a:lnTo>
                <a:lnTo>
                  <a:pt x="1010" y="203"/>
                </a:lnTo>
                <a:lnTo>
                  <a:pt x="1011" y="200"/>
                </a:lnTo>
                <a:lnTo>
                  <a:pt x="1012" y="200"/>
                </a:lnTo>
                <a:lnTo>
                  <a:pt x="1022" y="198"/>
                </a:lnTo>
                <a:lnTo>
                  <a:pt x="1028" y="193"/>
                </a:lnTo>
                <a:lnTo>
                  <a:pt x="1031" y="192"/>
                </a:lnTo>
                <a:lnTo>
                  <a:pt x="1070" y="153"/>
                </a:lnTo>
                <a:lnTo>
                  <a:pt x="1090" y="138"/>
                </a:lnTo>
                <a:lnTo>
                  <a:pt x="1140" y="107"/>
                </a:lnTo>
                <a:lnTo>
                  <a:pt x="1188" y="3"/>
                </a:lnTo>
                <a:lnTo>
                  <a:pt x="1219" y="41"/>
                </a:lnTo>
                <a:lnTo>
                  <a:pt x="1238" y="22"/>
                </a:lnTo>
                <a:lnTo>
                  <a:pt x="1302" y="0"/>
                </a:lnTo>
                <a:lnTo>
                  <a:pt x="1311" y="11"/>
                </a:lnTo>
                <a:lnTo>
                  <a:pt x="1335" y="28"/>
                </a:lnTo>
                <a:lnTo>
                  <a:pt x="1345" y="59"/>
                </a:lnTo>
                <a:lnTo>
                  <a:pt x="1361" y="106"/>
                </a:lnTo>
                <a:lnTo>
                  <a:pt x="1396" y="124"/>
                </a:lnTo>
                <a:lnTo>
                  <a:pt x="1395" y="143"/>
                </a:lnTo>
                <a:lnTo>
                  <a:pt x="1395" y="144"/>
                </a:lnTo>
                <a:lnTo>
                  <a:pt x="1396" y="144"/>
                </a:lnTo>
                <a:lnTo>
                  <a:pt x="1388" y="150"/>
                </a:lnTo>
                <a:lnTo>
                  <a:pt x="1383" y="153"/>
                </a:lnTo>
                <a:lnTo>
                  <a:pt x="1380" y="153"/>
                </a:lnTo>
                <a:lnTo>
                  <a:pt x="1377" y="155"/>
                </a:lnTo>
                <a:lnTo>
                  <a:pt x="1371" y="161"/>
                </a:lnTo>
                <a:lnTo>
                  <a:pt x="1368" y="163"/>
                </a:lnTo>
                <a:lnTo>
                  <a:pt x="1361" y="169"/>
                </a:lnTo>
                <a:lnTo>
                  <a:pt x="1359" y="176"/>
                </a:lnTo>
                <a:lnTo>
                  <a:pt x="1359" y="185"/>
                </a:lnTo>
                <a:lnTo>
                  <a:pt x="1355" y="203"/>
                </a:lnTo>
                <a:lnTo>
                  <a:pt x="1352" y="209"/>
                </a:lnTo>
                <a:lnTo>
                  <a:pt x="1352" y="213"/>
                </a:lnTo>
                <a:lnTo>
                  <a:pt x="1346" y="227"/>
                </a:lnTo>
                <a:lnTo>
                  <a:pt x="1340" y="243"/>
                </a:lnTo>
                <a:lnTo>
                  <a:pt x="1337" y="251"/>
                </a:lnTo>
                <a:lnTo>
                  <a:pt x="1329" y="266"/>
                </a:lnTo>
                <a:lnTo>
                  <a:pt x="1341" y="272"/>
                </a:lnTo>
                <a:lnTo>
                  <a:pt x="1351" y="267"/>
                </a:lnTo>
                <a:lnTo>
                  <a:pt x="1374" y="254"/>
                </a:lnTo>
                <a:lnTo>
                  <a:pt x="1385" y="250"/>
                </a:lnTo>
                <a:lnTo>
                  <a:pt x="1404" y="246"/>
                </a:lnTo>
                <a:lnTo>
                  <a:pt x="1415" y="254"/>
                </a:lnTo>
                <a:lnTo>
                  <a:pt x="1420" y="255"/>
                </a:lnTo>
                <a:lnTo>
                  <a:pt x="1426" y="251"/>
                </a:lnTo>
                <a:lnTo>
                  <a:pt x="1436" y="248"/>
                </a:lnTo>
                <a:lnTo>
                  <a:pt x="1441" y="249"/>
                </a:lnTo>
                <a:lnTo>
                  <a:pt x="1447" y="252"/>
                </a:lnTo>
                <a:lnTo>
                  <a:pt x="1453" y="252"/>
                </a:lnTo>
                <a:lnTo>
                  <a:pt x="1462" y="250"/>
                </a:lnTo>
                <a:lnTo>
                  <a:pt x="1476" y="249"/>
                </a:lnTo>
                <a:lnTo>
                  <a:pt x="1490" y="244"/>
                </a:lnTo>
                <a:lnTo>
                  <a:pt x="1492" y="244"/>
                </a:lnTo>
                <a:lnTo>
                  <a:pt x="1501" y="249"/>
                </a:lnTo>
                <a:lnTo>
                  <a:pt x="1530" y="262"/>
                </a:lnTo>
                <a:lnTo>
                  <a:pt x="1550" y="276"/>
                </a:lnTo>
                <a:lnTo>
                  <a:pt x="1570" y="298"/>
                </a:lnTo>
                <a:lnTo>
                  <a:pt x="1587" y="310"/>
                </a:lnTo>
                <a:lnTo>
                  <a:pt x="1617" y="326"/>
                </a:lnTo>
                <a:lnTo>
                  <a:pt x="1624" y="332"/>
                </a:lnTo>
                <a:lnTo>
                  <a:pt x="1661" y="353"/>
                </a:lnTo>
                <a:lnTo>
                  <a:pt x="1678" y="362"/>
                </a:lnTo>
                <a:lnTo>
                  <a:pt x="1688" y="368"/>
                </a:lnTo>
                <a:lnTo>
                  <a:pt x="1692" y="368"/>
                </a:lnTo>
                <a:lnTo>
                  <a:pt x="1704" y="363"/>
                </a:lnTo>
                <a:lnTo>
                  <a:pt x="1741" y="351"/>
                </a:lnTo>
                <a:lnTo>
                  <a:pt x="1742" y="350"/>
                </a:lnTo>
                <a:lnTo>
                  <a:pt x="1763" y="356"/>
                </a:lnTo>
                <a:lnTo>
                  <a:pt x="1860" y="377"/>
                </a:lnTo>
                <a:lnTo>
                  <a:pt x="1861" y="376"/>
                </a:lnTo>
                <a:lnTo>
                  <a:pt x="1900" y="387"/>
                </a:lnTo>
                <a:lnTo>
                  <a:pt x="1901" y="442"/>
                </a:lnTo>
                <a:lnTo>
                  <a:pt x="1901" y="463"/>
                </a:lnTo>
                <a:lnTo>
                  <a:pt x="1903" y="474"/>
                </a:lnTo>
                <a:lnTo>
                  <a:pt x="1906" y="481"/>
                </a:lnTo>
                <a:lnTo>
                  <a:pt x="1911" y="489"/>
                </a:lnTo>
                <a:lnTo>
                  <a:pt x="1911" y="502"/>
                </a:lnTo>
                <a:lnTo>
                  <a:pt x="1906" y="507"/>
                </a:lnTo>
                <a:lnTo>
                  <a:pt x="1896" y="528"/>
                </a:lnTo>
                <a:lnTo>
                  <a:pt x="1886" y="543"/>
                </a:lnTo>
                <a:lnTo>
                  <a:pt x="1880" y="547"/>
                </a:lnTo>
                <a:lnTo>
                  <a:pt x="1860" y="565"/>
                </a:lnTo>
                <a:lnTo>
                  <a:pt x="1858" y="570"/>
                </a:lnTo>
                <a:lnTo>
                  <a:pt x="1843" y="586"/>
                </a:lnTo>
                <a:lnTo>
                  <a:pt x="1842" y="591"/>
                </a:lnTo>
                <a:lnTo>
                  <a:pt x="1832" y="606"/>
                </a:lnTo>
                <a:lnTo>
                  <a:pt x="1827" y="609"/>
                </a:lnTo>
                <a:lnTo>
                  <a:pt x="1818" y="614"/>
                </a:lnTo>
                <a:lnTo>
                  <a:pt x="1815" y="617"/>
                </a:lnTo>
                <a:lnTo>
                  <a:pt x="1812" y="624"/>
                </a:lnTo>
                <a:lnTo>
                  <a:pt x="1810" y="629"/>
                </a:lnTo>
                <a:lnTo>
                  <a:pt x="1806" y="632"/>
                </a:lnTo>
                <a:lnTo>
                  <a:pt x="1800" y="638"/>
                </a:lnTo>
                <a:lnTo>
                  <a:pt x="1796" y="645"/>
                </a:lnTo>
                <a:lnTo>
                  <a:pt x="1791" y="654"/>
                </a:lnTo>
                <a:lnTo>
                  <a:pt x="1788" y="661"/>
                </a:lnTo>
                <a:lnTo>
                  <a:pt x="1786" y="669"/>
                </a:lnTo>
                <a:lnTo>
                  <a:pt x="1784" y="675"/>
                </a:lnTo>
                <a:lnTo>
                  <a:pt x="1769" y="688"/>
                </a:lnTo>
                <a:lnTo>
                  <a:pt x="1756" y="703"/>
                </a:lnTo>
                <a:lnTo>
                  <a:pt x="1731" y="736"/>
                </a:lnTo>
                <a:lnTo>
                  <a:pt x="1722" y="751"/>
                </a:lnTo>
                <a:lnTo>
                  <a:pt x="1719" y="761"/>
                </a:lnTo>
                <a:lnTo>
                  <a:pt x="1708" y="774"/>
                </a:lnTo>
                <a:lnTo>
                  <a:pt x="1699" y="790"/>
                </a:lnTo>
                <a:lnTo>
                  <a:pt x="1692" y="799"/>
                </a:lnTo>
                <a:lnTo>
                  <a:pt x="1683" y="806"/>
                </a:lnTo>
                <a:lnTo>
                  <a:pt x="1673" y="810"/>
                </a:lnTo>
                <a:lnTo>
                  <a:pt x="1671" y="816"/>
                </a:lnTo>
                <a:lnTo>
                  <a:pt x="1672" y="821"/>
                </a:lnTo>
                <a:lnTo>
                  <a:pt x="1672" y="827"/>
                </a:lnTo>
                <a:lnTo>
                  <a:pt x="1670" y="831"/>
                </a:lnTo>
                <a:lnTo>
                  <a:pt x="1666" y="834"/>
                </a:lnTo>
                <a:lnTo>
                  <a:pt x="1662" y="838"/>
                </a:lnTo>
                <a:lnTo>
                  <a:pt x="1656" y="842"/>
                </a:lnTo>
                <a:lnTo>
                  <a:pt x="1656" y="847"/>
                </a:lnTo>
                <a:lnTo>
                  <a:pt x="1649" y="850"/>
                </a:lnTo>
                <a:lnTo>
                  <a:pt x="1645" y="858"/>
                </a:lnTo>
                <a:lnTo>
                  <a:pt x="1640" y="862"/>
                </a:lnTo>
                <a:lnTo>
                  <a:pt x="1634" y="870"/>
                </a:lnTo>
                <a:lnTo>
                  <a:pt x="1636" y="873"/>
                </a:lnTo>
                <a:lnTo>
                  <a:pt x="1709" y="965"/>
                </a:lnTo>
                <a:lnTo>
                  <a:pt x="1738" y="1001"/>
                </a:lnTo>
                <a:lnTo>
                  <a:pt x="1738" y="1003"/>
                </a:lnTo>
                <a:lnTo>
                  <a:pt x="1745" y="1013"/>
                </a:lnTo>
                <a:lnTo>
                  <a:pt x="1751" y="1019"/>
                </a:lnTo>
                <a:lnTo>
                  <a:pt x="1754" y="1027"/>
                </a:lnTo>
                <a:lnTo>
                  <a:pt x="1763" y="1038"/>
                </a:lnTo>
                <a:lnTo>
                  <a:pt x="1767" y="1044"/>
                </a:lnTo>
                <a:lnTo>
                  <a:pt x="1769" y="1054"/>
                </a:lnTo>
                <a:lnTo>
                  <a:pt x="1772" y="1069"/>
                </a:lnTo>
                <a:lnTo>
                  <a:pt x="1772" y="1072"/>
                </a:lnTo>
                <a:lnTo>
                  <a:pt x="1779" y="1079"/>
                </a:lnTo>
                <a:lnTo>
                  <a:pt x="1780" y="1081"/>
                </a:lnTo>
                <a:lnTo>
                  <a:pt x="1779" y="1085"/>
                </a:lnTo>
                <a:lnTo>
                  <a:pt x="1782" y="1087"/>
                </a:lnTo>
                <a:lnTo>
                  <a:pt x="1788" y="1090"/>
                </a:lnTo>
                <a:lnTo>
                  <a:pt x="1796" y="1096"/>
                </a:lnTo>
                <a:lnTo>
                  <a:pt x="1799" y="1096"/>
                </a:lnTo>
                <a:lnTo>
                  <a:pt x="1818" y="1107"/>
                </a:lnTo>
                <a:lnTo>
                  <a:pt x="1829" y="1114"/>
                </a:lnTo>
                <a:lnTo>
                  <a:pt x="1831" y="1117"/>
                </a:lnTo>
                <a:lnTo>
                  <a:pt x="1829" y="1122"/>
                </a:lnTo>
                <a:lnTo>
                  <a:pt x="1832" y="1130"/>
                </a:lnTo>
                <a:lnTo>
                  <a:pt x="1829" y="1149"/>
                </a:lnTo>
                <a:lnTo>
                  <a:pt x="1831" y="1151"/>
                </a:lnTo>
                <a:lnTo>
                  <a:pt x="1834" y="1157"/>
                </a:lnTo>
                <a:lnTo>
                  <a:pt x="1838" y="1163"/>
                </a:lnTo>
                <a:lnTo>
                  <a:pt x="1848" y="1173"/>
                </a:lnTo>
                <a:lnTo>
                  <a:pt x="1855" y="1184"/>
                </a:lnTo>
                <a:lnTo>
                  <a:pt x="1865" y="1197"/>
                </a:lnTo>
                <a:lnTo>
                  <a:pt x="1875" y="1197"/>
                </a:lnTo>
                <a:lnTo>
                  <a:pt x="1889" y="1193"/>
                </a:lnTo>
                <a:lnTo>
                  <a:pt x="1890" y="1198"/>
                </a:lnTo>
                <a:lnTo>
                  <a:pt x="1892" y="1209"/>
                </a:lnTo>
                <a:lnTo>
                  <a:pt x="1882" y="1210"/>
                </a:lnTo>
                <a:lnTo>
                  <a:pt x="1886" y="1220"/>
                </a:lnTo>
                <a:lnTo>
                  <a:pt x="1891" y="1219"/>
                </a:lnTo>
                <a:lnTo>
                  <a:pt x="1896" y="1229"/>
                </a:lnTo>
                <a:lnTo>
                  <a:pt x="1890" y="1230"/>
                </a:lnTo>
                <a:lnTo>
                  <a:pt x="1892" y="1239"/>
                </a:lnTo>
                <a:lnTo>
                  <a:pt x="1906" y="1241"/>
                </a:lnTo>
                <a:lnTo>
                  <a:pt x="1898" y="1235"/>
                </a:lnTo>
                <a:lnTo>
                  <a:pt x="1909" y="1219"/>
                </a:lnTo>
                <a:lnTo>
                  <a:pt x="1918" y="1213"/>
                </a:lnTo>
                <a:lnTo>
                  <a:pt x="1922" y="1214"/>
                </a:lnTo>
                <a:lnTo>
                  <a:pt x="1924" y="1219"/>
                </a:lnTo>
                <a:lnTo>
                  <a:pt x="1924" y="1223"/>
                </a:lnTo>
                <a:lnTo>
                  <a:pt x="1924" y="1226"/>
                </a:lnTo>
                <a:lnTo>
                  <a:pt x="1921" y="1235"/>
                </a:lnTo>
                <a:lnTo>
                  <a:pt x="1932" y="1245"/>
                </a:lnTo>
                <a:lnTo>
                  <a:pt x="1935" y="1248"/>
                </a:lnTo>
                <a:lnTo>
                  <a:pt x="1946" y="1252"/>
                </a:lnTo>
                <a:lnTo>
                  <a:pt x="1959" y="1267"/>
                </a:lnTo>
                <a:lnTo>
                  <a:pt x="1965" y="1263"/>
                </a:lnTo>
                <a:lnTo>
                  <a:pt x="1971" y="1273"/>
                </a:lnTo>
                <a:lnTo>
                  <a:pt x="1970" y="1277"/>
                </a:lnTo>
                <a:lnTo>
                  <a:pt x="1975" y="1285"/>
                </a:lnTo>
                <a:lnTo>
                  <a:pt x="1977" y="1294"/>
                </a:lnTo>
                <a:lnTo>
                  <a:pt x="1983" y="1289"/>
                </a:lnTo>
                <a:lnTo>
                  <a:pt x="1988" y="1284"/>
                </a:lnTo>
                <a:lnTo>
                  <a:pt x="1994" y="1276"/>
                </a:lnTo>
                <a:lnTo>
                  <a:pt x="2008" y="1252"/>
                </a:lnTo>
                <a:lnTo>
                  <a:pt x="2018" y="1240"/>
                </a:lnTo>
                <a:lnTo>
                  <a:pt x="2026" y="1231"/>
                </a:lnTo>
                <a:lnTo>
                  <a:pt x="2051" y="1191"/>
                </a:lnTo>
                <a:lnTo>
                  <a:pt x="2072" y="1163"/>
                </a:lnTo>
                <a:lnTo>
                  <a:pt x="2082" y="1154"/>
                </a:lnTo>
                <a:lnTo>
                  <a:pt x="2098" y="1141"/>
                </a:lnTo>
                <a:lnTo>
                  <a:pt x="2116" y="1127"/>
                </a:lnTo>
                <a:lnTo>
                  <a:pt x="2127" y="1114"/>
                </a:lnTo>
                <a:lnTo>
                  <a:pt x="2136" y="1103"/>
                </a:lnTo>
                <a:lnTo>
                  <a:pt x="2141" y="1118"/>
                </a:lnTo>
                <a:lnTo>
                  <a:pt x="2147" y="1128"/>
                </a:lnTo>
                <a:lnTo>
                  <a:pt x="2148" y="1129"/>
                </a:lnTo>
                <a:lnTo>
                  <a:pt x="2153" y="1128"/>
                </a:lnTo>
                <a:lnTo>
                  <a:pt x="2158" y="1133"/>
                </a:lnTo>
                <a:lnTo>
                  <a:pt x="2160" y="1154"/>
                </a:lnTo>
                <a:lnTo>
                  <a:pt x="2167" y="1157"/>
                </a:lnTo>
                <a:lnTo>
                  <a:pt x="2168" y="1163"/>
                </a:lnTo>
                <a:lnTo>
                  <a:pt x="2175" y="1163"/>
                </a:lnTo>
                <a:lnTo>
                  <a:pt x="2180" y="1162"/>
                </a:lnTo>
                <a:lnTo>
                  <a:pt x="2186" y="1159"/>
                </a:lnTo>
                <a:lnTo>
                  <a:pt x="2194" y="1156"/>
                </a:lnTo>
                <a:lnTo>
                  <a:pt x="2196" y="1154"/>
                </a:lnTo>
                <a:lnTo>
                  <a:pt x="2200" y="1154"/>
                </a:lnTo>
                <a:lnTo>
                  <a:pt x="2212" y="1168"/>
                </a:lnTo>
                <a:lnTo>
                  <a:pt x="2216" y="1171"/>
                </a:lnTo>
                <a:lnTo>
                  <a:pt x="2221" y="1172"/>
                </a:lnTo>
                <a:lnTo>
                  <a:pt x="2223" y="1173"/>
                </a:lnTo>
                <a:lnTo>
                  <a:pt x="2220" y="1178"/>
                </a:lnTo>
                <a:lnTo>
                  <a:pt x="2206" y="1187"/>
                </a:lnTo>
                <a:lnTo>
                  <a:pt x="2208" y="1192"/>
                </a:lnTo>
                <a:lnTo>
                  <a:pt x="2205" y="1194"/>
                </a:lnTo>
                <a:lnTo>
                  <a:pt x="2206" y="1198"/>
                </a:lnTo>
                <a:lnTo>
                  <a:pt x="2195" y="1207"/>
                </a:lnTo>
                <a:lnTo>
                  <a:pt x="2201" y="1213"/>
                </a:lnTo>
                <a:lnTo>
                  <a:pt x="2215" y="1225"/>
                </a:lnTo>
                <a:lnTo>
                  <a:pt x="2215" y="1226"/>
                </a:lnTo>
                <a:lnTo>
                  <a:pt x="2218" y="1232"/>
                </a:lnTo>
                <a:lnTo>
                  <a:pt x="2224" y="1236"/>
                </a:lnTo>
                <a:lnTo>
                  <a:pt x="2232" y="1237"/>
                </a:lnTo>
                <a:lnTo>
                  <a:pt x="2243" y="1237"/>
                </a:lnTo>
                <a:lnTo>
                  <a:pt x="2249" y="1246"/>
                </a:lnTo>
                <a:lnTo>
                  <a:pt x="2255" y="1246"/>
                </a:lnTo>
                <a:lnTo>
                  <a:pt x="2261" y="1255"/>
                </a:lnTo>
                <a:lnTo>
                  <a:pt x="2269" y="1260"/>
                </a:lnTo>
                <a:lnTo>
                  <a:pt x="2282" y="1269"/>
                </a:lnTo>
                <a:lnTo>
                  <a:pt x="2286" y="1274"/>
                </a:lnTo>
                <a:lnTo>
                  <a:pt x="2274" y="1277"/>
                </a:lnTo>
                <a:lnTo>
                  <a:pt x="2272" y="1279"/>
                </a:lnTo>
                <a:lnTo>
                  <a:pt x="2271" y="1280"/>
                </a:lnTo>
                <a:lnTo>
                  <a:pt x="2268" y="1277"/>
                </a:lnTo>
                <a:lnTo>
                  <a:pt x="2261" y="1277"/>
                </a:lnTo>
                <a:lnTo>
                  <a:pt x="2259" y="1278"/>
                </a:lnTo>
                <a:lnTo>
                  <a:pt x="2252" y="1283"/>
                </a:lnTo>
                <a:lnTo>
                  <a:pt x="2243" y="1283"/>
                </a:lnTo>
                <a:lnTo>
                  <a:pt x="2238" y="1285"/>
                </a:lnTo>
                <a:lnTo>
                  <a:pt x="2231" y="1290"/>
                </a:lnTo>
                <a:lnTo>
                  <a:pt x="2229" y="1295"/>
                </a:lnTo>
                <a:lnTo>
                  <a:pt x="2231" y="1306"/>
                </a:lnTo>
                <a:lnTo>
                  <a:pt x="2229" y="1314"/>
                </a:lnTo>
                <a:lnTo>
                  <a:pt x="2222" y="1319"/>
                </a:lnTo>
                <a:lnTo>
                  <a:pt x="2215" y="1326"/>
                </a:lnTo>
                <a:lnTo>
                  <a:pt x="2211" y="1330"/>
                </a:lnTo>
                <a:lnTo>
                  <a:pt x="2211" y="1340"/>
                </a:lnTo>
                <a:lnTo>
                  <a:pt x="2207" y="1344"/>
                </a:lnTo>
                <a:lnTo>
                  <a:pt x="2204" y="1343"/>
                </a:lnTo>
                <a:lnTo>
                  <a:pt x="2195" y="1338"/>
                </a:lnTo>
                <a:lnTo>
                  <a:pt x="2195" y="1344"/>
                </a:lnTo>
                <a:lnTo>
                  <a:pt x="2197" y="1352"/>
                </a:lnTo>
                <a:lnTo>
                  <a:pt x="2201" y="1358"/>
                </a:lnTo>
                <a:lnTo>
                  <a:pt x="2205" y="1362"/>
                </a:lnTo>
                <a:lnTo>
                  <a:pt x="2192" y="1378"/>
                </a:lnTo>
                <a:lnTo>
                  <a:pt x="2191" y="1380"/>
                </a:lnTo>
                <a:lnTo>
                  <a:pt x="2194" y="1384"/>
                </a:lnTo>
                <a:lnTo>
                  <a:pt x="2192" y="1394"/>
                </a:lnTo>
                <a:lnTo>
                  <a:pt x="2192" y="1406"/>
                </a:lnTo>
                <a:lnTo>
                  <a:pt x="2190" y="1417"/>
                </a:lnTo>
                <a:lnTo>
                  <a:pt x="2188" y="1426"/>
                </a:lnTo>
                <a:lnTo>
                  <a:pt x="2181" y="1436"/>
                </a:lnTo>
                <a:lnTo>
                  <a:pt x="2184" y="1438"/>
                </a:lnTo>
                <a:lnTo>
                  <a:pt x="2183" y="1442"/>
                </a:lnTo>
                <a:lnTo>
                  <a:pt x="2185" y="1443"/>
                </a:lnTo>
                <a:lnTo>
                  <a:pt x="2183" y="1448"/>
                </a:lnTo>
                <a:lnTo>
                  <a:pt x="2179" y="1448"/>
                </a:lnTo>
                <a:lnTo>
                  <a:pt x="2178" y="1444"/>
                </a:lnTo>
                <a:lnTo>
                  <a:pt x="2176" y="1443"/>
                </a:lnTo>
                <a:lnTo>
                  <a:pt x="2172" y="1458"/>
                </a:lnTo>
                <a:lnTo>
                  <a:pt x="2170" y="1475"/>
                </a:lnTo>
                <a:lnTo>
                  <a:pt x="2167" y="1485"/>
                </a:lnTo>
                <a:lnTo>
                  <a:pt x="2156" y="1502"/>
                </a:lnTo>
                <a:lnTo>
                  <a:pt x="2149" y="1521"/>
                </a:lnTo>
                <a:lnTo>
                  <a:pt x="2143" y="1530"/>
                </a:lnTo>
                <a:lnTo>
                  <a:pt x="2142" y="1533"/>
                </a:lnTo>
                <a:lnTo>
                  <a:pt x="2142" y="1538"/>
                </a:lnTo>
                <a:lnTo>
                  <a:pt x="2146" y="1543"/>
                </a:lnTo>
                <a:lnTo>
                  <a:pt x="2152" y="1548"/>
                </a:lnTo>
                <a:lnTo>
                  <a:pt x="2157" y="1557"/>
                </a:lnTo>
                <a:lnTo>
                  <a:pt x="2162" y="1561"/>
                </a:lnTo>
                <a:lnTo>
                  <a:pt x="2152" y="1583"/>
                </a:lnTo>
                <a:lnTo>
                  <a:pt x="2144" y="1591"/>
                </a:lnTo>
                <a:lnTo>
                  <a:pt x="2144" y="1593"/>
                </a:lnTo>
                <a:lnTo>
                  <a:pt x="2138" y="1598"/>
                </a:lnTo>
                <a:lnTo>
                  <a:pt x="2130" y="1607"/>
                </a:lnTo>
                <a:lnTo>
                  <a:pt x="2121" y="1612"/>
                </a:lnTo>
                <a:lnTo>
                  <a:pt x="2110" y="1621"/>
                </a:lnTo>
                <a:lnTo>
                  <a:pt x="2103" y="1625"/>
                </a:lnTo>
                <a:lnTo>
                  <a:pt x="2099" y="1629"/>
                </a:lnTo>
                <a:lnTo>
                  <a:pt x="2095" y="1629"/>
                </a:lnTo>
                <a:lnTo>
                  <a:pt x="2077" y="1629"/>
                </a:lnTo>
                <a:lnTo>
                  <a:pt x="2072" y="1631"/>
                </a:lnTo>
                <a:lnTo>
                  <a:pt x="2067" y="1631"/>
                </a:lnTo>
                <a:lnTo>
                  <a:pt x="2051" y="1642"/>
                </a:lnTo>
                <a:lnTo>
                  <a:pt x="2049" y="1655"/>
                </a:lnTo>
                <a:lnTo>
                  <a:pt x="2045" y="1660"/>
                </a:lnTo>
                <a:lnTo>
                  <a:pt x="2041" y="1663"/>
                </a:lnTo>
                <a:lnTo>
                  <a:pt x="2040" y="1663"/>
                </a:lnTo>
                <a:lnTo>
                  <a:pt x="2039" y="1665"/>
                </a:lnTo>
                <a:lnTo>
                  <a:pt x="2034" y="1667"/>
                </a:lnTo>
                <a:lnTo>
                  <a:pt x="2028" y="1673"/>
                </a:lnTo>
                <a:lnTo>
                  <a:pt x="2020" y="1676"/>
                </a:lnTo>
                <a:lnTo>
                  <a:pt x="2019" y="1682"/>
                </a:lnTo>
                <a:lnTo>
                  <a:pt x="2018" y="1683"/>
                </a:lnTo>
                <a:lnTo>
                  <a:pt x="2015" y="1687"/>
                </a:lnTo>
                <a:lnTo>
                  <a:pt x="2009" y="1693"/>
                </a:lnTo>
                <a:lnTo>
                  <a:pt x="2002" y="1698"/>
                </a:lnTo>
                <a:lnTo>
                  <a:pt x="1988" y="1704"/>
                </a:lnTo>
                <a:lnTo>
                  <a:pt x="1964" y="1720"/>
                </a:lnTo>
                <a:lnTo>
                  <a:pt x="1941" y="1732"/>
                </a:lnTo>
                <a:lnTo>
                  <a:pt x="1930" y="1741"/>
                </a:lnTo>
                <a:lnTo>
                  <a:pt x="1924" y="1738"/>
                </a:lnTo>
                <a:lnTo>
                  <a:pt x="1906" y="1730"/>
                </a:lnTo>
                <a:lnTo>
                  <a:pt x="1890" y="1725"/>
                </a:lnTo>
                <a:lnTo>
                  <a:pt x="1884" y="1724"/>
                </a:lnTo>
                <a:lnTo>
                  <a:pt x="1871" y="1725"/>
                </a:lnTo>
                <a:lnTo>
                  <a:pt x="1866" y="1724"/>
                </a:lnTo>
                <a:lnTo>
                  <a:pt x="1852" y="1745"/>
                </a:lnTo>
                <a:lnTo>
                  <a:pt x="1843" y="1769"/>
                </a:lnTo>
                <a:lnTo>
                  <a:pt x="1844" y="1775"/>
                </a:lnTo>
                <a:lnTo>
                  <a:pt x="1849" y="1786"/>
                </a:lnTo>
                <a:lnTo>
                  <a:pt x="1850" y="1798"/>
                </a:lnTo>
                <a:lnTo>
                  <a:pt x="1848" y="1801"/>
                </a:lnTo>
                <a:lnTo>
                  <a:pt x="1853" y="1802"/>
                </a:lnTo>
                <a:lnTo>
                  <a:pt x="1859" y="1826"/>
                </a:lnTo>
                <a:lnTo>
                  <a:pt x="1865" y="1838"/>
                </a:lnTo>
                <a:lnTo>
                  <a:pt x="1877" y="1852"/>
                </a:lnTo>
                <a:lnTo>
                  <a:pt x="1884" y="1853"/>
                </a:lnTo>
                <a:lnTo>
                  <a:pt x="1896" y="1866"/>
                </a:lnTo>
                <a:lnTo>
                  <a:pt x="1921" y="1892"/>
                </a:lnTo>
                <a:lnTo>
                  <a:pt x="1924" y="1890"/>
                </a:lnTo>
                <a:lnTo>
                  <a:pt x="1927" y="1890"/>
                </a:lnTo>
                <a:lnTo>
                  <a:pt x="1932" y="1901"/>
                </a:lnTo>
                <a:lnTo>
                  <a:pt x="1953" y="1928"/>
                </a:lnTo>
                <a:lnTo>
                  <a:pt x="1949" y="1951"/>
                </a:lnTo>
                <a:lnTo>
                  <a:pt x="1957" y="1970"/>
                </a:lnTo>
                <a:lnTo>
                  <a:pt x="1955" y="1993"/>
                </a:lnTo>
                <a:lnTo>
                  <a:pt x="1953" y="2002"/>
                </a:lnTo>
                <a:lnTo>
                  <a:pt x="1948" y="2010"/>
                </a:lnTo>
                <a:lnTo>
                  <a:pt x="1955" y="2022"/>
                </a:lnTo>
                <a:lnTo>
                  <a:pt x="1957" y="2024"/>
                </a:lnTo>
                <a:lnTo>
                  <a:pt x="1959" y="2029"/>
                </a:lnTo>
                <a:lnTo>
                  <a:pt x="1967" y="2036"/>
                </a:lnTo>
                <a:lnTo>
                  <a:pt x="1970" y="2036"/>
                </a:lnTo>
                <a:lnTo>
                  <a:pt x="1973" y="2034"/>
                </a:lnTo>
                <a:lnTo>
                  <a:pt x="1975" y="2035"/>
                </a:lnTo>
                <a:lnTo>
                  <a:pt x="1983" y="2041"/>
                </a:lnTo>
                <a:lnTo>
                  <a:pt x="1985" y="2041"/>
                </a:lnTo>
                <a:lnTo>
                  <a:pt x="1988" y="2035"/>
                </a:lnTo>
                <a:lnTo>
                  <a:pt x="1988" y="2030"/>
                </a:lnTo>
                <a:lnTo>
                  <a:pt x="1994" y="2028"/>
                </a:lnTo>
                <a:lnTo>
                  <a:pt x="1996" y="2019"/>
                </a:lnTo>
                <a:lnTo>
                  <a:pt x="2005" y="2018"/>
                </a:lnTo>
                <a:lnTo>
                  <a:pt x="2007" y="2014"/>
                </a:lnTo>
                <a:lnTo>
                  <a:pt x="2012" y="2009"/>
                </a:lnTo>
                <a:lnTo>
                  <a:pt x="2014" y="2002"/>
                </a:lnTo>
                <a:lnTo>
                  <a:pt x="2015" y="1992"/>
                </a:lnTo>
                <a:lnTo>
                  <a:pt x="2019" y="1996"/>
                </a:lnTo>
                <a:lnTo>
                  <a:pt x="2041" y="2012"/>
                </a:lnTo>
                <a:lnTo>
                  <a:pt x="2055" y="2022"/>
                </a:lnTo>
                <a:lnTo>
                  <a:pt x="2066" y="2035"/>
                </a:lnTo>
                <a:lnTo>
                  <a:pt x="2088" y="2045"/>
                </a:lnTo>
                <a:lnTo>
                  <a:pt x="2093" y="2046"/>
                </a:lnTo>
                <a:lnTo>
                  <a:pt x="2103" y="2052"/>
                </a:lnTo>
                <a:lnTo>
                  <a:pt x="2114" y="2066"/>
                </a:lnTo>
                <a:lnTo>
                  <a:pt x="2119" y="2076"/>
                </a:lnTo>
                <a:lnTo>
                  <a:pt x="2121" y="2083"/>
                </a:lnTo>
                <a:lnTo>
                  <a:pt x="2125" y="2087"/>
                </a:lnTo>
                <a:lnTo>
                  <a:pt x="2130" y="2087"/>
                </a:lnTo>
                <a:lnTo>
                  <a:pt x="2132" y="2091"/>
                </a:lnTo>
                <a:lnTo>
                  <a:pt x="2133" y="2093"/>
                </a:lnTo>
                <a:lnTo>
                  <a:pt x="2149" y="2105"/>
                </a:lnTo>
                <a:lnTo>
                  <a:pt x="2154" y="2116"/>
                </a:lnTo>
                <a:lnTo>
                  <a:pt x="2160" y="2123"/>
                </a:lnTo>
                <a:lnTo>
                  <a:pt x="2173" y="2119"/>
                </a:lnTo>
                <a:lnTo>
                  <a:pt x="2176" y="2114"/>
                </a:lnTo>
                <a:lnTo>
                  <a:pt x="2180" y="2113"/>
                </a:lnTo>
                <a:lnTo>
                  <a:pt x="2196" y="2109"/>
                </a:lnTo>
                <a:lnTo>
                  <a:pt x="2210" y="2111"/>
                </a:lnTo>
                <a:lnTo>
                  <a:pt x="2216" y="2109"/>
                </a:lnTo>
                <a:lnTo>
                  <a:pt x="2222" y="2109"/>
                </a:lnTo>
                <a:lnTo>
                  <a:pt x="2227" y="2114"/>
                </a:lnTo>
                <a:lnTo>
                  <a:pt x="2231" y="2116"/>
                </a:lnTo>
                <a:lnTo>
                  <a:pt x="2236" y="2116"/>
                </a:lnTo>
                <a:lnTo>
                  <a:pt x="2244" y="2116"/>
                </a:lnTo>
                <a:lnTo>
                  <a:pt x="2248" y="2118"/>
                </a:lnTo>
                <a:lnTo>
                  <a:pt x="2255" y="2123"/>
                </a:lnTo>
                <a:lnTo>
                  <a:pt x="2268" y="2126"/>
                </a:lnTo>
                <a:lnTo>
                  <a:pt x="2277" y="2135"/>
                </a:lnTo>
                <a:lnTo>
                  <a:pt x="2286" y="2143"/>
                </a:lnTo>
                <a:lnTo>
                  <a:pt x="2293" y="2146"/>
                </a:lnTo>
                <a:lnTo>
                  <a:pt x="2303" y="2145"/>
                </a:lnTo>
                <a:lnTo>
                  <a:pt x="2306" y="2146"/>
                </a:lnTo>
                <a:lnTo>
                  <a:pt x="2311" y="2151"/>
                </a:lnTo>
                <a:lnTo>
                  <a:pt x="2314" y="2158"/>
                </a:lnTo>
                <a:lnTo>
                  <a:pt x="2322" y="2168"/>
                </a:lnTo>
                <a:lnTo>
                  <a:pt x="2328" y="2177"/>
                </a:lnTo>
                <a:lnTo>
                  <a:pt x="2333" y="2183"/>
                </a:lnTo>
                <a:lnTo>
                  <a:pt x="2340" y="2195"/>
                </a:lnTo>
                <a:lnTo>
                  <a:pt x="2344" y="2198"/>
                </a:lnTo>
                <a:lnTo>
                  <a:pt x="2350" y="2204"/>
                </a:lnTo>
                <a:lnTo>
                  <a:pt x="2356" y="2207"/>
                </a:lnTo>
                <a:lnTo>
                  <a:pt x="2368" y="2211"/>
                </a:lnTo>
                <a:lnTo>
                  <a:pt x="2375" y="2211"/>
                </a:lnTo>
                <a:lnTo>
                  <a:pt x="2380" y="2210"/>
                </a:lnTo>
                <a:lnTo>
                  <a:pt x="2387" y="2206"/>
                </a:lnTo>
                <a:lnTo>
                  <a:pt x="2399" y="2203"/>
                </a:lnTo>
                <a:lnTo>
                  <a:pt x="2407" y="2198"/>
                </a:lnTo>
                <a:lnTo>
                  <a:pt x="2420" y="2185"/>
                </a:lnTo>
                <a:lnTo>
                  <a:pt x="2426" y="2184"/>
                </a:lnTo>
                <a:lnTo>
                  <a:pt x="2436" y="2178"/>
                </a:lnTo>
                <a:lnTo>
                  <a:pt x="2440" y="2174"/>
                </a:lnTo>
                <a:lnTo>
                  <a:pt x="2442" y="2173"/>
                </a:lnTo>
                <a:lnTo>
                  <a:pt x="2447" y="2174"/>
                </a:lnTo>
                <a:lnTo>
                  <a:pt x="2447" y="2175"/>
                </a:lnTo>
                <a:lnTo>
                  <a:pt x="2446" y="2183"/>
                </a:lnTo>
                <a:lnTo>
                  <a:pt x="2440" y="2193"/>
                </a:lnTo>
                <a:lnTo>
                  <a:pt x="2439" y="2196"/>
                </a:lnTo>
                <a:lnTo>
                  <a:pt x="2440" y="2198"/>
                </a:lnTo>
                <a:lnTo>
                  <a:pt x="2441" y="2203"/>
                </a:lnTo>
                <a:lnTo>
                  <a:pt x="2437" y="2214"/>
                </a:lnTo>
                <a:lnTo>
                  <a:pt x="2435" y="2216"/>
                </a:lnTo>
                <a:lnTo>
                  <a:pt x="2435" y="2223"/>
                </a:lnTo>
                <a:lnTo>
                  <a:pt x="2435" y="2226"/>
                </a:lnTo>
                <a:lnTo>
                  <a:pt x="2434" y="2227"/>
                </a:lnTo>
                <a:lnTo>
                  <a:pt x="2429" y="2230"/>
                </a:lnTo>
                <a:lnTo>
                  <a:pt x="2426" y="2232"/>
                </a:lnTo>
                <a:lnTo>
                  <a:pt x="2423" y="2244"/>
                </a:lnTo>
                <a:lnTo>
                  <a:pt x="2424" y="2251"/>
                </a:lnTo>
                <a:lnTo>
                  <a:pt x="2426" y="2254"/>
                </a:lnTo>
                <a:lnTo>
                  <a:pt x="2431" y="2265"/>
                </a:lnTo>
                <a:lnTo>
                  <a:pt x="2432" y="2265"/>
                </a:lnTo>
                <a:lnTo>
                  <a:pt x="2435" y="2285"/>
                </a:lnTo>
                <a:lnTo>
                  <a:pt x="2434" y="2301"/>
                </a:lnTo>
                <a:lnTo>
                  <a:pt x="2434" y="2306"/>
                </a:lnTo>
                <a:lnTo>
                  <a:pt x="2430" y="2310"/>
                </a:lnTo>
                <a:lnTo>
                  <a:pt x="2426" y="2323"/>
                </a:lnTo>
                <a:lnTo>
                  <a:pt x="2421" y="2332"/>
                </a:lnTo>
                <a:lnTo>
                  <a:pt x="2416" y="2342"/>
                </a:lnTo>
                <a:lnTo>
                  <a:pt x="2413" y="2350"/>
                </a:lnTo>
                <a:lnTo>
                  <a:pt x="2413" y="2353"/>
                </a:lnTo>
                <a:lnTo>
                  <a:pt x="2415" y="2358"/>
                </a:lnTo>
                <a:lnTo>
                  <a:pt x="2415" y="2361"/>
                </a:lnTo>
                <a:lnTo>
                  <a:pt x="2430" y="2372"/>
                </a:lnTo>
                <a:lnTo>
                  <a:pt x="2437" y="2382"/>
                </a:lnTo>
                <a:lnTo>
                  <a:pt x="2439" y="2385"/>
                </a:lnTo>
                <a:lnTo>
                  <a:pt x="2439" y="2401"/>
                </a:lnTo>
                <a:lnTo>
                  <a:pt x="2447" y="2412"/>
                </a:lnTo>
                <a:lnTo>
                  <a:pt x="2453" y="2427"/>
                </a:lnTo>
                <a:lnTo>
                  <a:pt x="2458" y="2427"/>
                </a:lnTo>
                <a:lnTo>
                  <a:pt x="2458" y="2429"/>
                </a:lnTo>
                <a:lnTo>
                  <a:pt x="2446" y="2435"/>
                </a:lnTo>
                <a:lnTo>
                  <a:pt x="2439" y="2439"/>
                </a:lnTo>
                <a:lnTo>
                  <a:pt x="2440" y="2440"/>
                </a:lnTo>
                <a:lnTo>
                  <a:pt x="2432" y="2450"/>
                </a:lnTo>
                <a:lnTo>
                  <a:pt x="2432" y="2452"/>
                </a:lnTo>
                <a:lnTo>
                  <a:pt x="2440" y="2457"/>
                </a:lnTo>
                <a:lnTo>
                  <a:pt x="2442" y="2465"/>
                </a:lnTo>
                <a:lnTo>
                  <a:pt x="2451" y="2472"/>
                </a:lnTo>
                <a:lnTo>
                  <a:pt x="2451" y="2478"/>
                </a:lnTo>
                <a:lnTo>
                  <a:pt x="2453" y="2480"/>
                </a:lnTo>
                <a:lnTo>
                  <a:pt x="2455" y="2483"/>
                </a:lnTo>
                <a:lnTo>
                  <a:pt x="2459" y="2486"/>
                </a:lnTo>
                <a:lnTo>
                  <a:pt x="2469" y="2476"/>
                </a:lnTo>
                <a:lnTo>
                  <a:pt x="2478" y="2466"/>
                </a:lnTo>
                <a:lnTo>
                  <a:pt x="2483" y="2471"/>
                </a:lnTo>
                <a:lnTo>
                  <a:pt x="2485" y="2472"/>
                </a:lnTo>
                <a:lnTo>
                  <a:pt x="2489" y="2473"/>
                </a:lnTo>
                <a:lnTo>
                  <a:pt x="2490" y="2477"/>
                </a:lnTo>
                <a:lnTo>
                  <a:pt x="2488" y="2480"/>
                </a:lnTo>
                <a:lnTo>
                  <a:pt x="2489" y="2483"/>
                </a:lnTo>
                <a:lnTo>
                  <a:pt x="2487" y="2488"/>
                </a:lnTo>
                <a:lnTo>
                  <a:pt x="2488" y="2498"/>
                </a:lnTo>
                <a:lnTo>
                  <a:pt x="2485" y="2504"/>
                </a:lnTo>
                <a:lnTo>
                  <a:pt x="2485" y="2510"/>
                </a:lnTo>
                <a:lnTo>
                  <a:pt x="2488" y="2515"/>
                </a:lnTo>
                <a:lnTo>
                  <a:pt x="2485" y="2516"/>
                </a:lnTo>
                <a:lnTo>
                  <a:pt x="2483" y="2516"/>
                </a:lnTo>
                <a:lnTo>
                  <a:pt x="2475" y="2512"/>
                </a:lnTo>
                <a:lnTo>
                  <a:pt x="2471" y="2510"/>
                </a:lnTo>
                <a:lnTo>
                  <a:pt x="2461" y="2515"/>
                </a:lnTo>
                <a:lnTo>
                  <a:pt x="2458" y="2519"/>
                </a:lnTo>
                <a:lnTo>
                  <a:pt x="2457" y="2521"/>
                </a:lnTo>
                <a:lnTo>
                  <a:pt x="2459" y="2539"/>
                </a:lnTo>
                <a:lnTo>
                  <a:pt x="2462" y="2546"/>
                </a:lnTo>
                <a:lnTo>
                  <a:pt x="2467" y="2553"/>
                </a:lnTo>
                <a:lnTo>
                  <a:pt x="2468" y="2558"/>
                </a:lnTo>
                <a:lnTo>
                  <a:pt x="2467" y="2561"/>
                </a:lnTo>
                <a:lnTo>
                  <a:pt x="2463" y="2565"/>
                </a:lnTo>
                <a:lnTo>
                  <a:pt x="2458" y="2567"/>
                </a:lnTo>
                <a:lnTo>
                  <a:pt x="2432" y="2578"/>
                </a:lnTo>
                <a:lnTo>
                  <a:pt x="2429" y="2574"/>
                </a:lnTo>
                <a:lnTo>
                  <a:pt x="2420" y="2573"/>
                </a:lnTo>
                <a:lnTo>
                  <a:pt x="2416" y="2571"/>
                </a:lnTo>
                <a:lnTo>
                  <a:pt x="2411" y="2572"/>
                </a:lnTo>
                <a:lnTo>
                  <a:pt x="2405" y="2574"/>
                </a:lnTo>
                <a:lnTo>
                  <a:pt x="2398" y="2583"/>
                </a:lnTo>
                <a:lnTo>
                  <a:pt x="2394" y="2584"/>
                </a:lnTo>
                <a:lnTo>
                  <a:pt x="2388" y="2592"/>
                </a:lnTo>
                <a:lnTo>
                  <a:pt x="2386" y="2590"/>
                </a:lnTo>
                <a:lnTo>
                  <a:pt x="2384" y="2588"/>
                </a:lnTo>
                <a:lnTo>
                  <a:pt x="2370" y="2592"/>
                </a:lnTo>
                <a:lnTo>
                  <a:pt x="2365" y="2594"/>
                </a:lnTo>
                <a:lnTo>
                  <a:pt x="2361" y="2592"/>
                </a:lnTo>
                <a:lnTo>
                  <a:pt x="2357" y="2592"/>
                </a:lnTo>
                <a:lnTo>
                  <a:pt x="2356" y="2594"/>
                </a:lnTo>
                <a:lnTo>
                  <a:pt x="2348" y="2627"/>
                </a:lnTo>
                <a:lnTo>
                  <a:pt x="2350" y="2632"/>
                </a:lnTo>
                <a:lnTo>
                  <a:pt x="2361" y="2649"/>
                </a:lnTo>
                <a:lnTo>
                  <a:pt x="2359" y="2654"/>
                </a:lnTo>
                <a:lnTo>
                  <a:pt x="2352" y="2661"/>
                </a:lnTo>
                <a:lnTo>
                  <a:pt x="2352" y="2668"/>
                </a:lnTo>
                <a:lnTo>
                  <a:pt x="2355" y="2674"/>
                </a:lnTo>
                <a:lnTo>
                  <a:pt x="2359" y="2677"/>
                </a:lnTo>
                <a:lnTo>
                  <a:pt x="2365" y="2678"/>
                </a:lnTo>
                <a:lnTo>
                  <a:pt x="2364" y="2681"/>
                </a:lnTo>
                <a:lnTo>
                  <a:pt x="2361" y="2685"/>
                </a:lnTo>
                <a:lnTo>
                  <a:pt x="2357" y="2688"/>
                </a:lnTo>
                <a:lnTo>
                  <a:pt x="2352" y="2697"/>
                </a:lnTo>
                <a:lnTo>
                  <a:pt x="2341" y="2709"/>
                </a:lnTo>
                <a:lnTo>
                  <a:pt x="2327" y="2720"/>
                </a:lnTo>
                <a:lnTo>
                  <a:pt x="2324" y="2723"/>
                </a:lnTo>
                <a:lnTo>
                  <a:pt x="2324" y="2733"/>
                </a:lnTo>
                <a:lnTo>
                  <a:pt x="2328" y="2742"/>
                </a:lnTo>
                <a:lnTo>
                  <a:pt x="2328" y="2747"/>
                </a:lnTo>
                <a:lnTo>
                  <a:pt x="2324" y="2754"/>
                </a:lnTo>
                <a:lnTo>
                  <a:pt x="2318" y="2759"/>
                </a:lnTo>
                <a:lnTo>
                  <a:pt x="2298" y="2769"/>
                </a:lnTo>
                <a:lnTo>
                  <a:pt x="2295" y="2779"/>
                </a:lnTo>
                <a:lnTo>
                  <a:pt x="2295" y="2785"/>
                </a:lnTo>
                <a:lnTo>
                  <a:pt x="2297" y="2798"/>
                </a:lnTo>
                <a:lnTo>
                  <a:pt x="2298" y="2808"/>
                </a:lnTo>
                <a:lnTo>
                  <a:pt x="2297" y="2830"/>
                </a:lnTo>
                <a:lnTo>
                  <a:pt x="2295" y="2835"/>
                </a:lnTo>
                <a:lnTo>
                  <a:pt x="2291" y="2839"/>
                </a:lnTo>
                <a:lnTo>
                  <a:pt x="2272" y="2844"/>
                </a:lnTo>
                <a:lnTo>
                  <a:pt x="2268" y="2846"/>
                </a:lnTo>
                <a:lnTo>
                  <a:pt x="2260" y="2855"/>
                </a:lnTo>
                <a:lnTo>
                  <a:pt x="2245" y="2878"/>
                </a:lnTo>
                <a:lnTo>
                  <a:pt x="2200" y="2939"/>
                </a:lnTo>
                <a:lnTo>
                  <a:pt x="2197" y="2945"/>
                </a:lnTo>
                <a:lnTo>
                  <a:pt x="2197" y="2946"/>
                </a:lnTo>
                <a:lnTo>
                  <a:pt x="2239" y="2976"/>
                </a:lnTo>
                <a:lnTo>
                  <a:pt x="2297" y="3015"/>
                </a:lnTo>
                <a:lnTo>
                  <a:pt x="2325" y="3032"/>
                </a:lnTo>
                <a:lnTo>
                  <a:pt x="2335" y="3037"/>
                </a:lnTo>
                <a:lnTo>
                  <a:pt x="2339" y="3037"/>
                </a:lnTo>
                <a:lnTo>
                  <a:pt x="2332" y="3042"/>
                </a:lnTo>
                <a:lnTo>
                  <a:pt x="2313" y="3067"/>
                </a:lnTo>
                <a:lnTo>
                  <a:pt x="2308" y="3069"/>
                </a:lnTo>
                <a:lnTo>
                  <a:pt x="2304" y="3072"/>
                </a:lnTo>
                <a:lnTo>
                  <a:pt x="2295" y="3090"/>
                </a:lnTo>
                <a:lnTo>
                  <a:pt x="2292" y="3093"/>
                </a:lnTo>
                <a:lnTo>
                  <a:pt x="2292" y="3095"/>
                </a:lnTo>
                <a:lnTo>
                  <a:pt x="2292" y="3100"/>
                </a:lnTo>
                <a:lnTo>
                  <a:pt x="2287" y="3100"/>
                </a:lnTo>
                <a:lnTo>
                  <a:pt x="2281" y="3103"/>
                </a:lnTo>
                <a:lnTo>
                  <a:pt x="2268" y="3105"/>
                </a:lnTo>
                <a:lnTo>
                  <a:pt x="2250" y="3106"/>
                </a:lnTo>
                <a:lnTo>
                  <a:pt x="2242" y="3106"/>
                </a:lnTo>
                <a:lnTo>
                  <a:pt x="2242" y="3110"/>
                </a:lnTo>
                <a:lnTo>
                  <a:pt x="2239" y="3116"/>
                </a:lnTo>
                <a:lnTo>
                  <a:pt x="2186" y="3117"/>
                </a:lnTo>
                <a:lnTo>
                  <a:pt x="2144" y="3265"/>
                </a:lnTo>
                <a:lnTo>
                  <a:pt x="2146" y="3281"/>
                </a:lnTo>
                <a:lnTo>
                  <a:pt x="2142" y="3292"/>
                </a:lnTo>
                <a:lnTo>
                  <a:pt x="2142" y="3299"/>
                </a:lnTo>
                <a:lnTo>
                  <a:pt x="2142" y="3325"/>
                </a:lnTo>
                <a:lnTo>
                  <a:pt x="2135" y="3340"/>
                </a:lnTo>
                <a:lnTo>
                  <a:pt x="2109" y="3365"/>
                </a:lnTo>
                <a:lnTo>
                  <a:pt x="2098" y="3373"/>
                </a:lnTo>
                <a:lnTo>
                  <a:pt x="2085" y="3382"/>
                </a:lnTo>
                <a:lnTo>
                  <a:pt x="2079" y="3387"/>
                </a:lnTo>
                <a:lnTo>
                  <a:pt x="2072" y="3396"/>
                </a:lnTo>
                <a:lnTo>
                  <a:pt x="2056" y="3367"/>
                </a:lnTo>
                <a:lnTo>
                  <a:pt x="2045" y="3359"/>
                </a:lnTo>
                <a:lnTo>
                  <a:pt x="2028" y="3329"/>
                </a:lnTo>
                <a:lnTo>
                  <a:pt x="2013" y="3307"/>
                </a:lnTo>
                <a:lnTo>
                  <a:pt x="1981" y="3256"/>
                </a:lnTo>
                <a:lnTo>
                  <a:pt x="1961" y="3244"/>
                </a:lnTo>
                <a:lnTo>
                  <a:pt x="1937" y="3231"/>
                </a:lnTo>
                <a:lnTo>
                  <a:pt x="1933" y="3228"/>
                </a:lnTo>
                <a:lnTo>
                  <a:pt x="1930" y="3226"/>
                </a:lnTo>
                <a:lnTo>
                  <a:pt x="1928" y="3218"/>
                </a:lnTo>
                <a:lnTo>
                  <a:pt x="1925" y="3207"/>
                </a:lnTo>
                <a:lnTo>
                  <a:pt x="1922" y="3197"/>
                </a:lnTo>
                <a:lnTo>
                  <a:pt x="1921" y="3187"/>
                </a:lnTo>
                <a:lnTo>
                  <a:pt x="1921" y="3183"/>
                </a:lnTo>
                <a:lnTo>
                  <a:pt x="1916" y="3174"/>
                </a:lnTo>
                <a:lnTo>
                  <a:pt x="1911" y="3170"/>
                </a:lnTo>
                <a:lnTo>
                  <a:pt x="1909" y="3168"/>
                </a:lnTo>
                <a:lnTo>
                  <a:pt x="1909" y="3164"/>
                </a:lnTo>
                <a:lnTo>
                  <a:pt x="1902" y="3155"/>
                </a:lnTo>
                <a:lnTo>
                  <a:pt x="1905" y="3131"/>
                </a:lnTo>
                <a:lnTo>
                  <a:pt x="1908" y="3126"/>
                </a:lnTo>
                <a:lnTo>
                  <a:pt x="1895" y="3109"/>
                </a:lnTo>
                <a:lnTo>
                  <a:pt x="1893" y="3104"/>
                </a:lnTo>
                <a:lnTo>
                  <a:pt x="1891" y="3096"/>
                </a:lnTo>
                <a:lnTo>
                  <a:pt x="1881" y="3087"/>
                </a:lnTo>
                <a:lnTo>
                  <a:pt x="1879" y="3088"/>
                </a:lnTo>
                <a:lnTo>
                  <a:pt x="1870" y="3090"/>
                </a:lnTo>
                <a:lnTo>
                  <a:pt x="1858" y="3089"/>
                </a:lnTo>
                <a:lnTo>
                  <a:pt x="1857" y="3089"/>
                </a:lnTo>
                <a:lnTo>
                  <a:pt x="1857" y="3090"/>
                </a:lnTo>
                <a:lnTo>
                  <a:pt x="1854" y="3089"/>
                </a:lnTo>
                <a:lnTo>
                  <a:pt x="1843" y="3094"/>
                </a:lnTo>
                <a:lnTo>
                  <a:pt x="1821" y="3101"/>
                </a:lnTo>
                <a:lnTo>
                  <a:pt x="1724" y="3135"/>
                </a:lnTo>
                <a:lnTo>
                  <a:pt x="1710" y="3138"/>
                </a:lnTo>
                <a:lnTo>
                  <a:pt x="1655" y="3157"/>
                </a:lnTo>
                <a:lnTo>
                  <a:pt x="1646" y="3160"/>
                </a:lnTo>
                <a:lnTo>
                  <a:pt x="1646" y="3165"/>
                </a:lnTo>
                <a:lnTo>
                  <a:pt x="1634" y="3160"/>
                </a:lnTo>
                <a:lnTo>
                  <a:pt x="1624" y="3147"/>
                </a:lnTo>
                <a:lnTo>
                  <a:pt x="1623" y="3144"/>
                </a:lnTo>
                <a:lnTo>
                  <a:pt x="1615" y="3133"/>
                </a:lnTo>
                <a:lnTo>
                  <a:pt x="1612" y="3122"/>
                </a:lnTo>
                <a:lnTo>
                  <a:pt x="1608" y="3116"/>
                </a:lnTo>
                <a:lnTo>
                  <a:pt x="1598" y="3105"/>
                </a:lnTo>
                <a:lnTo>
                  <a:pt x="1592" y="3100"/>
                </a:lnTo>
                <a:lnTo>
                  <a:pt x="1548" y="3123"/>
                </a:lnTo>
                <a:lnTo>
                  <a:pt x="1545" y="3121"/>
                </a:lnTo>
                <a:lnTo>
                  <a:pt x="1544" y="3122"/>
                </a:lnTo>
                <a:lnTo>
                  <a:pt x="1535" y="3122"/>
                </a:lnTo>
                <a:lnTo>
                  <a:pt x="1527" y="3120"/>
                </a:lnTo>
                <a:lnTo>
                  <a:pt x="1523" y="3117"/>
                </a:lnTo>
                <a:lnTo>
                  <a:pt x="1521" y="3119"/>
                </a:lnTo>
                <a:lnTo>
                  <a:pt x="1513" y="3114"/>
                </a:lnTo>
                <a:lnTo>
                  <a:pt x="1507" y="3110"/>
                </a:lnTo>
                <a:lnTo>
                  <a:pt x="1490" y="3104"/>
                </a:lnTo>
                <a:lnTo>
                  <a:pt x="1471" y="3089"/>
                </a:lnTo>
                <a:lnTo>
                  <a:pt x="1396" y="3034"/>
                </a:lnTo>
                <a:lnTo>
                  <a:pt x="1382" y="3021"/>
                </a:lnTo>
                <a:lnTo>
                  <a:pt x="1379" y="3021"/>
                </a:lnTo>
                <a:lnTo>
                  <a:pt x="1382" y="3026"/>
                </a:lnTo>
                <a:lnTo>
                  <a:pt x="1400" y="3048"/>
                </a:lnTo>
                <a:lnTo>
                  <a:pt x="1438" y="3095"/>
                </a:lnTo>
                <a:lnTo>
                  <a:pt x="1459" y="3125"/>
                </a:lnTo>
                <a:lnTo>
                  <a:pt x="1473" y="3142"/>
                </a:lnTo>
                <a:lnTo>
                  <a:pt x="1469" y="3147"/>
                </a:lnTo>
                <a:lnTo>
                  <a:pt x="1441" y="3170"/>
                </a:lnTo>
                <a:lnTo>
                  <a:pt x="1433" y="3180"/>
                </a:lnTo>
                <a:lnTo>
                  <a:pt x="1428" y="3194"/>
                </a:lnTo>
                <a:lnTo>
                  <a:pt x="1425" y="3202"/>
                </a:lnTo>
                <a:lnTo>
                  <a:pt x="1425" y="3211"/>
                </a:lnTo>
                <a:lnTo>
                  <a:pt x="1426" y="3215"/>
                </a:lnTo>
                <a:lnTo>
                  <a:pt x="1422" y="3221"/>
                </a:lnTo>
                <a:lnTo>
                  <a:pt x="1419" y="3232"/>
                </a:lnTo>
                <a:lnTo>
                  <a:pt x="1415" y="3238"/>
                </a:lnTo>
                <a:lnTo>
                  <a:pt x="1410" y="3245"/>
                </a:lnTo>
                <a:lnTo>
                  <a:pt x="1409" y="3248"/>
                </a:lnTo>
                <a:lnTo>
                  <a:pt x="1414" y="3266"/>
                </a:lnTo>
                <a:lnTo>
                  <a:pt x="1412" y="3272"/>
                </a:lnTo>
                <a:lnTo>
                  <a:pt x="1407" y="3282"/>
                </a:lnTo>
                <a:lnTo>
                  <a:pt x="1407" y="3291"/>
                </a:lnTo>
                <a:lnTo>
                  <a:pt x="1410" y="3296"/>
                </a:lnTo>
                <a:lnTo>
                  <a:pt x="1410" y="3299"/>
                </a:lnTo>
                <a:lnTo>
                  <a:pt x="1409" y="3302"/>
                </a:lnTo>
                <a:lnTo>
                  <a:pt x="1399" y="3307"/>
                </a:lnTo>
                <a:lnTo>
                  <a:pt x="1396" y="3312"/>
                </a:lnTo>
                <a:lnTo>
                  <a:pt x="1394" y="3319"/>
                </a:lnTo>
                <a:lnTo>
                  <a:pt x="1395" y="3328"/>
                </a:lnTo>
                <a:lnTo>
                  <a:pt x="1367" y="3352"/>
                </a:lnTo>
                <a:lnTo>
                  <a:pt x="1366" y="3352"/>
                </a:lnTo>
                <a:lnTo>
                  <a:pt x="1343" y="3341"/>
                </a:lnTo>
                <a:lnTo>
                  <a:pt x="1336" y="3331"/>
                </a:lnTo>
                <a:lnTo>
                  <a:pt x="1329" y="3329"/>
                </a:lnTo>
                <a:lnTo>
                  <a:pt x="1327" y="3330"/>
                </a:lnTo>
                <a:lnTo>
                  <a:pt x="1326" y="3331"/>
                </a:lnTo>
                <a:lnTo>
                  <a:pt x="1325" y="3334"/>
                </a:lnTo>
                <a:lnTo>
                  <a:pt x="1327" y="3340"/>
                </a:lnTo>
                <a:lnTo>
                  <a:pt x="1336" y="3346"/>
                </a:lnTo>
                <a:lnTo>
                  <a:pt x="1342" y="3356"/>
                </a:lnTo>
                <a:lnTo>
                  <a:pt x="1348" y="3380"/>
                </a:lnTo>
                <a:lnTo>
                  <a:pt x="1352" y="3387"/>
                </a:lnTo>
                <a:lnTo>
                  <a:pt x="1359" y="3397"/>
                </a:lnTo>
                <a:lnTo>
                  <a:pt x="1361" y="3400"/>
                </a:lnTo>
                <a:lnTo>
                  <a:pt x="1357" y="3404"/>
                </a:lnTo>
                <a:lnTo>
                  <a:pt x="1355" y="3405"/>
                </a:lnTo>
                <a:lnTo>
                  <a:pt x="1353" y="3409"/>
                </a:lnTo>
                <a:lnTo>
                  <a:pt x="1347" y="3409"/>
                </a:lnTo>
                <a:lnTo>
                  <a:pt x="1347" y="3413"/>
                </a:lnTo>
                <a:lnTo>
                  <a:pt x="1346" y="3414"/>
                </a:lnTo>
                <a:lnTo>
                  <a:pt x="1346" y="3416"/>
                </a:lnTo>
                <a:lnTo>
                  <a:pt x="1348" y="3418"/>
                </a:lnTo>
                <a:lnTo>
                  <a:pt x="1348" y="3428"/>
                </a:lnTo>
                <a:lnTo>
                  <a:pt x="1345" y="3431"/>
                </a:lnTo>
                <a:lnTo>
                  <a:pt x="1340" y="3446"/>
                </a:lnTo>
                <a:lnTo>
                  <a:pt x="1339" y="3458"/>
                </a:lnTo>
                <a:lnTo>
                  <a:pt x="1337" y="3462"/>
                </a:lnTo>
                <a:lnTo>
                  <a:pt x="1335" y="3463"/>
                </a:lnTo>
                <a:lnTo>
                  <a:pt x="1321" y="3464"/>
                </a:lnTo>
                <a:lnTo>
                  <a:pt x="1314" y="3463"/>
                </a:lnTo>
                <a:lnTo>
                  <a:pt x="1308" y="3464"/>
                </a:lnTo>
                <a:lnTo>
                  <a:pt x="1303" y="3467"/>
                </a:lnTo>
                <a:lnTo>
                  <a:pt x="1302" y="3471"/>
                </a:lnTo>
                <a:lnTo>
                  <a:pt x="1304" y="3498"/>
                </a:lnTo>
                <a:lnTo>
                  <a:pt x="1295" y="3496"/>
                </a:lnTo>
                <a:lnTo>
                  <a:pt x="1293" y="3496"/>
                </a:lnTo>
                <a:lnTo>
                  <a:pt x="1284" y="3501"/>
                </a:lnTo>
                <a:lnTo>
                  <a:pt x="1281" y="3501"/>
                </a:lnTo>
                <a:lnTo>
                  <a:pt x="1270" y="3499"/>
                </a:lnTo>
                <a:lnTo>
                  <a:pt x="1261" y="3499"/>
                </a:lnTo>
                <a:lnTo>
                  <a:pt x="1256" y="3503"/>
                </a:lnTo>
                <a:lnTo>
                  <a:pt x="1249" y="3510"/>
                </a:lnTo>
                <a:lnTo>
                  <a:pt x="1240" y="3526"/>
                </a:lnTo>
                <a:lnTo>
                  <a:pt x="1239" y="3530"/>
                </a:lnTo>
                <a:lnTo>
                  <a:pt x="1238" y="3533"/>
                </a:lnTo>
                <a:lnTo>
                  <a:pt x="1239" y="3538"/>
                </a:lnTo>
                <a:lnTo>
                  <a:pt x="1238" y="3560"/>
                </a:lnTo>
                <a:lnTo>
                  <a:pt x="1236" y="3572"/>
                </a:lnTo>
                <a:lnTo>
                  <a:pt x="1238" y="3576"/>
                </a:lnTo>
                <a:lnTo>
                  <a:pt x="1238" y="3580"/>
                </a:lnTo>
                <a:lnTo>
                  <a:pt x="1236" y="3581"/>
                </a:lnTo>
                <a:lnTo>
                  <a:pt x="1229" y="3578"/>
                </a:lnTo>
                <a:lnTo>
                  <a:pt x="1223" y="3581"/>
                </a:lnTo>
                <a:lnTo>
                  <a:pt x="1213" y="3581"/>
                </a:lnTo>
                <a:lnTo>
                  <a:pt x="1202" y="3592"/>
                </a:lnTo>
                <a:lnTo>
                  <a:pt x="1199" y="3600"/>
                </a:lnTo>
                <a:lnTo>
                  <a:pt x="1195" y="3615"/>
                </a:lnTo>
                <a:lnTo>
                  <a:pt x="1159" y="3601"/>
                </a:lnTo>
                <a:lnTo>
                  <a:pt x="1145" y="3597"/>
                </a:lnTo>
                <a:lnTo>
                  <a:pt x="1134" y="3597"/>
                </a:lnTo>
                <a:lnTo>
                  <a:pt x="1129" y="3601"/>
                </a:lnTo>
                <a:lnTo>
                  <a:pt x="1113" y="3600"/>
                </a:lnTo>
                <a:lnTo>
                  <a:pt x="1070" y="3588"/>
                </a:lnTo>
                <a:lnTo>
                  <a:pt x="1053" y="3585"/>
                </a:lnTo>
                <a:lnTo>
                  <a:pt x="1059" y="3570"/>
                </a:lnTo>
                <a:lnTo>
                  <a:pt x="1057" y="3559"/>
                </a:lnTo>
                <a:lnTo>
                  <a:pt x="1053" y="3548"/>
                </a:lnTo>
                <a:lnTo>
                  <a:pt x="1043" y="3536"/>
                </a:lnTo>
                <a:lnTo>
                  <a:pt x="1036" y="3531"/>
                </a:lnTo>
                <a:lnTo>
                  <a:pt x="1012" y="3520"/>
                </a:lnTo>
                <a:lnTo>
                  <a:pt x="1005" y="3516"/>
                </a:lnTo>
                <a:lnTo>
                  <a:pt x="1001" y="3512"/>
                </a:lnTo>
                <a:lnTo>
                  <a:pt x="978" y="3525"/>
                </a:lnTo>
                <a:lnTo>
                  <a:pt x="973" y="3531"/>
                </a:lnTo>
                <a:lnTo>
                  <a:pt x="967" y="3527"/>
                </a:lnTo>
                <a:lnTo>
                  <a:pt x="961" y="3526"/>
                </a:lnTo>
                <a:lnTo>
                  <a:pt x="942" y="3524"/>
                </a:lnTo>
                <a:lnTo>
                  <a:pt x="936" y="3521"/>
                </a:lnTo>
                <a:lnTo>
                  <a:pt x="930" y="3519"/>
                </a:lnTo>
                <a:lnTo>
                  <a:pt x="915" y="3505"/>
                </a:lnTo>
                <a:lnTo>
                  <a:pt x="900" y="3495"/>
                </a:lnTo>
                <a:lnTo>
                  <a:pt x="898" y="3492"/>
                </a:lnTo>
                <a:lnTo>
                  <a:pt x="899" y="3487"/>
                </a:lnTo>
                <a:lnTo>
                  <a:pt x="899" y="3478"/>
                </a:lnTo>
                <a:lnTo>
                  <a:pt x="889" y="3476"/>
                </a:lnTo>
                <a:lnTo>
                  <a:pt x="883" y="3480"/>
                </a:lnTo>
                <a:lnTo>
                  <a:pt x="864" y="3490"/>
                </a:lnTo>
                <a:lnTo>
                  <a:pt x="857" y="3487"/>
                </a:lnTo>
                <a:lnTo>
                  <a:pt x="846" y="3480"/>
                </a:lnTo>
                <a:lnTo>
                  <a:pt x="844" y="3477"/>
                </a:lnTo>
                <a:lnTo>
                  <a:pt x="845" y="3467"/>
                </a:lnTo>
                <a:lnTo>
                  <a:pt x="843" y="3461"/>
                </a:lnTo>
                <a:lnTo>
                  <a:pt x="839" y="3455"/>
                </a:lnTo>
                <a:lnTo>
                  <a:pt x="829" y="3452"/>
                </a:lnTo>
                <a:lnTo>
                  <a:pt x="812" y="3436"/>
                </a:lnTo>
                <a:lnTo>
                  <a:pt x="798" y="3428"/>
                </a:lnTo>
                <a:lnTo>
                  <a:pt x="787" y="3424"/>
                </a:lnTo>
                <a:lnTo>
                  <a:pt x="785" y="3424"/>
                </a:lnTo>
                <a:lnTo>
                  <a:pt x="780" y="3423"/>
                </a:lnTo>
                <a:lnTo>
                  <a:pt x="781" y="3415"/>
                </a:lnTo>
                <a:lnTo>
                  <a:pt x="779" y="3418"/>
                </a:lnTo>
                <a:lnTo>
                  <a:pt x="781" y="3407"/>
                </a:lnTo>
                <a:lnTo>
                  <a:pt x="775" y="3404"/>
                </a:lnTo>
                <a:lnTo>
                  <a:pt x="765" y="3407"/>
                </a:lnTo>
                <a:lnTo>
                  <a:pt x="758" y="3403"/>
                </a:lnTo>
                <a:lnTo>
                  <a:pt x="748" y="3402"/>
                </a:lnTo>
                <a:lnTo>
                  <a:pt x="728" y="3403"/>
                </a:lnTo>
                <a:lnTo>
                  <a:pt x="726" y="3410"/>
                </a:lnTo>
                <a:lnTo>
                  <a:pt x="720" y="3420"/>
                </a:lnTo>
                <a:lnTo>
                  <a:pt x="716" y="3429"/>
                </a:lnTo>
                <a:lnTo>
                  <a:pt x="710" y="3437"/>
                </a:lnTo>
                <a:lnTo>
                  <a:pt x="706" y="3445"/>
                </a:lnTo>
                <a:lnTo>
                  <a:pt x="707" y="3451"/>
                </a:lnTo>
                <a:lnTo>
                  <a:pt x="706" y="3455"/>
                </a:lnTo>
                <a:lnTo>
                  <a:pt x="702" y="3460"/>
                </a:lnTo>
                <a:lnTo>
                  <a:pt x="696" y="3474"/>
                </a:lnTo>
                <a:lnTo>
                  <a:pt x="693" y="3485"/>
                </a:lnTo>
                <a:lnTo>
                  <a:pt x="693" y="3493"/>
                </a:lnTo>
                <a:lnTo>
                  <a:pt x="686" y="3516"/>
                </a:lnTo>
                <a:lnTo>
                  <a:pt x="681" y="3532"/>
                </a:lnTo>
                <a:lnTo>
                  <a:pt x="684" y="3546"/>
                </a:lnTo>
                <a:lnTo>
                  <a:pt x="684" y="3551"/>
                </a:lnTo>
                <a:lnTo>
                  <a:pt x="683" y="3553"/>
                </a:lnTo>
                <a:lnTo>
                  <a:pt x="675" y="3568"/>
                </a:lnTo>
                <a:lnTo>
                  <a:pt x="670" y="3584"/>
                </a:lnTo>
                <a:lnTo>
                  <a:pt x="668" y="3597"/>
                </a:lnTo>
                <a:lnTo>
                  <a:pt x="664" y="3609"/>
                </a:lnTo>
                <a:lnTo>
                  <a:pt x="646" y="3641"/>
                </a:lnTo>
                <a:lnTo>
                  <a:pt x="647" y="3647"/>
                </a:lnTo>
                <a:lnTo>
                  <a:pt x="646" y="3653"/>
                </a:lnTo>
                <a:lnTo>
                  <a:pt x="645" y="3659"/>
                </a:lnTo>
                <a:lnTo>
                  <a:pt x="641" y="3666"/>
                </a:lnTo>
                <a:lnTo>
                  <a:pt x="641" y="3671"/>
                </a:lnTo>
                <a:lnTo>
                  <a:pt x="648" y="3676"/>
                </a:lnTo>
                <a:lnTo>
                  <a:pt x="649" y="3680"/>
                </a:lnTo>
                <a:lnTo>
                  <a:pt x="649" y="3685"/>
                </a:lnTo>
                <a:lnTo>
                  <a:pt x="651" y="3687"/>
                </a:lnTo>
                <a:lnTo>
                  <a:pt x="658" y="3693"/>
                </a:lnTo>
                <a:lnTo>
                  <a:pt x="661" y="3702"/>
                </a:lnTo>
                <a:lnTo>
                  <a:pt x="664" y="3703"/>
                </a:lnTo>
                <a:lnTo>
                  <a:pt x="664" y="3705"/>
                </a:lnTo>
                <a:lnTo>
                  <a:pt x="664" y="3707"/>
                </a:lnTo>
                <a:lnTo>
                  <a:pt x="661" y="3711"/>
                </a:lnTo>
                <a:lnTo>
                  <a:pt x="659" y="3712"/>
                </a:lnTo>
                <a:lnTo>
                  <a:pt x="664" y="3721"/>
                </a:lnTo>
                <a:lnTo>
                  <a:pt x="664" y="3725"/>
                </a:lnTo>
                <a:lnTo>
                  <a:pt x="661" y="3733"/>
                </a:lnTo>
                <a:lnTo>
                  <a:pt x="659" y="3740"/>
                </a:lnTo>
                <a:lnTo>
                  <a:pt x="656" y="3744"/>
                </a:lnTo>
                <a:lnTo>
                  <a:pt x="656" y="3746"/>
                </a:lnTo>
                <a:lnTo>
                  <a:pt x="659" y="3751"/>
                </a:lnTo>
                <a:lnTo>
                  <a:pt x="661" y="3756"/>
                </a:lnTo>
                <a:lnTo>
                  <a:pt x="663" y="3759"/>
                </a:lnTo>
                <a:lnTo>
                  <a:pt x="663" y="3762"/>
                </a:lnTo>
                <a:lnTo>
                  <a:pt x="661" y="3770"/>
                </a:lnTo>
                <a:lnTo>
                  <a:pt x="656" y="3773"/>
                </a:lnTo>
                <a:lnTo>
                  <a:pt x="651" y="3775"/>
                </a:lnTo>
                <a:lnTo>
                  <a:pt x="643" y="3783"/>
                </a:lnTo>
                <a:lnTo>
                  <a:pt x="641" y="3796"/>
                </a:lnTo>
                <a:lnTo>
                  <a:pt x="640" y="3807"/>
                </a:lnTo>
                <a:lnTo>
                  <a:pt x="637" y="3817"/>
                </a:lnTo>
                <a:lnTo>
                  <a:pt x="637" y="3819"/>
                </a:lnTo>
                <a:lnTo>
                  <a:pt x="636" y="3823"/>
                </a:lnTo>
                <a:lnTo>
                  <a:pt x="630" y="3831"/>
                </a:lnTo>
                <a:lnTo>
                  <a:pt x="630" y="3841"/>
                </a:lnTo>
                <a:lnTo>
                  <a:pt x="629" y="3842"/>
                </a:lnTo>
                <a:lnTo>
                  <a:pt x="619" y="3849"/>
                </a:lnTo>
                <a:lnTo>
                  <a:pt x="614" y="3850"/>
                </a:lnTo>
                <a:lnTo>
                  <a:pt x="610" y="3852"/>
                </a:lnTo>
                <a:lnTo>
                  <a:pt x="609" y="3856"/>
                </a:lnTo>
                <a:lnTo>
                  <a:pt x="609" y="3860"/>
                </a:lnTo>
                <a:lnTo>
                  <a:pt x="610" y="3862"/>
                </a:lnTo>
                <a:lnTo>
                  <a:pt x="613" y="3866"/>
                </a:lnTo>
                <a:lnTo>
                  <a:pt x="614" y="3868"/>
                </a:lnTo>
                <a:lnTo>
                  <a:pt x="606" y="3878"/>
                </a:lnTo>
                <a:lnTo>
                  <a:pt x="594" y="3886"/>
                </a:lnTo>
                <a:lnTo>
                  <a:pt x="592" y="3890"/>
                </a:lnTo>
                <a:lnTo>
                  <a:pt x="588" y="3898"/>
                </a:lnTo>
                <a:lnTo>
                  <a:pt x="592" y="3903"/>
                </a:lnTo>
                <a:lnTo>
                  <a:pt x="592" y="3905"/>
                </a:lnTo>
                <a:lnTo>
                  <a:pt x="590" y="3908"/>
                </a:lnTo>
                <a:lnTo>
                  <a:pt x="581" y="3911"/>
                </a:lnTo>
                <a:lnTo>
                  <a:pt x="579" y="3914"/>
                </a:lnTo>
                <a:lnTo>
                  <a:pt x="581" y="3918"/>
                </a:lnTo>
                <a:lnTo>
                  <a:pt x="579" y="3920"/>
                </a:lnTo>
                <a:lnTo>
                  <a:pt x="574" y="3925"/>
                </a:lnTo>
                <a:lnTo>
                  <a:pt x="572" y="3931"/>
                </a:lnTo>
                <a:lnTo>
                  <a:pt x="573" y="3940"/>
                </a:lnTo>
                <a:lnTo>
                  <a:pt x="576" y="3943"/>
                </a:lnTo>
                <a:lnTo>
                  <a:pt x="577" y="3945"/>
                </a:lnTo>
                <a:lnTo>
                  <a:pt x="576" y="3947"/>
                </a:lnTo>
                <a:lnTo>
                  <a:pt x="570" y="3951"/>
                </a:lnTo>
                <a:lnTo>
                  <a:pt x="567" y="3952"/>
                </a:lnTo>
                <a:lnTo>
                  <a:pt x="567" y="3957"/>
                </a:lnTo>
                <a:lnTo>
                  <a:pt x="567" y="3963"/>
                </a:lnTo>
                <a:lnTo>
                  <a:pt x="554" y="3964"/>
                </a:lnTo>
                <a:lnTo>
                  <a:pt x="547" y="3963"/>
                </a:lnTo>
                <a:lnTo>
                  <a:pt x="542" y="3964"/>
                </a:lnTo>
                <a:lnTo>
                  <a:pt x="530" y="3966"/>
                </a:lnTo>
                <a:lnTo>
                  <a:pt x="529" y="3968"/>
                </a:lnTo>
                <a:lnTo>
                  <a:pt x="529" y="3970"/>
                </a:lnTo>
                <a:lnTo>
                  <a:pt x="525" y="3974"/>
                </a:lnTo>
                <a:lnTo>
                  <a:pt x="522" y="3982"/>
                </a:lnTo>
                <a:lnTo>
                  <a:pt x="518" y="3983"/>
                </a:lnTo>
                <a:lnTo>
                  <a:pt x="513" y="3983"/>
                </a:lnTo>
                <a:lnTo>
                  <a:pt x="512" y="3982"/>
                </a:lnTo>
                <a:lnTo>
                  <a:pt x="510" y="3982"/>
                </a:lnTo>
                <a:lnTo>
                  <a:pt x="509" y="3983"/>
                </a:lnTo>
                <a:lnTo>
                  <a:pt x="508" y="3988"/>
                </a:lnTo>
                <a:lnTo>
                  <a:pt x="507" y="3989"/>
                </a:lnTo>
                <a:lnTo>
                  <a:pt x="496" y="3990"/>
                </a:lnTo>
                <a:lnTo>
                  <a:pt x="494" y="3993"/>
                </a:lnTo>
                <a:lnTo>
                  <a:pt x="493" y="3995"/>
                </a:lnTo>
                <a:lnTo>
                  <a:pt x="492" y="3996"/>
                </a:lnTo>
                <a:lnTo>
                  <a:pt x="488" y="3996"/>
                </a:lnTo>
                <a:lnTo>
                  <a:pt x="486" y="4000"/>
                </a:lnTo>
                <a:lnTo>
                  <a:pt x="471" y="4000"/>
                </a:lnTo>
                <a:lnTo>
                  <a:pt x="465" y="3994"/>
                </a:lnTo>
                <a:lnTo>
                  <a:pt x="461" y="3993"/>
                </a:lnTo>
                <a:lnTo>
                  <a:pt x="454" y="3996"/>
                </a:lnTo>
                <a:lnTo>
                  <a:pt x="449" y="3998"/>
                </a:lnTo>
                <a:lnTo>
                  <a:pt x="445" y="3999"/>
                </a:lnTo>
                <a:lnTo>
                  <a:pt x="439" y="3999"/>
                </a:lnTo>
                <a:lnTo>
                  <a:pt x="432" y="400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Paris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(Aire d'attraction de Paris)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C5D1C97-AA86-667F-3F1B-FBDD2FFBAEB2}"/>
              </a:ext>
            </a:extLst>
          </p:cNvPr>
          <p:cNvSpPr>
            <a:spLocks/>
          </p:cNvSpPr>
          <p:nvPr/>
        </p:nvSpPr>
        <p:spPr bwMode="auto">
          <a:xfrm>
            <a:off x="899592" y="1036848"/>
            <a:ext cx="3312368" cy="3908548"/>
          </a:xfrm>
          <a:custGeom>
            <a:avLst/>
            <a:gdLst>
              <a:gd name="T0" fmla="*/ 969 w 2828"/>
              <a:gd name="T1" fmla="*/ 2574 h 3337"/>
              <a:gd name="T2" fmla="*/ 772 w 2828"/>
              <a:gd name="T3" fmla="*/ 2484 h 3337"/>
              <a:gd name="T4" fmla="*/ 810 w 2828"/>
              <a:gd name="T5" fmla="*/ 2439 h 3337"/>
              <a:gd name="T6" fmla="*/ 779 w 2828"/>
              <a:gd name="T7" fmla="*/ 2322 h 3337"/>
              <a:gd name="T8" fmla="*/ 593 w 2828"/>
              <a:gd name="T9" fmla="*/ 2266 h 3337"/>
              <a:gd name="T10" fmla="*/ 471 w 2828"/>
              <a:gd name="T11" fmla="*/ 2136 h 3337"/>
              <a:gd name="T12" fmla="*/ 366 w 2828"/>
              <a:gd name="T13" fmla="*/ 1969 h 3337"/>
              <a:gd name="T14" fmla="*/ 222 w 2828"/>
              <a:gd name="T15" fmla="*/ 1873 h 3337"/>
              <a:gd name="T16" fmla="*/ 75 w 2828"/>
              <a:gd name="T17" fmla="*/ 1792 h 3337"/>
              <a:gd name="T18" fmla="*/ 26 w 2828"/>
              <a:gd name="T19" fmla="*/ 1494 h 3337"/>
              <a:gd name="T20" fmla="*/ 37 w 2828"/>
              <a:gd name="T21" fmla="*/ 1379 h 3337"/>
              <a:gd name="T22" fmla="*/ 77 w 2828"/>
              <a:gd name="T23" fmla="*/ 1189 h 3337"/>
              <a:gd name="T24" fmla="*/ 261 w 2828"/>
              <a:gd name="T25" fmla="*/ 976 h 3337"/>
              <a:gd name="T26" fmla="*/ 440 w 2828"/>
              <a:gd name="T27" fmla="*/ 670 h 3337"/>
              <a:gd name="T28" fmla="*/ 374 w 2828"/>
              <a:gd name="T29" fmla="*/ 589 h 3337"/>
              <a:gd name="T30" fmla="*/ 538 w 2828"/>
              <a:gd name="T31" fmla="*/ 392 h 3337"/>
              <a:gd name="T32" fmla="*/ 661 w 2828"/>
              <a:gd name="T33" fmla="*/ 431 h 3337"/>
              <a:gd name="T34" fmla="*/ 784 w 2828"/>
              <a:gd name="T35" fmla="*/ 429 h 3337"/>
              <a:gd name="T36" fmla="*/ 949 w 2828"/>
              <a:gd name="T37" fmla="*/ 419 h 3337"/>
              <a:gd name="T38" fmla="*/ 1152 w 2828"/>
              <a:gd name="T39" fmla="*/ 495 h 3337"/>
              <a:gd name="T40" fmla="*/ 1282 w 2828"/>
              <a:gd name="T41" fmla="*/ 390 h 3337"/>
              <a:gd name="T42" fmla="*/ 1500 w 2828"/>
              <a:gd name="T43" fmla="*/ 439 h 3337"/>
              <a:gd name="T44" fmla="*/ 1690 w 2828"/>
              <a:gd name="T45" fmla="*/ 481 h 3337"/>
              <a:gd name="T46" fmla="*/ 1755 w 2828"/>
              <a:gd name="T47" fmla="*/ 518 h 3337"/>
              <a:gd name="T48" fmla="*/ 1857 w 2828"/>
              <a:gd name="T49" fmla="*/ 518 h 3337"/>
              <a:gd name="T50" fmla="*/ 2119 w 2828"/>
              <a:gd name="T51" fmla="*/ 361 h 3337"/>
              <a:gd name="T52" fmla="*/ 2280 w 2828"/>
              <a:gd name="T53" fmla="*/ 184 h 3337"/>
              <a:gd name="T54" fmla="*/ 2462 w 2828"/>
              <a:gd name="T55" fmla="*/ 51 h 3337"/>
              <a:gd name="T56" fmla="*/ 2572 w 2828"/>
              <a:gd name="T57" fmla="*/ 74 h 3337"/>
              <a:gd name="T58" fmla="*/ 2577 w 2828"/>
              <a:gd name="T59" fmla="*/ 300 h 3337"/>
              <a:gd name="T60" fmla="*/ 2678 w 2828"/>
              <a:gd name="T61" fmla="*/ 534 h 3337"/>
              <a:gd name="T62" fmla="*/ 2755 w 2828"/>
              <a:gd name="T63" fmla="*/ 731 h 3337"/>
              <a:gd name="T64" fmla="*/ 2679 w 2828"/>
              <a:gd name="T65" fmla="*/ 871 h 3337"/>
              <a:gd name="T66" fmla="*/ 2648 w 2828"/>
              <a:gd name="T67" fmla="*/ 1008 h 3337"/>
              <a:gd name="T68" fmla="*/ 2585 w 2828"/>
              <a:gd name="T69" fmla="*/ 1095 h 3337"/>
              <a:gd name="T70" fmla="*/ 2507 w 2828"/>
              <a:gd name="T71" fmla="*/ 1128 h 3337"/>
              <a:gd name="T72" fmla="*/ 2562 w 2828"/>
              <a:gd name="T73" fmla="*/ 1209 h 3337"/>
              <a:gd name="T74" fmla="*/ 2550 w 2828"/>
              <a:gd name="T75" fmla="*/ 1336 h 3337"/>
              <a:gd name="T76" fmla="*/ 2603 w 2828"/>
              <a:gd name="T77" fmla="*/ 1500 h 3337"/>
              <a:gd name="T78" fmla="*/ 2690 w 2828"/>
              <a:gd name="T79" fmla="*/ 1723 h 3337"/>
              <a:gd name="T80" fmla="*/ 2688 w 2828"/>
              <a:gd name="T81" fmla="*/ 1944 h 3337"/>
              <a:gd name="T82" fmla="*/ 2647 w 2828"/>
              <a:gd name="T83" fmla="*/ 2133 h 3337"/>
              <a:gd name="T84" fmla="*/ 2769 w 2828"/>
              <a:gd name="T85" fmla="*/ 2171 h 3337"/>
              <a:gd name="T86" fmla="*/ 2732 w 2828"/>
              <a:gd name="T87" fmla="*/ 2351 h 3337"/>
              <a:gd name="T88" fmla="*/ 2707 w 2828"/>
              <a:gd name="T89" fmla="*/ 2521 h 3337"/>
              <a:gd name="T90" fmla="*/ 2601 w 2828"/>
              <a:gd name="T91" fmla="*/ 2663 h 3337"/>
              <a:gd name="T92" fmla="*/ 2619 w 2828"/>
              <a:gd name="T93" fmla="*/ 2876 h 3337"/>
              <a:gd name="T94" fmla="*/ 2434 w 2828"/>
              <a:gd name="T95" fmla="*/ 2939 h 3337"/>
              <a:gd name="T96" fmla="*/ 2371 w 2828"/>
              <a:gd name="T97" fmla="*/ 2857 h 3337"/>
              <a:gd name="T98" fmla="*/ 2306 w 2828"/>
              <a:gd name="T99" fmla="*/ 2795 h 3337"/>
              <a:gd name="T100" fmla="*/ 2234 w 2828"/>
              <a:gd name="T101" fmla="*/ 2694 h 3337"/>
              <a:gd name="T102" fmla="*/ 1932 w 2828"/>
              <a:gd name="T103" fmla="*/ 2606 h 3337"/>
              <a:gd name="T104" fmla="*/ 1851 w 2828"/>
              <a:gd name="T105" fmla="*/ 2658 h 3337"/>
              <a:gd name="T106" fmla="*/ 1826 w 2828"/>
              <a:gd name="T107" fmla="*/ 2709 h 3337"/>
              <a:gd name="T108" fmla="*/ 1644 w 2828"/>
              <a:gd name="T109" fmla="*/ 2657 h 3337"/>
              <a:gd name="T110" fmla="*/ 1474 w 2828"/>
              <a:gd name="T111" fmla="*/ 3064 h 3337"/>
              <a:gd name="T112" fmla="*/ 1298 w 2828"/>
              <a:gd name="T113" fmla="*/ 3221 h 3337"/>
              <a:gd name="T114" fmla="*/ 1147 w 2828"/>
              <a:gd name="T115" fmla="*/ 3137 h 3337"/>
              <a:gd name="T116" fmla="*/ 1130 w 2828"/>
              <a:gd name="T117" fmla="*/ 3041 h 3337"/>
              <a:gd name="T118" fmla="*/ 1024 w 2828"/>
              <a:gd name="T119" fmla="*/ 2905 h 3337"/>
              <a:gd name="T120" fmla="*/ 1141 w 2828"/>
              <a:gd name="T121" fmla="*/ 2756 h 3337"/>
              <a:gd name="T122" fmla="*/ 1196 w 2828"/>
              <a:gd name="T123" fmla="*/ 2463 h 3337"/>
              <a:gd name="T124" fmla="*/ 1062 w 2828"/>
              <a:gd name="T125" fmla="*/ 2396 h 3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3337">
                <a:moveTo>
                  <a:pt x="1046" y="2415"/>
                </a:moveTo>
                <a:lnTo>
                  <a:pt x="1034" y="2431"/>
                </a:lnTo>
                <a:lnTo>
                  <a:pt x="1028" y="2436"/>
                </a:lnTo>
                <a:lnTo>
                  <a:pt x="1025" y="2434"/>
                </a:lnTo>
                <a:lnTo>
                  <a:pt x="1020" y="2439"/>
                </a:lnTo>
                <a:lnTo>
                  <a:pt x="1019" y="2437"/>
                </a:lnTo>
                <a:lnTo>
                  <a:pt x="1008" y="2447"/>
                </a:lnTo>
                <a:lnTo>
                  <a:pt x="1024" y="2469"/>
                </a:lnTo>
                <a:lnTo>
                  <a:pt x="1015" y="2478"/>
                </a:lnTo>
                <a:lnTo>
                  <a:pt x="1014" y="2480"/>
                </a:lnTo>
                <a:lnTo>
                  <a:pt x="1007" y="2487"/>
                </a:lnTo>
                <a:lnTo>
                  <a:pt x="1008" y="2489"/>
                </a:lnTo>
                <a:lnTo>
                  <a:pt x="1001" y="2494"/>
                </a:lnTo>
                <a:lnTo>
                  <a:pt x="1009" y="2506"/>
                </a:lnTo>
                <a:lnTo>
                  <a:pt x="1031" y="2496"/>
                </a:lnTo>
                <a:lnTo>
                  <a:pt x="1034" y="2505"/>
                </a:lnTo>
                <a:lnTo>
                  <a:pt x="1025" y="2517"/>
                </a:lnTo>
                <a:lnTo>
                  <a:pt x="1022" y="2527"/>
                </a:lnTo>
                <a:lnTo>
                  <a:pt x="1020" y="2533"/>
                </a:lnTo>
                <a:lnTo>
                  <a:pt x="1013" y="2534"/>
                </a:lnTo>
                <a:lnTo>
                  <a:pt x="1014" y="2538"/>
                </a:lnTo>
                <a:lnTo>
                  <a:pt x="1008" y="2564"/>
                </a:lnTo>
                <a:lnTo>
                  <a:pt x="1007" y="2565"/>
                </a:lnTo>
                <a:lnTo>
                  <a:pt x="998" y="2566"/>
                </a:lnTo>
                <a:lnTo>
                  <a:pt x="969" y="2574"/>
                </a:lnTo>
                <a:lnTo>
                  <a:pt x="944" y="2572"/>
                </a:lnTo>
                <a:lnTo>
                  <a:pt x="939" y="2546"/>
                </a:lnTo>
                <a:lnTo>
                  <a:pt x="932" y="2522"/>
                </a:lnTo>
                <a:lnTo>
                  <a:pt x="930" y="2511"/>
                </a:lnTo>
                <a:lnTo>
                  <a:pt x="930" y="2510"/>
                </a:lnTo>
                <a:lnTo>
                  <a:pt x="937" y="2469"/>
                </a:lnTo>
                <a:lnTo>
                  <a:pt x="924" y="2480"/>
                </a:lnTo>
                <a:lnTo>
                  <a:pt x="917" y="2485"/>
                </a:lnTo>
                <a:lnTo>
                  <a:pt x="906" y="2492"/>
                </a:lnTo>
                <a:lnTo>
                  <a:pt x="894" y="2498"/>
                </a:lnTo>
                <a:lnTo>
                  <a:pt x="886" y="2503"/>
                </a:lnTo>
                <a:lnTo>
                  <a:pt x="874" y="2508"/>
                </a:lnTo>
                <a:lnTo>
                  <a:pt x="857" y="2517"/>
                </a:lnTo>
                <a:lnTo>
                  <a:pt x="849" y="2519"/>
                </a:lnTo>
                <a:lnTo>
                  <a:pt x="833" y="2524"/>
                </a:lnTo>
                <a:lnTo>
                  <a:pt x="816" y="2530"/>
                </a:lnTo>
                <a:lnTo>
                  <a:pt x="807" y="2534"/>
                </a:lnTo>
                <a:lnTo>
                  <a:pt x="805" y="2537"/>
                </a:lnTo>
                <a:lnTo>
                  <a:pt x="800" y="2542"/>
                </a:lnTo>
                <a:lnTo>
                  <a:pt x="796" y="2535"/>
                </a:lnTo>
                <a:lnTo>
                  <a:pt x="793" y="2529"/>
                </a:lnTo>
                <a:lnTo>
                  <a:pt x="786" y="2522"/>
                </a:lnTo>
                <a:lnTo>
                  <a:pt x="783" y="2512"/>
                </a:lnTo>
                <a:lnTo>
                  <a:pt x="773" y="2489"/>
                </a:lnTo>
                <a:lnTo>
                  <a:pt x="772" y="2484"/>
                </a:lnTo>
                <a:lnTo>
                  <a:pt x="773" y="2479"/>
                </a:lnTo>
                <a:lnTo>
                  <a:pt x="772" y="2475"/>
                </a:lnTo>
                <a:lnTo>
                  <a:pt x="769" y="2474"/>
                </a:lnTo>
                <a:lnTo>
                  <a:pt x="768" y="2469"/>
                </a:lnTo>
                <a:lnTo>
                  <a:pt x="772" y="2466"/>
                </a:lnTo>
                <a:lnTo>
                  <a:pt x="775" y="2469"/>
                </a:lnTo>
                <a:lnTo>
                  <a:pt x="778" y="2468"/>
                </a:lnTo>
                <a:lnTo>
                  <a:pt x="783" y="2459"/>
                </a:lnTo>
                <a:lnTo>
                  <a:pt x="784" y="2459"/>
                </a:lnTo>
                <a:lnTo>
                  <a:pt x="785" y="2458"/>
                </a:lnTo>
                <a:lnTo>
                  <a:pt x="791" y="2453"/>
                </a:lnTo>
                <a:lnTo>
                  <a:pt x="794" y="2453"/>
                </a:lnTo>
                <a:lnTo>
                  <a:pt x="794" y="2452"/>
                </a:lnTo>
                <a:lnTo>
                  <a:pt x="795" y="2450"/>
                </a:lnTo>
                <a:lnTo>
                  <a:pt x="795" y="2449"/>
                </a:lnTo>
                <a:lnTo>
                  <a:pt x="798" y="2449"/>
                </a:lnTo>
                <a:lnTo>
                  <a:pt x="798" y="2448"/>
                </a:lnTo>
                <a:lnTo>
                  <a:pt x="799" y="2447"/>
                </a:lnTo>
                <a:lnTo>
                  <a:pt x="800" y="2446"/>
                </a:lnTo>
                <a:lnTo>
                  <a:pt x="801" y="2447"/>
                </a:lnTo>
                <a:lnTo>
                  <a:pt x="804" y="2442"/>
                </a:lnTo>
                <a:lnTo>
                  <a:pt x="806" y="2442"/>
                </a:lnTo>
                <a:lnTo>
                  <a:pt x="807" y="2442"/>
                </a:lnTo>
                <a:lnTo>
                  <a:pt x="807" y="2441"/>
                </a:lnTo>
                <a:lnTo>
                  <a:pt x="810" y="2439"/>
                </a:lnTo>
                <a:lnTo>
                  <a:pt x="810" y="2438"/>
                </a:lnTo>
                <a:lnTo>
                  <a:pt x="812" y="2436"/>
                </a:lnTo>
                <a:lnTo>
                  <a:pt x="815" y="2434"/>
                </a:lnTo>
                <a:lnTo>
                  <a:pt x="816" y="2433"/>
                </a:lnTo>
                <a:lnTo>
                  <a:pt x="818" y="2433"/>
                </a:lnTo>
                <a:lnTo>
                  <a:pt x="820" y="2431"/>
                </a:lnTo>
                <a:lnTo>
                  <a:pt x="821" y="2431"/>
                </a:lnTo>
                <a:lnTo>
                  <a:pt x="831" y="2423"/>
                </a:lnTo>
                <a:lnTo>
                  <a:pt x="826" y="2418"/>
                </a:lnTo>
                <a:lnTo>
                  <a:pt x="833" y="2406"/>
                </a:lnTo>
                <a:lnTo>
                  <a:pt x="826" y="2396"/>
                </a:lnTo>
                <a:lnTo>
                  <a:pt x="826" y="2395"/>
                </a:lnTo>
                <a:lnTo>
                  <a:pt x="823" y="2393"/>
                </a:lnTo>
                <a:lnTo>
                  <a:pt x="816" y="2385"/>
                </a:lnTo>
                <a:lnTo>
                  <a:pt x="814" y="2379"/>
                </a:lnTo>
                <a:lnTo>
                  <a:pt x="815" y="2377"/>
                </a:lnTo>
                <a:lnTo>
                  <a:pt x="810" y="2374"/>
                </a:lnTo>
                <a:lnTo>
                  <a:pt x="805" y="2363"/>
                </a:lnTo>
                <a:lnTo>
                  <a:pt x="800" y="2356"/>
                </a:lnTo>
                <a:lnTo>
                  <a:pt x="791" y="2351"/>
                </a:lnTo>
                <a:lnTo>
                  <a:pt x="785" y="2348"/>
                </a:lnTo>
                <a:lnTo>
                  <a:pt x="786" y="2347"/>
                </a:lnTo>
                <a:lnTo>
                  <a:pt x="778" y="2342"/>
                </a:lnTo>
                <a:lnTo>
                  <a:pt x="772" y="2336"/>
                </a:lnTo>
                <a:lnTo>
                  <a:pt x="779" y="2322"/>
                </a:lnTo>
                <a:lnTo>
                  <a:pt x="774" y="2320"/>
                </a:lnTo>
                <a:lnTo>
                  <a:pt x="751" y="2313"/>
                </a:lnTo>
                <a:lnTo>
                  <a:pt x="746" y="2311"/>
                </a:lnTo>
                <a:lnTo>
                  <a:pt x="739" y="2314"/>
                </a:lnTo>
                <a:lnTo>
                  <a:pt x="745" y="2298"/>
                </a:lnTo>
                <a:lnTo>
                  <a:pt x="747" y="2285"/>
                </a:lnTo>
                <a:lnTo>
                  <a:pt x="736" y="2285"/>
                </a:lnTo>
                <a:lnTo>
                  <a:pt x="735" y="2285"/>
                </a:lnTo>
                <a:lnTo>
                  <a:pt x="736" y="2276"/>
                </a:lnTo>
                <a:lnTo>
                  <a:pt x="736" y="2273"/>
                </a:lnTo>
                <a:lnTo>
                  <a:pt x="725" y="2271"/>
                </a:lnTo>
                <a:lnTo>
                  <a:pt x="711" y="2278"/>
                </a:lnTo>
                <a:lnTo>
                  <a:pt x="697" y="2290"/>
                </a:lnTo>
                <a:lnTo>
                  <a:pt x="694" y="2293"/>
                </a:lnTo>
                <a:lnTo>
                  <a:pt x="678" y="2282"/>
                </a:lnTo>
                <a:lnTo>
                  <a:pt x="672" y="2281"/>
                </a:lnTo>
                <a:lnTo>
                  <a:pt x="652" y="2278"/>
                </a:lnTo>
                <a:lnTo>
                  <a:pt x="649" y="2281"/>
                </a:lnTo>
                <a:lnTo>
                  <a:pt x="640" y="2281"/>
                </a:lnTo>
                <a:lnTo>
                  <a:pt x="630" y="2284"/>
                </a:lnTo>
                <a:lnTo>
                  <a:pt x="623" y="2278"/>
                </a:lnTo>
                <a:lnTo>
                  <a:pt x="623" y="2277"/>
                </a:lnTo>
                <a:lnTo>
                  <a:pt x="618" y="2273"/>
                </a:lnTo>
                <a:lnTo>
                  <a:pt x="603" y="2283"/>
                </a:lnTo>
                <a:lnTo>
                  <a:pt x="593" y="2266"/>
                </a:lnTo>
                <a:lnTo>
                  <a:pt x="566" y="2256"/>
                </a:lnTo>
                <a:lnTo>
                  <a:pt x="553" y="2231"/>
                </a:lnTo>
                <a:lnTo>
                  <a:pt x="519" y="2233"/>
                </a:lnTo>
                <a:lnTo>
                  <a:pt x="518" y="2235"/>
                </a:lnTo>
                <a:lnTo>
                  <a:pt x="517" y="2235"/>
                </a:lnTo>
                <a:lnTo>
                  <a:pt x="518" y="2233"/>
                </a:lnTo>
                <a:lnTo>
                  <a:pt x="518" y="2218"/>
                </a:lnTo>
                <a:lnTo>
                  <a:pt x="521" y="2207"/>
                </a:lnTo>
                <a:lnTo>
                  <a:pt x="518" y="2199"/>
                </a:lnTo>
                <a:lnTo>
                  <a:pt x="512" y="2189"/>
                </a:lnTo>
                <a:lnTo>
                  <a:pt x="506" y="2187"/>
                </a:lnTo>
                <a:lnTo>
                  <a:pt x="505" y="2186"/>
                </a:lnTo>
                <a:lnTo>
                  <a:pt x="505" y="2181"/>
                </a:lnTo>
                <a:lnTo>
                  <a:pt x="506" y="2169"/>
                </a:lnTo>
                <a:lnTo>
                  <a:pt x="506" y="2164"/>
                </a:lnTo>
                <a:lnTo>
                  <a:pt x="503" y="2161"/>
                </a:lnTo>
                <a:lnTo>
                  <a:pt x="495" y="2157"/>
                </a:lnTo>
                <a:lnTo>
                  <a:pt x="494" y="2157"/>
                </a:lnTo>
                <a:lnTo>
                  <a:pt x="494" y="2155"/>
                </a:lnTo>
                <a:lnTo>
                  <a:pt x="492" y="2152"/>
                </a:lnTo>
                <a:lnTo>
                  <a:pt x="489" y="2146"/>
                </a:lnTo>
                <a:lnTo>
                  <a:pt x="485" y="2141"/>
                </a:lnTo>
                <a:lnTo>
                  <a:pt x="481" y="2143"/>
                </a:lnTo>
                <a:lnTo>
                  <a:pt x="475" y="2140"/>
                </a:lnTo>
                <a:lnTo>
                  <a:pt x="471" y="2136"/>
                </a:lnTo>
                <a:lnTo>
                  <a:pt x="469" y="2130"/>
                </a:lnTo>
                <a:lnTo>
                  <a:pt x="467" y="2127"/>
                </a:lnTo>
                <a:lnTo>
                  <a:pt x="467" y="2123"/>
                </a:lnTo>
                <a:lnTo>
                  <a:pt x="468" y="2114"/>
                </a:lnTo>
                <a:lnTo>
                  <a:pt x="467" y="2109"/>
                </a:lnTo>
                <a:lnTo>
                  <a:pt x="467" y="2106"/>
                </a:lnTo>
                <a:lnTo>
                  <a:pt x="464" y="2101"/>
                </a:lnTo>
                <a:lnTo>
                  <a:pt x="471" y="2098"/>
                </a:lnTo>
                <a:lnTo>
                  <a:pt x="483" y="2092"/>
                </a:lnTo>
                <a:lnTo>
                  <a:pt x="471" y="2070"/>
                </a:lnTo>
                <a:lnTo>
                  <a:pt x="463" y="2053"/>
                </a:lnTo>
                <a:lnTo>
                  <a:pt x="460" y="2053"/>
                </a:lnTo>
                <a:lnTo>
                  <a:pt x="451" y="2053"/>
                </a:lnTo>
                <a:lnTo>
                  <a:pt x="438" y="2058"/>
                </a:lnTo>
                <a:lnTo>
                  <a:pt x="392" y="2032"/>
                </a:lnTo>
                <a:lnTo>
                  <a:pt x="377" y="2037"/>
                </a:lnTo>
                <a:lnTo>
                  <a:pt x="364" y="2058"/>
                </a:lnTo>
                <a:lnTo>
                  <a:pt x="364" y="2056"/>
                </a:lnTo>
                <a:lnTo>
                  <a:pt x="362" y="2060"/>
                </a:lnTo>
                <a:lnTo>
                  <a:pt x="361" y="2063"/>
                </a:lnTo>
                <a:lnTo>
                  <a:pt x="360" y="2061"/>
                </a:lnTo>
                <a:lnTo>
                  <a:pt x="393" y="2004"/>
                </a:lnTo>
                <a:lnTo>
                  <a:pt x="392" y="2002"/>
                </a:lnTo>
                <a:lnTo>
                  <a:pt x="383" y="1979"/>
                </a:lnTo>
                <a:lnTo>
                  <a:pt x="366" y="1969"/>
                </a:lnTo>
                <a:lnTo>
                  <a:pt x="360" y="1969"/>
                </a:lnTo>
                <a:lnTo>
                  <a:pt x="356" y="1967"/>
                </a:lnTo>
                <a:lnTo>
                  <a:pt x="350" y="1962"/>
                </a:lnTo>
                <a:lnTo>
                  <a:pt x="350" y="1959"/>
                </a:lnTo>
                <a:lnTo>
                  <a:pt x="351" y="1954"/>
                </a:lnTo>
                <a:lnTo>
                  <a:pt x="351" y="1949"/>
                </a:lnTo>
                <a:lnTo>
                  <a:pt x="350" y="1947"/>
                </a:lnTo>
                <a:lnTo>
                  <a:pt x="344" y="1943"/>
                </a:lnTo>
                <a:lnTo>
                  <a:pt x="339" y="1937"/>
                </a:lnTo>
                <a:lnTo>
                  <a:pt x="315" y="1936"/>
                </a:lnTo>
                <a:lnTo>
                  <a:pt x="314" y="1935"/>
                </a:lnTo>
                <a:lnTo>
                  <a:pt x="302" y="1944"/>
                </a:lnTo>
                <a:lnTo>
                  <a:pt x="280" y="1946"/>
                </a:lnTo>
                <a:lnTo>
                  <a:pt x="277" y="1946"/>
                </a:lnTo>
                <a:lnTo>
                  <a:pt x="220" y="1947"/>
                </a:lnTo>
                <a:lnTo>
                  <a:pt x="245" y="1915"/>
                </a:lnTo>
                <a:lnTo>
                  <a:pt x="239" y="1912"/>
                </a:lnTo>
                <a:lnTo>
                  <a:pt x="235" y="1912"/>
                </a:lnTo>
                <a:lnTo>
                  <a:pt x="218" y="1916"/>
                </a:lnTo>
                <a:lnTo>
                  <a:pt x="218" y="1915"/>
                </a:lnTo>
                <a:lnTo>
                  <a:pt x="214" y="1916"/>
                </a:lnTo>
                <a:lnTo>
                  <a:pt x="214" y="1912"/>
                </a:lnTo>
                <a:lnTo>
                  <a:pt x="206" y="1880"/>
                </a:lnTo>
                <a:lnTo>
                  <a:pt x="206" y="1877"/>
                </a:lnTo>
                <a:lnTo>
                  <a:pt x="222" y="1873"/>
                </a:lnTo>
                <a:lnTo>
                  <a:pt x="216" y="1864"/>
                </a:lnTo>
                <a:lnTo>
                  <a:pt x="212" y="1858"/>
                </a:lnTo>
                <a:lnTo>
                  <a:pt x="206" y="1847"/>
                </a:lnTo>
                <a:lnTo>
                  <a:pt x="207" y="1847"/>
                </a:lnTo>
                <a:lnTo>
                  <a:pt x="203" y="1843"/>
                </a:lnTo>
                <a:lnTo>
                  <a:pt x="195" y="1834"/>
                </a:lnTo>
                <a:lnTo>
                  <a:pt x="192" y="1835"/>
                </a:lnTo>
                <a:lnTo>
                  <a:pt x="187" y="1830"/>
                </a:lnTo>
                <a:lnTo>
                  <a:pt x="188" y="1827"/>
                </a:lnTo>
                <a:lnTo>
                  <a:pt x="182" y="1821"/>
                </a:lnTo>
                <a:lnTo>
                  <a:pt x="184" y="1815"/>
                </a:lnTo>
                <a:lnTo>
                  <a:pt x="180" y="1811"/>
                </a:lnTo>
                <a:lnTo>
                  <a:pt x="179" y="1805"/>
                </a:lnTo>
                <a:lnTo>
                  <a:pt x="181" y="1802"/>
                </a:lnTo>
                <a:lnTo>
                  <a:pt x="185" y="1793"/>
                </a:lnTo>
                <a:lnTo>
                  <a:pt x="172" y="1783"/>
                </a:lnTo>
                <a:lnTo>
                  <a:pt x="141" y="1776"/>
                </a:lnTo>
                <a:lnTo>
                  <a:pt x="129" y="1802"/>
                </a:lnTo>
                <a:lnTo>
                  <a:pt x="123" y="1808"/>
                </a:lnTo>
                <a:lnTo>
                  <a:pt x="100" y="1807"/>
                </a:lnTo>
                <a:lnTo>
                  <a:pt x="96" y="1805"/>
                </a:lnTo>
                <a:lnTo>
                  <a:pt x="91" y="1803"/>
                </a:lnTo>
                <a:lnTo>
                  <a:pt x="86" y="1800"/>
                </a:lnTo>
                <a:lnTo>
                  <a:pt x="83" y="1797"/>
                </a:lnTo>
                <a:lnTo>
                  <a:pt x="75" y="1792"/>
                </a:lnTo>
                <a:lnTo>
                  <a:pt x="68" y="1787"/>
                </a:lnTo>
                <a:lnTo>
                  <a:pt x="51" y="1773"/>
                </a:lnTo>
                <a:lnTo>
                  <a:pt x="49" y="1772"/>
                </a:lnTo>
                <a:lnTo>
                  <a:pt x="43" y="1772"/>
                </a:lnTo>
                <a:lnTo>
                  <a:pt x="33" y="1765"/>
                </a:lnTo>
                <a:lnTo>
                  <a:pt x="31" y="1759"/>
                </a:lnTo>
                <a:lnTo>
                  <a:pt x="29" y="1755"/>
                </a:lnTo>
                <a:lnTo>
                  <a:pt x="29" y="1747"/>
                </a:lnTo>
                <a:lnTo>
                  <a:pt x="26" y="1749"/>
                </a:lnTo>
                <a:lnTo>
                  <a:pt x="32" y="1728"/>
                </a:lnTo>
                <a:lnTo>
                  <a:pt x="33" y="1724"/>
                </a:lnTo>
                <a:lnTo>
                  <a:pt x="19" y="1674"/>
                </a:lnTo>
                <a:lnTo>
                  <a:pt x="16" y="1659"/>
                </a:lnTo>
                <a:lnTo>
                  <a:pt x="1" y="1591"/>
                </a:lnTo>
                <a:lnTo>
                  <a:pt x="0" y="1582"/>
                </a:lnTo>
                <a:lnTo>
                  <a:pt x="3" y="1570"/>
                </a:lnTo>
                <a:lnTo>
                  <a:pt x="3" y="1565"/>
                </a:lnTo>
                <a:lnTo>
                  <a:pt x="0" y="1558"/>
                </a:lnTo>
                <a:lnTo>
                  <a:pt x="1" y="1547"/>
                </a:lnTo>
                <a:lnTo>
                  <a:pt x="0" y="1538"/>
                </a:lnTo>
                <a:lnTo>
                  <a:pt x="11" y="1525"/>
                </a:lnTo>
                <a:lnTo>
                  <a:pt x="22" y="1500"/>
                </a:lnTo>
                <a:lnTo>
                  <a:pt x="25" y="1498"/>
                </a:lnTo>
                <a:lnTo>
                  <a:pt x="26" y="1496"/>
                </a:lnTo>
                <a:lnTo>
                  <a:pt x="26" y="1494"/>
                </a:lnTo>
                <a:lnTo>
                  <a:pt x="27" y="1494"/>
                </a:lnTo>
                <a:lnTo>
                  <a:pt x="26" y="1493"/>
                </a:lnTo>
                <a:lnTo>
                  <a:pt x="33" y="1480"/>
                </a:lnTo>
                <a:lnTo>
                  <a:pt x="36" y="1477"/>
                </a:lnTo>
                <a:lnTo>
                  <a:pt x="37" y="1477"/>
                </a:lnTo>
                <a:lnTo>
                  <a:pt x="37" y="1475"/>
                </a:lnTo>
                <a:lnTo>
                  <a:pt x="38" y="1474"/>
                </a:lnTo>
                <a:lnTo>
                  <a:pt x="45" y="1473"/>
                </a:lnTo>
                <a:lnTo>
                  <a:pt x="69" y="1484"/>
                </a:lnTo>
                <a:lnTo>
                  <a:pt x="78" y="1485"/>
                </a:lnTo>
                <a:lnTo>
                  <a:pt x="86" y="1486"/>
                </a:lnTo>
                <a:lnTo>
                  <a:pt x="86" y="1485"/>
                </a:lnTo>
                <a:lnTo>
                  <a:pt x="86" y="1484"/>
                </a:lnTo>
                <a:lnTo>
                  <a:pt x="83" y="1480"/>
                </a:lnTo>
                <a:lnTo>
                  <a:pt x="81" y="1469"/>
                </a:lnTo>
                <a:lnTo>
                  <a:pt x="53" y="1438"/>
                </a:lnTo>
                <a:lnTo>
                  <a:pt x="53" y="1432"/>
                </a:lnTo>
                <a:lnTo>
                  <a:pt x="32" y="1406"/>
                </a:lnTo>
                <a:lnTo>
                  <a:pt x="35" y="1403"/>
                </a:lnTo>
                <a:lnTo>
                  <a:pt x="29" y="1399"/>
                </a:lnTo>
                <a:lnTo>
                  <a:pt x="31" y="1392"/>
                </a:lnTo>
                <a:lnTo>
                  <a:pt x="30" y="1389"/>
                </a:lnTo>
                <a:lnTo>
                  <a:pt x="32" y="1388"/>
                </a:lnTo>
                <a:lnTo>
                  <a:pt x="33" y="1388"/>
                </a:lnTo>
                <a:lnTo>
                  <a:pt x="37" y="1379"/>
                </a:lnTo>
                <a:lnTo>
                  <a:pt x="29" y="1376"/>
                </a:lnTo>
                <a:lnTo>
                  <a:pt x="35" y="1367"/>
                </a:lnTo>
                <a:lnTo>
                  <a:pt x="41" y="1362"/>
                </a:lnTo>
                <a:lnTo>
                  <a:pt x="48" y="1358"/>
                </a:lnTo>
                <a:lnTo>
                  <a:pt x="47" y="1353"/>
                </a:lnTo>
                <a:lnTo>
                  <a:pt x="48" y="1349"/>
                </a:lnTo>
                <a:lnTo>
                  <a:pt x="54" y="1340"/>
                </a:lnTo>
                <a:lnTo>
                  <a:pt x="58" y="1337"/>
                </a:lnTo>
                <a:lnTo>
                  <a:pt x="51" y="1331"/>
                </a:lnTo>
                <a:lnTo>
                  <a:pt x="53" y="1326"/>
                </a:lnTo>
                <a:lnTo>
                  <a:pt x="56" y="1317"/>
                </a:lnTo>
                <a:lnTo>
                  <a:pt x="57" y="1314"/>
                </a:lnTo>
                <a:lnTo>
                  <a:pt x="69" y="1294"/>
                </a:lnTo>
                <a:lnTo>
                  <a:pt x="73" y="1291"/>
                </a:lnTo>
                <a:lnTo>
                  <a:pt x="73" y="1288"/>
                </a:lnTo>
                <a:lnTo>
                  <a:pt x="72" y="1285"/>
                </a:lnTo>
                <a:lnTo>
                  <a:pt x="70" y="1285"/>
                </a:lnTo>
                <a:lnTo>
                  <a:pt x="42" y="1296"/>
                </a:lnTo>
                <a:lnTo>
                  <a:pt x="20" y="1294"/>
                </a:lnTo>
                <a:lnTo>
                  <a:pt x="16" y="1286"/>
                </a:lnTo>
                <a:lnTo>
                  <a:pt x="25" y="1280"/>
                </a:lnTo>
                <a:lnTo>
                  <a:pt x="31" y="1272"/>
                </a:lnTo>
                <a:lnTo>
                  <a:pt x="42" y="1257"/>
                </a:lnTo>
                <a:lnTo>
                  <a:pt x="46" y="1251"/>
                </a:lnTo>
                <a:lnTo>
                  <a:pt x="77" y="1189"/>
                </a:lnTo>
                <a:lnTo>
                  <a:pt x="80" y="1184"/>
                </a:lnTo>
                <a:lnTo>
                  <a:pt x="89" y="1179"/>
                </a:lnTo>
                <a:lnTo>
                  <a:pt x="99" y="1175"/>
                </a:lnTo>
                <a:lnTo>
                  <a:pt x="106" y="1168"/>
                </a:lnTo>
                <a:lnTo>
                  <a:pt x="110" y="1164"/>
                </a:lnTo>
                <a:lnTo>
                  <a:pt x="111" y="1161"/>
                </a:lnTo>
                <a:lnTo>
                  <a:pt x="112" y="1149"/>
                </a:lnTo>
                <a:lnTo>
                  <a:pt x="111" y="1138"/>
                </a:lnTo>
                <a:lnTo>
                  <a:pt x="109" y="1126"/>
                </a:lnTo>
                <a:lnTo>
                  <a:pt x="109" y="1121"/>
                </a:lnTo>
                <a:lnTo>
                  <a:pt x="110" y="1115"/>
                </a:lnTo>
                <a:lnTo>
                  <a:pt x="112" y="1110"/>
                </a:lnTo>
                <a:lnTo>
                  <a:pt x="116" y="1102"/>
                </a:lnTo>
                <a:lnTo>
                  <a:pt x="127" y="1086"/>
                </a:lnTo>
                <a:lnTo>
                  <a:pt x="131" y="1079"/>
                </a:lnTo>
                <a:lnTo>
                  <a:pt x="134" y="1069"/>
                </a:lnTo>
                <a:lnTo>
                  <a:pt x="139" y="1058"/>
                </a:lnTo>
                <a:lnTo>
                  <a:pt x="142" y="1053"/>
                </a:lnTo>
                <a:lnTo>
                  <a:pt x="148" y="1046"/>
                </a:lnTo>
                <a:lnTo>
                  <a:pt x="160" y="1032"/>
                </a:lnTo>
                <a:lnTo>
                  <a:pt x="179" y="1016"/>
                </a:lnTo>
                <a:lnTo>
                  <a:pt x="192" y="1005"/>
                </a:lnTo>
                <a:lnTo>
                  <a:pt x="218" y="990"/>
                </a:lnTo>
                <a:lnTo>
                  <a:pt x="228" y="985"/>
                </a:lnTo>
                <a:lnTo>
                  <a:pt x="261" y="976"/>
                </a:lnTo>
                <a:lnTo>
                  <a:pt x="284" y="967"/>
                </a:lnTo>
                <a:lnTo>
                  <a:pt x="292" y="963"/>
                </a:lnTo>
                <a:lnTo>
                  <a:pt x="298" y="960"/>
                </a:lnTo>
                <a:lnTo>
                  <a:pt x="312" y="946"/>
                </a:lnTo>
                <a:lnTo>
                  <a:pt x="336" y="930"/>
                </a:lnTo>
                <a:lnTo>
                  <a:pt x="367" y="913"/>
                </a:lnTo>
                <a:lnTo>
                  <a:pt x="380" y="903"/>
                </a:lnTo>
                <a:lnTo>
                  <a:pt x="393" y="891"/>
                </a:lnTo>
                <a:lnTo>
                  <a:pt x="408" y="876"/>
                </a:lnTo>
                <a:lnTo>
                  <a:pt x="414" y="867"/>
                </a:lnTo>
                <a:lnTo>
                  <a:pt x="420" y="859"/>
                </a:lnTo>
                <a:lnTo>
                  <a:pt x="457" y="822"/>
                </a:lnTo>
                <a:lnTo>
                  <a:pt x="483" y="798"/>
                </a:lnTo>
                <a:lnTo>
                  <a:pt x="522" y="758"/>
                </a:lnTo>
                <a:lnTo>
                  <a:pt x="503" y="733"/>
                </a:lnTo>
                <a:lnTo>
                  <a:pt x="490" y="744"/>
                </a:lnTo>
                <a:lnTo>
                  <a:pt x="483" y="729"/>
                </a:lnTo>
                <a:lnTo>
                  <a:pt x="484" y="729"/>
                </a:lnTo>
                <a:lnTo>
                  <a:pt x="475" y="710"/>
                </a:lnTo>
                <a:lnTo>
                  <a:pt x="468" y="695"/>
                </a:lnTo>
                <a:lnTo>
                  <a:pt x="463" y="692"/>
                </a:lnTo>
                <a:lnTo>
                  <a:pt x="454" y="692"/>
                </a:lnTo>
                <a:lnTo>
                  <a:pt x="440" y="681"/>
                </a:lnTo>
                <a:lnTo>
                  <a:pt x="441" y="676"/>
                </a:lnTo>
                <a:lnTo>
                  <a:pt x="440" y="670"/>
                </a:lnTo>
                <a:lnTo>
                  <a:pt x="433" y="673"/>
                </a:lnTo>
                <a:lnTo>
                  <a:pt x="432" y="671"/>
                </a:lnTo>
                <a:lnTo>
                  <a:pt x="431" y="669"/>
                </a:lnTo>
                <a:lnTo>
                  <a:pt x="430" y="669"/>
                </a:lnTo>
                <a:lnTo>
                  <a:pt x="427" y="670"/>
                </a:lnTo>
                <a:lnTo>
                  <a:pt x="427" y="669"/>
                </a:lnTo>
                <a:lnTo>
                  <a:pt x="421" y="671"/>
                </a:lnTo>
                <a:lnTo>
                  <a:pt x="417" y="665"/>
                </a:lnTo>
                <a:lnTo>
                  <a:pt x="415" y="667"/>
                </a:lnTo>
                <a:lnTo>
                  <a:pt x="403" y="663"/>
                </a:lnTo>
                <a:lnTo>
                  <a:pt x="399" y="663"/>
                </a:lnTo>
                <a:lnTo>
                  <a:pt x="399" y="654"/>
                </a:lnTo>
                <a:lnTo>
                  <a:pt x="387" y="654"/>
                </a:lnTo>
                <a:lnTo>
                  <a:pt x="387" y="648"/>
                </a:lnTo>
                <a:lnTo>
                  <a:pt x="378" y="649"/>
                </a:lnTo>
                <a:lnTo>
                  <a:pt x="378" y="632"/>
                </a:lnTo>
                <a:lnTo>
                  <a:pt x="377" y="632"/>
                </a:lnTo>
                <a:lnTo>
                  <a:pt x="373" y="638"/>
                </a:lnTo>
                <a:lnTo>
                  <a:pt x="371" y="632"/>
                </a:lnTo>
                <a:lnTo>
                  <a:pt x="368" y="632"/>
                </a:lnTo>
                <a:lnTo>
                  <a:pt x="369" y="625"/>
                </a:lnTo>
                <a:lnTo>
                  <a:pt x="373" y="603"/>
                </a:lnTo>
                <a:lnTo>
                  <a:pt x="373" y="598"/>
                </a:lnTo>
                <a:lnTo>
                  <a:pt x="373" y="589"/>
                </a:lnTo>
                <a:lnTo>
                  <a:pt x="374" y="589"/>
                </a:lnTo>
                <a:lnTo>
                  <a:pt x="373" y="554"/>
                </a:lnTo>
                <a:lnTo>
                  <a:pt x="369" y="499"/>
                </a:lnTo>
                <a:lnTo>
                  <a:pt x="367" y="498"/>
                </a:lnTo>
                <a:lnTo>
                  <a:pt x="358" y="493"/>
                </a:lnTo>
                <a:lnTo>
                  <a:pt x="363" y="483"/>
                </a:lnTo>
                <a:lnTo>
                  <a:pt x="368" y="477"/>
                </a:lnTo>
                <a:lnTo>
                  <a:pt x="377" y="460"/>
                </a:lnTo>
                <a:lnTo>
                  <a:pt x="382" y="454"/>
                </a:lnTo>
                <a:lnTo>
                  <a:pt x="408" y="419"/>
                </a:lnTo>
                <a:lnTo>
                  <a:pt x="420" y="428"/>
                </a:lnTo>
                <a:lnTo>
                  <a:pt x="446" y="388"/>
                </a:lnTo>
                <a:lnTo>
                  <a:pt x="451" y="380"/>
                </a:lnTo>
                <a:lnTo>
                  <a:pt x="452" y="381"/>
                </a:lnTo>
                <a:lnTo>
                  <a:pt x="460" y="370"/>
                </a:lnTo>
                <a:lnTo>
                  <a:pt x="463" y="371"/>
                </a:lnTo>
                <a:lnTo>
                  <a:pt x="476" y="349"/>
                </a:lnTo>
                <a:lnTo>
                  <a:pt x="484" y="354"/>
                </a:lnTo>
                <a:lnTo>
                  <a:pt x="490" y="360"/>
                </a:lnTo>
                <a:lnTo>
                  <a:pt x="494" y="362"/>
                </a:lnTo>
                <a:lnTo>
                  <a:pt x="522" y="371"/>
                </a:lnTo>
                <a:lnTo>
                  <a:pt x="521" y="376"/>
                </a:lnTo>
                <a:lnTo>
                  <a:pt x="527" y="383"/>
                </a:lnTo>
                <a:lnTo>
                  <a:pt x="528" y="386"/>
                </a:lnTo>
                <a:lnTo>
                  <a:pt x="529" y="394"/>
                </a:lnTo>
                <a:lnTo>
                  <a:pt x="538" y="392"/>
                </a:lnTo>
                <a:lnTo>
                  <a:pt x="547" y="388"/>
                </a:lnTo>
                <a:lnTo>
                  <a:pt x="553" y="387"/>
                </a:lnTo>
                <a:lnTo>
                  <a:pt x="559" y="388"/>
                </a:lnTo>
                <a:lnTo>
                  <a:pt x="565" y="391"/>
                </a:lnTo>
                <a:lnTo>
                  <a:pt x="571" y="396"/>
                </a:lnTo>
                <a:lnTo>
                  <a:pt x="582" y="398"/>
                </a:lnTo>
                <a:lnTo>
                  <a:pt x="586" y="401"/>
                </a:lnTo>
                <a:lnTo>
                  <a:pt x="588" y="401"/>
                </a:lnTo>
                <a:lnTo>
                  <a:pt x="592" y="402"/>
                </a:lnTo>
                <a:lnTo>
                  <a:pt x="596" y="404"/>
                </a:lnTo>
                <a:lnTo>
                  <a:pt x="601" y="398"/>
                </a:lnTo>
                <a:lnTo>
                  <a:pt x="602" y="399"/>
                </a:lnTo>
                <a:lnTo>
                  <a:pt x="607" y="401"/>
                </a:lnTo>
                <a:lnTo>
                  <a:pt x="606" y="402"/>
                </a:lnTo>
                <a:lnTo>
                  <a:pt x="614" y="403"/>
                </a:lnTo>
                <a:lnTo>
                  <a:pt x="614" y="404"/>
                </a:lnTo>
                <a:lnTo>
                  <a:pt x="620" y="407"/>
                </a:lnTo>
                <a:lnTo>
                  <a:pt x="635" y="415"/>
                </a:lnTo>
                <a:lnTo>
                  <a:pt x="628" y="426"/>
                </a:lnTo>
                <a:lnTo>
                  <a:pt x="634" y="428"/>
                </a:lnTo>
                <a:lnTo>
                  <a:pt x="634" y="429"/>
                </a:lnTo>
                <a:lnTo>
                  <a:pt x="639" y="430"/>
                </a:lnTo>
                <a:lnTo>
                  <a:pt x="639" y="431"/>
                </a:lnTo>
                <a:lnTo>
                  <a:pt x="661" y="433"/>
                </a:lnTo>
                <a:lnTo>
                  <a:pt x="661" y="431"/>
                </a:lnTo>
                <a:lnTo>
                  <a:pt x="666" y="433"/>
                </a:lnTo>
                <a:lnTo>
                  <a:pt x="667" y="430"/>
                </a:lnTo>
                <a:lnTo>
                  <a:pt x="670" y="431"/>
                </a:lnTo>
                <a:lnTo>
                  <a:pt x="681" y="434"/>
                </a:lnTo>
                <a:lnTo>
                  <a:pt x="681" y="431"/>
                </a:lnTo>
                <a:lnTo>
                  <a:pt x="692" y="434"/>
                </a:lnTo>
                <a:lnTo>
                  <a:pt x="693" y="433"/>
                </a:lnTo>
                <a:lnTo>
                  <a:pt x="705" y="439"/>
                </a:lnTo>
                <a:lnTo>
                  <a:pt x="719" y="444"/>
                </a:lnTo>
                <a:lnTo>
                  <a:pt x="721" y="446"/>
                </a:lnTo>
                <a:lnTo>
                  <a:pt x="724" y="445"/>
                </a:lnTo>
                <a:lnTo>
                  <a:pt x="726" y="446"/>
                </a:lnTo>
                <a:lnTo>
                  <a:pt x="730" y="438"/>
                </a:lnTo>
                <a:lnTo>
                  <a:pt x="732" y="439"/>
                </a:lnTo>
                <a:lnTo>
                  <a:pt x="734" y="436"/>
                </a:lnTo>
                <a:lnTo>
                  <a:pt x="740" y="436"/>
                </a:lnTo>
                <a:lnTo>
                  <a:pt x="746" y="436"/>
                </a:lnTo>
                <a:lnTo>
                  <a:pt x="746" y="431"/>
                </a:lnTo>
                <a:lnTo>
                  <a:pt x="748" y="430"/>
                </a:lnTo>
                <a:lnTo>
                  <a:pt x="752" y="429"/>
                </a:lnTo>
                <a:lnTo>
                  <a:pt x="767" y="428"/>
                </a:lnTo>
                <a:lnTo>
                  <a:pt x="767" y="426"/>
                </a:lnTo>
                <a:lnTo>
                  <a:pt x="778" y="426"/>
                </a:lnTo>
                <a:lnTo>
                  <a:pt x="778" y="433"/>
                </a:lnTo>
                <a:lnTo>
                  <a:pt x="784" y="429"/>
                </a:lnTo>
                <a:lnTo>
                  <a:pt x="786" y="429"/>
                </a:lnTo>
                <a:lnTo>
                  <a:pt x="798" y="429"/>
                </a:lnTo>
                <a:lnTo>
                  <a:pt x="796" y="434"/>
                </a:lnTo>
                <a:lnTo>
                  <a:pt x="799" y="434"/>
                </a:lnTo>
                <a:lnTo>
                  <a:pt x="799" y="447"/>
                </a:lnTo>
                <a:lnTo>
                  <a:pt x="810" y="449"/>
                </a:lnTo>
                <a:lnTo>
                  <a:pt x="815" y="449"/>
                </a:lnTo>
                <a:lnTo>
                  <a:pt x="815" y="455"/>
                </a:lnTo>
                <a:lnTo>
                  <a:pt x="817" y="455"/>
                </a:lnTo>
                <a:lnTo>
                  <a:pt x="818" y="463"/>
                </a:lnTo>
                <a:lnTo>
                  <a:pt x="818" y="468"/>
                </a:lnTo>
                <a:lnTo>
                  <a:pt x="820" y="468"/>
                </a:lnTo>
                <a:lnTo>
                  <a:pt x="836" y="466"/>
                </a:lnTo>
                <a:lnTo>
                  <a:pt x="837" y="471"/>
                </a:lnTo>
                <a:lnTo>
                  <a:pt x="868" y="468"/>
                </a:lnTo>
                <a:lnTo>
                  <a:pt x="870" y="468"/>
                </a:lnTo>
                <a:lnTo>
                  <a:pt x="869" y="481"/>
                </a:lnTo>
                <a:lnTo>
                  <a:pt x="879" y="456"/>
                </a:lnTo>
                <a:lnTo>
                  <a:pt x="881" y="451"/>
                </a:lnTo>
                <a:lnTo>
                  <a:pt x="892" y="441"/>
                </a:lnTo>
                <a:lnTo>
                  <a:pt x="927" y="414"/>
                </a:lnTo>
                <a:lnTo>
                  <a:pt x="933" y="409"/>
                </a:lnTo>
                <a:lnTo>
                  <a:pt x="943" y="415"/>
                </a:lnTo>
                <a:lnTo>
                  <a:pt x="946" y="417"/>
                </a:lnTo>
                <a:lnTo>
                  <a:pt x="949" y="419"/>
                </a:lnTo>
                <a:lnTo>
                  <a:pt x="961" y="434"/>
                </a:lnTo>
                <a:lnTo>
                  <a:pt x="970" y="447"/>
                </a:lnTo>
                <a:lnTo>
                  <a:pt x="980" y="440"/>
                </a:lnTo>
                <a:lnTo>
                  <a:pt x="982" y="442"/>
                </a:lnTo>
                <a:lnTo>
                  <a:pt x="993" y="435"/>
                </a:lnTo>
                <a:lnTo>
                  <a:pt x="996" y="442"/>
                </a:lnTo>
                <a:lnTo>
                  <a:pt x="1002" y="451"/>
                </a:lnTo>
                <a:lnTo>
                  <a:pt x="1004" y="450"/>
                </a:lnTo>
                <a:lnTo>
                  <a:pt x="1006" y="447"/>
                </a:lnTo>
                <a:lnTo>
                  <a:pt x="1018" y="446"/>
                </a:lnTo>
                <a:lnTo>
                  <a:pt x="1020" y="449"/>
                </a:lnTo>
                <a:lnTo>
                  <a:pt x="1054" y="478"/>
                </a:lnTo>
                <a:lnTo>
                  <a:pt x="1058" y="482"/>
                </a:lnTo>
                <a:lnTo>
                  <a:pt x="1063" y="486"/>
                </a:lnTo>
                <a:lnTo>
                  <a:pt x="1076" y="490"/>
                </a:lnTo>
                <a:lnTo>
                  <a:pt x="1093" y="483"/>
                </a:lnTo>
                <a:lnTo>
                  <a:pt x="1101" y="477"/>
                </a:lnTo>
                <a:lnTo>
                  <a:pt x="1108" y="473"/>
                </a:lnTo>
                <a:lnTo>
                  <a:pt x="1115" y="483"/>
                </a:lnTo>
                <a:lnTo>
                  <a:pt x="1124" y="493"/>
                </a:lnTo>
                <a:lnTo>
                  <a:pt x="1140" y="511"/>
                </a:lnTo>
                <a:lnTo>
                  <a:pt x="1143" y="504"/>
                </a:lnTo>
                <a:lnTo>
                  <a:pt x="1145" y="505"/>
                </a:lnTo>
                <a:lnTo>
                  <a:pt x="1149" y="498"/>
                </a:lnTo>
                <a:lnTo>
                  <a:pt x="1152" y="495"/>
                </a:lnTo>
                <a:lnTo>
                  <a:pt x="1153" y="495"/>
                </a:lnTo>
                <a:lnTo>
                  <a:pt x="1158" y="489"/>
                </a:lnTo>
                <a:lnTo>
                  <a:pt x="1161" y="483"/>
                </a:lnTo>
                <a:lnTo>
                  <a:pt x="1167" y="472"/>
                </a:lnTo>
                <a:lnTo>
                  <a:pt x="1168" y="468"/>
                </a:lnTo>
                <a:lnTo>
                  <a:pt x="1164" y="461"/>
                </a:lnTo>
                <a:lnTo>
                  <a:pt x="1174" y="442"/>
                </a:lnTo>
                <a:lnTo>
                  <a:pt x="1179" y="446"/>
                </a:lnTo>
                <a:lnTo>
                  <a:pt x="1189" y="425"/>
                </a:lnTo>
                <a:lnTo>
                  <a:pt x="1204" y="392"/>
                </a:lnTo>
                <a:lnTo>
                  <a:pt x="1209" y="394"/>
                </a:lnTo>
                <a:lnTo>
                  <a:pt x="1211" y="394"/>
                </a:lnTo>
                <a:lnTo>
                  <a:pt x="1223" y="399"/>
                </a:lnTo>
                <a:lnTo>
                  <a:pt x="1232" y="401"/>
                </a:lnTo>
                <a:lnTo>
                  <a:pt x="1243" y="406"/>
                </a:lnTo>
                <a:lnTo>
                  <a:pt x="1250" y="409"/>
                </a:lnTo>
                <a:lnTo>
                  <a:pt x="1250" y="413"/>
                </a:lnTo>
                <a:lnTo>
                  <a:pt x="1253" y="415"/>
                </a:lnTo>
                <a:lnTo>
                  <a:pt x="1255" y="418"/>
                </a:lnTo>
                <a:lnTo>
                  <a:pt x="1261" y="418"/>
                </a:lnTo>
                <a:lnTo>
                  <a:pt x="1263" y="417"/>
                </a:lnTo>
                <a:lnTo>
                  <a:pt x="1264" y="418"/>
                </a:lnTo>
                <a:lnTo>
                  <a:pt x="1269" y="407"/>
                </a:lnTo>
                <a:lnTo>
                  <a:pt x="1280" y="393"/>
                </a:lnTo>
                <a:lnTo>
                  <a:pt x="1282" y="390"/>
                </a:lnTo>
                <a:lnTo>
                  <a:pt x="1279" y="387"/>
                </a:lnTo>
                <a:lnTo>
                  <a:pt x="1286" y="371"/>
                </a:lnTo>
                <a:lnTo>
                  <a:pt x="1295" y="353"/>
                </a:lnTo>
                <a:lnTo>
                  <a:pt x="1301" y="356"/>
                </a:lnTo>
                <a:lnTo>
                  <a:pt x="1303" y="354"/>
                </a:lnTo>
                <a:lnTo>
                  <a:pt x="1307" y="350"/>
                </a:lnTo>
                <a:lnTo>
                  <a:pt x="1311" y="342"/>
                </a:lnTo>
                <a:lnTo>
                  <a:pt x="1317" y="345"/>
                </a:lnTo>
                <a:lnTo>
                  <a:pt x="1333" y="351"/>
                </a:lnTo>
                <a:lnTo>
                  <a:pt x="1335" y="343"/>
                </a:lnTo>
                <a:lnTo>
                  <a:pt x="1338" y="343"/>
                </a:lnTo>
                <a:lnTo>
                  <a:pt x="1348" y="348"/>
                </a:lnTo>
                <a:lnTo>
                  <a:pt x="1354" y="351"/>
                </a:lnTo>
                <a:lnTo>
                  <a:pt x="1376" y="358"/>
                </a:lnTo>
                <a:lnTo>
                  <a:pt x="1396" y="360"/>
                </a:lnTo>
                <a:lnTo>
                  <a:pt x="1436" y="369"/>
                </a:lnTo>
                <a:lnTo>
                  <a:pt x="1442" y="370"/>
                </a:lnTo>
                <a:lnTo>
                  <a:pt x="1446" y="370"/>
                </a:lnTo>
                <a:lnTo>
                  <a:pt x="1448" y="378"/>
                </a:lnTo>
                <a:lnTo>
                  <a:pt x="1467" y="403"/>
                </a:lnTo>
                <a:lnTo>
                  <a:pt x="1482" y="420"/>
                </a:lnTo>
                <a:lnTo>
                  <a:pt x="1487" y="425"/>
                </a:lnTo>
                <a:lnTo>
                  <a:pt x="1488" y="425"/>
                </a:lnTo>
                <a:lnTo>
                  <a:pt x="1494" y="430"/>
                </a:lnTo>
                <a:lnTo>
                  <a:pt x="1500" y="439"/>
                </a:lnTo>
                <a:lnTo>
                  <a:pt x="1508" y="447"/>
                </a:lnTo>
                <a:lnTo>
                  <a:pt x="1506" y="449"/>
                </a:lnTo>
                <a:lnTo>
                  <a:pt x="1520" y="462"/>
                </a:lnTo>
                <a:lnTo>
                  <a:pt x="1533" y="476"/>
                </a:lnTo>
                <a:lnTo>
                  <a:pt x="1556" y="490"/>
                </a:lnTo>
                <a:lnTo>
                  <a:pt x="1560" y="489"/>
                </a:lnTo>
                <a:lnTo>
                  <a:pt x="1569" y="495"/>
                </a:lnTo>
                <a:lnTo>
                  <a:pt x="1584" y="508"/>
                </a:lnTo>
                <a:lnTo>
                  <a:pt x="1590" y="497"/>
                </a:lnTo>
                <a:lnTo>
                  <a:pt x="1597" y="500"/>
                </a:lnTo>
                <a:lnTo>
                  <a:pt x="1600" y="499"/>
                </a:lnTo>
                <a:lnTo>
                  <a:pt x="1599" y="492"/>
                </a:lnTo>
                <a:lnTo>
                  <a:pt x="1606" y="490"/>
                </a:lnTo>
                <a:lnTo>
                  <a:pt x="1616" y="493"/>
                </a:lnTo>
                <a:lnTo>
                  <a:pt x="1622" y="493"/>
                </a:lnTo>
                <a:lnTo>
                  <a:pt x="1622" y="490"/>
                </a:lnTo>
                <a:lnTo>
                  <a:pt x="1631" y="488"/>
                </a:lnTo>
                <a:lnTo>
                  <a:pt x="1636" y="484"/>
                </a:lnTo>
                <a:lnTo>
                  <a:pt x="1645" y="477"/>
                </a:lnTo>
                <a:lnTo>
                  <a:pt x="1648" y="478"/>
                </a:lnTo>
                <a:lnTo>
                  <a:pt x="1650" y="489"/>
                </a:lnTo>
                <a:lnTo>
                  <a:pt x="1650" y="495"/>
                </a:lnTo>
                <a:lnTo>
                  <a:pt x="1653" y="494"/>
                </a:lnTo>
                <a:lnTo>
                  <a:pt x="1676" y="483"/>
                </a:lnTo>
                <a:lnTo>
                  <a:pt x="1690" y="481"/>
                </a:lnTo>
                <a:lnTo>
                  <a:pt x="1692" y="481"/>
                </a:lnTo>
                <a:lnTo>
                  <a:pt x="1696" y="478"/>
                </a:lnTo>
                <a:lnTo>
                  <a:pt x="1703" y="478"/>
                </a:lnTo>
                <a:lnTo>
                  <a:pt x="1711" y="481"/>
                </a:lnTo>
                <a:lnTo>
                  <a:pt x="1712" y="482"/>
                </a:lnTo>
                <a:lnTo>
                  <a:pt x="1714" y="482"/>
                </a:lnTo>
                <a:lnTo>
                  <a:pt x="1714" y="483"/>
                </a:lnTo>
                <a:lnTo>
                  <a:pt x="1717" y="486"/>
                </a:lnTo>
                <a:lnTo>
                  <a:pt x="1720" y="487"/>
                </a:lnTo>
                <a:lnTo>
                  <a:pt x="1720" y="488"/>
                </a:lnTo>
                <a:lnTo>
                  <a:pt x="1729" y="492"/>
                </a:lnTo>
                <a:lnTo>
                  <a:pt x="1731" y="494"/>
                </a:lnTo>
                <a:lnTo>
                  <a:pt x="1736" y="495"/>
                </a:lnTo>
                <a:lnTo>
                  <a:pt x="1736" y="497"/>
                </a:lnTo>
                <a:lnTo>
                  <a:pt x="1738" y="497"/>
                </a:lnTo>
                <a:lnTo>
                  <a:pt x="1738" y="499"/>
                </a:lnTo>
                <a:lnTo>
                  <a:pt x="1739" y="499"/>
                </a:lnTo>
                <a:lnTo>
                  <a:pt x="1740" y="503"/>
                </a:lnTo>
                <a:lnTo>
                  <a:pt x="1743" y="504"/>
                </a:lnTo>
                <a:lnTo>
                  <a:pt x="1744" y="506"/>
                </a:lnTo>
                <a:lnTo>
                  <a:pt x="1745" y="510"/>
                </a:lnTo>
                <a:lnTo>
                  <a:pt x="1752" y="514"/>
                </a:lnTo>
                <a:lnTo>
                  <a:pt x="1752" y="515"/>
                </a:lnTo>
                <a:lnTo>
                  <a:pt x="1755" y="515"/>
                </a:lnTo>
                <a:lnTo>
                  <a:pt x="1755" y="518"/>
                </a:lnTo>
                <a:lnTo>
                  <a:pt x="1755" y="519"/>
                </a:lnTo>
                <a:lnTo>
                  <a:pt x="1756" y="518"/>
                </a:lnTo>
                <a:lnTo>
                  <a:pt x="1757" y="516"/>
                </a:lnTo>
                <a:lnTo>
                  <a:pt x="1760" y="515"/>
                </a:lnTo>
                <a:lnTo>
                  <a:pt x="1763" y="513"/>
                </a:lnTo>
                <a:lnTo>
                  <a:pt x="1776" y="511"/>
                </a:lnTo>
                <a:lnTo>
                  <a:pt x="1786" y="508"/>
                </a:lnTo>
                <a:lnTo>
                  <a:pt x="1788" y="506"/>
                </a:lnTo>
                <a:lnTo>
                  <a:pt x="1791" y="506"/>
                </a:lnTo>
                <a:lnTo>
                  <a:pt x="1792" y="505"/>
                </a:lnTo>
                <a:lnTo>
                  <a:pt x="1800" y="506"/>
                </a:lnTo>
                <a:lnTo>
                  <a:pt x="1802" y="505"/>
                </a:lnTo>
                <a:lnTo>
                  <a:pt x="1803" y="505"/>
                </a:lnTo>
                <a:lnTo>
                  <a:pt x="1805" y="504"/>
                </a:lnTo>
                <a:lnTo>
                  <a:pt x="1808" y="505"/>
                </a:lnTo>
                <a:lnTo>
                  <a:pt x="1808" y="504"/>
                </a:lnTo>
                <a:lnTo>
                  <a:pt x="1809" y="505"/>
                </a:lnTo>
                <a:lnTo>
                  <a:pt x="1810" y="504"/>
                </a:lnTo>
                <a:lnTo>
                  <a:pt x="1811" y="504"/>
                </a:lnTo>
                <a:lnTo>
                  <a:pt x="1825" y="513"/>
                </a:lnTo>
                <a:lnTo>
                  <a:pt x="1829" y="511"/>
                </a:lnTo>
                <a:lnTo>
                  <a:pt x="1832" y="515"/>
                </a:lnTo>
                <a:lnTo>
                  <a:pt x="1836" y="519"/>
                </a:lnTo>
                <a:lnTo>
                  <a:pt x="1842" y="520"/>
                </a:lnTo>
                <a:lnTo>
                  <a:pt x="1857" y="518"/>
                </a:lnTo>
                <a:lnTo>
                  <a:pt x="1863" y="514"/>
                </a:lnTo>
                <a:lnTo>
                  <a:pt x="1875" y="514"/>
                </a:lnTo>
                <a:lnTo>
                  <a:pt x="1882" y="514"/>
                </a:lnTo>
                <a:lnTo>
                  <a:pt x="1898" y="520"/>
                </a:lnTo>
                <a:lnTo>
                  <a:pt x="1903" y="506"/>
                </a:lnTo>
                <a:lnTo>
                  <a:pt x="1903" y="502"/>
                </a:lnTo>
                <a:lnTo>
                  <a:pt x="1905" y="489"/>
                </a:lnTo>
                <a:lnTo>
                  <a:pt x="1907" y="488"/>
                </a:lnTo>
                <a:lnTo>
                  <a:pt x="1919" y="477"/>
                </a:lnTo>
                <a:lnTo>
                  <a:pt x="1927" y="463"/>
                </a:lnTo>
                <a:lnTo>
                  <a:pt x="1946" y="435"/>
                </a:lnTo>
                <a:lnTo>
                  <a:pt x="1958" y="447"/>
                </a:lnTo>
                <a:lnTo>
                  <a:pt x="1980" y="422"/>
                </a:lnTo>
                <a:lnTo>
                  <a:pt x="1992" y="406"/>
                </a:lnTo>
                <a:lnTo>
                  <a:pt x="2008" y="414"/>
                </a:lnTo>
                <a:lnTo>
                  <a:pt x="2013" y="406"/>
                </a:lnTo>
                <a:lnTo>
                  <a:pt x="2014" y="407"/>
                </a:lnTo>
                <a:lnTo>
                  <a:pt x="2027" y="386"/>
                </a:lnTo>
                <a:lnTo>
                  <a:pt x="2030" y="388"/>
                </a:lnTo>
                <a:lnTo>
                  <a:pt x="2045" y="399"/>
                </a:lnTo>
                <a:lnTo>
                  <a:pt x="2062" y="409"/>
                </a:lnTo>
                <a:lnTo>
                  <a:pt x="2083" y="383"/>
                </a:lnTo>
                <a:lnTo>
                  <a:pt x="2072" y="372"/>
                </a:lnTo>
                <a:lnTo>
                  <a:pt x="2097" y="343"/>
                </a:lnTo>
                <a:lnTo>
                  <a:pt x="2119" y="361"/>
                </a:lnTo>
                <a:lnTo>
                  <a:pt x="2130" y="349"/>
                </a:lnTo>
                <a:lnTo>
                  <a:pt x="2117" y="339"/>
                </a:lnTo>
                <a:lnTo>
                  <a:pt x="2125" y="339"/>
                </a:lnTo>
                <a:lnTo>
                  <a:pt x="2145" y="335"/>
                </a:lnTo>
                <a:lnTo>
                  <a:pt x="2144" y="334"/>
                </a:lnTo>
                <a:lnTo>
                  <a:pt x="2155" y="326"/>
                </a:lnTo>
                <a:lnTo>
                  <a:pt x="2145" y="314"/>
                </a:lnTo>
                <a:lnTo>
                  <a:pt x="2154" y="307"/>
                </a:lnTo>
                <a:lnTo>
                  <a:pt x="2165" y="298"/>
                </a:lnTo>
                <a:lnTo>
                  <a:pt x="2172" y="305"/>
                </a:lnTo>
                <a:lnTo>
                  <a:pt x="2183" y="295"/>
                </a:lnTo>
                <a:lnTo>
                  <a:pt x="2181" y="291"/>
                </a:lnTo>
                <a:lnTo>
                  <a:pt x="2195" y="289"/>
                </a:lnTo>
                <a:lnTo>
                  <a:pt x="2198" y="296"/>
                </a:lnTo>
                <a:lnTo>
                  <a:pt x="2208" y="291"/>
                </a:lnTo>
                <a:lnTo>
                  <a:pt x="2206" y="289"/>
                </a:lnTo>
                <a:lnTo>
                  <a:pt x="2231" y="274"/>
                </a:lnTo>
                <a:lnTo>
                  <a:pt x="2216" y="239"/>
                </a:lnTo>
                <a:lnTo>
                  <a:pt x="2245" y="238"/>
                </a:lnTo>
                <a:lnTo>
                  <a:pt x="2245" y="225"/>
                </a:lnTo>
                <a:lnTo>
                  <a:pt x="2258" y="222"/>
                </a:lnTo>
                <a:lnTo>
                  <a:pt x="2257" y="194"/>
                </a:lnTo>
                <a:lnTo>
                  <a:pt x="2264" y="193"/>
                </a:lnTo>
                <a:lnTo>
                  <a:pt x="2267" y="183"/>
                </a:lnTo>
                <a:lnTo>
                  <a:pt x="2280" y="184"/>
                </a:lnTo>
                <a:lnTo>
                  <a:pt x="2283" y="164"/>
                </a:lnTo>
                <a:lnTo>
                  <a:pt x="2290" y="146"/>
                </a:lnTo>
                <a:lnTo>
                  <a:pt x="2311" y="108"/>
                </a:lnTo>
                <a:lnTo>
                  <a:pt x="2318" y="108"/>
                </a:lnTo>
                <a:lnTo>
                  <a:pt x="2322" y="94"/>
                </a:lnTo>
                <a:lnTo>
                  <a:pt x="2327" y="94"/>
                </a:lnTo>
                <a:lnTo>
                  <a:pt x="2326" y="90"/>
                </a:lnTo>
                <a:lnTo>
                  <a:pt x="2331" y="83"/>
                </a:lnTo>
                <a:lnTo>
                  <a:pt x="2337" y="65"/>
                </a:lnTo>
                <a:lnTo>
                  <a:pt x="2350" y="55"/>
                </a:lnTo>
                <a:lnTo>
                  <a:pt x="2358" y="52"/>
                </a:lnTo>
                <a:lnTo>
                  <a:pt x="2359" y="65"/>
                </a:lnTo>
                <a:lnTo>
                  <a:pt x="2375" y="63"/>
                </a:lnTo>
                <a:lnTo>
                  <a:pt x="2375" y="56"/>
                </a:lnTo>
                <a:lnTo>
                  <a:pt x="2391" y="55"/>
                </a:lnTo>
                <a:lnTo>
                  <a:pt x="2391" y="61"/>
                </a:lnTo>
                <a:lnTo>
                  <a:pt x="2408" y="61"/>
                </a:lnTo>
                <a:lnTo>
                  <a:pt x="2408" y="69"/>
                </a:lnTo>
                <a:lnTo>
                  <a:pt x="2425" y="68"/>
                </a:lnTo>
                <a:lnTo>
                  <a:pt x="2425" y="67"/>
                </a:lnTo>
                <a:lnTo>
                  <a:pt x="2432" y="67"/>
                </a:lnTo>
                <a:lnTo>
                  <a:pt x="2433" y="84"/>
                </a:lnTo>
                <a:lnTo>
                  <a:pt x="2440" y="84"/>
                </a:lnTo>
                <a:lnTo>
                  <a:pt x="2438" y="51"/>
                </a:lnTo>
                <a:lnTo>
                  <a:pt x="2462" y="51"/>
                </a:lnTo>
                <a:lnTo>
                  <a:pt x="2465" y="20"/>
                </a:lnTo>
                <a:lnTo>
                  <a:pt x="2477" y="15"/>
                </a:lnTo>
                <a:lnTo>
                  <a:pt x="2477" y="13"/>
                </a:lnTo>
                <a:lnTo>
                  <a:pt x="2492" y="4"/>
                </a:lnTo>
                <a:lnTo>
                  <a:pt x="2501" y="3"/>
                </a:lnTo>
                <a:lnTo>
                  <a:pt x="2534" y="2"/>
                </a:lnTo>
                <a:lnTo>
                  <a:pt x="2539" y="0"/>
                </a:lnTo>
                <a:lnTo>
                  <a:pt x="2540" y="13"/>
                </a:lnTo>
                <a:lnTo>
                  <a:pt x="2560" y="10"/>
                </a:lnTo>
                <a:lnTo>
                  <a:pt x="2566" y="29"/>
                </a:lnTo>
                <a:lnTo>
                  <a:pt x="2568" y="30"/>
                </a:lnTo>
                <a:lnTo>
                  <a:pt x="2562" y="34"/>
                </a:lnTo>
                <a:lnTo>
                  <a:pt x="2569" y="42"/>
                </a:lnTo>
                <a:lnTo>
                  <a:pt x="2560" y="47"/>
                </a:lnTo>
                <a:lnTo>
                  <a:pt x="2545" y="50"/>
                </a:lnTo>
                <a:lnTo>
                  <a:pt x="2545" y="45"/>
                </a:lnTo>
                <a:lnTo>
                  <a:pt x="2531" y="46"/>
                </a:lnTo>
                <a:lnTo>
                  <a:pt x="2533" y="62"/>
                </a:lnTo>
                <a:lnTo>
                  <a:pt x="2546" y="61"/>
                </a:lnTo>
                <a:lnTo>
                  <a:pt x="2546" y="62"/>
                </a:lnTo>
                <a:lnTo>
                  <a:pt x="2564" y="60"/>
                </a:lnTo>
                <a:lnTo>
                  <a:pt x="2568" y="67"/>
                </a:lnTo>
                <a:lnTo>
                  <a:pt x="2557" y="69"/>
                </a:lnTo>
                <a:lnTo>
                  <a:pt x="2558" y="79"/>
                </a:lnTo>
                <a:lnTo>
                  <a:pt x="2572" y="74"/>
                </a:lnTo>
                <a:lnTo>
                  <a:pt x="2579" y="90"/>
                </a:lnTo>
                <a:lnTo>
                  <a:pt x="2585" y="104"/>
                </a:lnTo>
                <a:lnTo>
                  <a:pt x="2573" y="106"/>
                </a:lnTo>
                <a:lnTo>
                  <a:pt x="2573" y="115"/>
                </a:lnTo>
                <a:lnTo>
                  <a:pt x="2600" y="111"/>
                </a:lnTo>
                <a:lnTo>
                  <a:pt x="2609" y="140"/>
                </a:lnTo>
                <a:lnTo>
                  <a:pt x="2608" y="140"/>
                </a:lnTo>
                <a:lnTo>
                  <a:pt x="2614" y="159"/>
                </a:lnTo>
                <a:lnTo>
                  <a:pt x="2615" y="159"/>
                </a:lnTo>
                <a:lnTo>
                  <a:pt x="2615" y="162"/>
                </a:lnTo>
                <a:lnTo>
                  <a:pt x="2616" y="162"/>
                </a:lnTo>
                <a:lnTo>
                  <a:pt x="2621" y="170"/>
                </a:lnTo>
                <a:lnTo>
                  <a:pt x="2619" y="172"/>
                </a:lnTo>
                <a:lnTo>
                  <a:pt x="2631" y="200"/>
                </a:lnTo>
                <a:lnTo>
                  <a:pt x="2620" y="204"/>
                </a:lnTo>
                <a:lnTo>
                  <a:pt x="2630" y="228"/>
                </a:lnTo>
                <a:lnTo>
                  <a:pt x="2632" y="242"/>
                </a:lnTo>
                <a:lnTo>
                  <a:pt x="2620" y="245"/>
                </a:lnTo>
                <a:lnTo>
                  <a:pt x="2621" y="254"/>
                </a:lnTo>
                <a:lnTo>
                  <a:pt x="2604" y="259"/>
                </a:lnTo>
                <a:lnTo>
                  <a:pt x="2617" y="302"/>
                </a:lnTo>
                <a:lnTo>
                  <a:pt x="2615" y="303"/>
                </a:lnTo>
                <a:lnTo>
                  <a:pt x="2614" y="303"/>
                </a:lnTo>
                <a:lnTo>
                  <a:pt x="2589" y="302"/>
                </a:lnTo>
                <a:lnTo>
                  <a:pt x="2577" y="300"/>
                </a:lnTo>
                <a:lnTo>
                  <a:pt x="2556" y="291"/>
                </a:lnTo>
                <a:lnTo>
                  <a:pt x="2540" y="292"/>
                </a:lnTo>
                <a:lnTo>
                  <a:pt x="2533" y="291"/>
                </a:lnTo>
                <a:lnTo>
                  <a:pt x="2526" y="290"/>
                </a:lnTo>
                <a:lnTo>
                  <a:pt x="2525" y="290"/>
                </a:lnTo>
                <a:lnTo>
                  <a:pt x="2517" y="303"/>
                </a:lnTo>
                <a:lnTo>
                  <a:pt x="2544" y="343"/>
                </a:lnTo>
                <a:lnTo>
                  <a:pt x="2547" y="350"/>
                </a:lnTo>
                <a:lnTo>
                  <a:pt x="2560" y="377"/>
                </a:lnTo>
                <a:lnTo>
                  <a:pt x="2584" y="415"/>
                </a:lnTo>
                <a:lnTo>
                  <a:pt x="2596" y="431"/>
                </a:lnTo>
                <a:lnTo>
                  <a:pt x="2601" y="436"/>
                </a:lnTo>
                <a:lnTo>
                  <a:pt x="2611" y="446"/>
                </a:lnTo>
                <a:lnTo>
                  <a:pt x="2616" y="461"/>
                </a:lnTo>
                <a:lnTo>
                  <a:pt x="2621" y="470"/>
                </a:lnTo>
                <a:lnTo>
                  <a:pt x="2631" y="489"/>
                </a:lnTo>
                <a:lnTo>
                  <a:pt x="2635" y="494"/>
                </a:lnTo>
                <a:lnTo>
                  <a:pt x="2636" y="497"/>
                </a:lnTo>
                <a:lnTo>
                  <a:pt x="2644" y="506"/>
                </a:lnTo>
                <a:lnTo>
                  <a:pt x="2656" y="506"/>
                </a:lnTo>
                <a:lnTo>
                  <a:pt x="2659" y="509"/>
                </a:lnTo>
                <a:lnTo>
                  <a:pt x="2665" y="518"/>
                </a:lnTo>
                <a:lnTo>
                  <a:pt x="2669" y="519"/>
                </a:lnTo>
                <a:lnTo>
                  <a:pt x="2674" y="529"/>
                </a:lnTo>
                <a:lnTo>
                  <a:pt x="2678" y="534"/>
                </a:lnTo>
                <a:lnTo>
                  <a:pt x="2679" y="537"/>
                </a:lnTo>
                <a:lnTo>
                  <a:pt x="2681" y="546"/>
                </a:lnTo>
                <a:lnTo>
                  <a:pt x="2689" y="561"/>
                </a:lnTo>
                <a:lnTo>
                  <a:pt x="2690" y="564"/>
                </a:lnTo>
                <a:lnTo>
                  <a:pt x="2690" y="568"/>
                </a:lnTo>
                <a:lnTo>
                  <a:pt x="2690" y="570"/>
                </a:lnTo>
                <a:lnTo>
                  <a:pt x="2692" y="574"/>
                </a:lnTo>
                <a:lnTo>
                  <a:pt x="2696" y="585"/>
                </a:lnTo>
                <a:lnTo>
                  <a:pt x="2702" y="594"/>
                </a:lnTo>
                <a:lnTo>
                  <a:pt x="2705" y="599"/>
                </a:lnTo>
                <a:lnTo>
                  <a:pt x="2705" y="605"/>
                </a:lnTo>
                <a:lnTo>
                  <a:pt x="2704" y="614"/>
                </a:lnTo>
                <a:lnTo>
                  <a:pt x="2706" y="625"/>
                </a:lnTo>
                <a:lnTo>
                  <a:pt x="2710" y="641"/>
                </a:lnTo>
                <a:lnTo>
                  <a:pt x="2717" y="675"/>
                </a:lnTo>
                <a:lnTo>
                  <a:pt x="2728" y="673"/>
                </a:lnTo>
                <a:lnTo>
                  <a:pt x="2728" y="680"/>
                </a:lnTo>
                <a:lnTo>
                  <a:pt x="2752" y="676"/>
                </a:lnTo>
                <a:lnTo>
                  <a:pt x="2750" y="683"/>
                </a:lnTo>
                <a:lnTo>
                  <a:pt x="2761" y="683"/>
                </a:lnTo>
                <a:lnTo>
                  <a:pt x="2760" y="686"/>
                </a:lnTo>
                <a:lnTo>
                  <a:pt x="2758" y="699"/>
                </a:lnTo>
                <a:lnTo>
                  <a:pt x="2754" y="707"/>
                </a:lnTo>
                <a:lnTo>
                  <a:pt x="2754" y="712"/>
                </a:lnTo>
                <a:lnTo>
                  <a:pt x="2755" y="731"/>
                </a:lnTo>
                <a:lnTo>
                  <a:pt x="2759" y="742"/>
                </a:lnTo>
                <a:lnTo>
                  <a:pt x="2759" y="745"/>
                </a:lnTo>
                <a:lnTo>
                  <a:pt x="2755" y="750"/>
                </a:lnTo>
                <a:lnTo>
                  <a:pt x="2758" y="759"/>
                </a:lnTo>
                <a:lnTo>
                  <a:pt x="2750" y="763"/>
                </a:lnTo>
                <a:lnTo>
                  <a:pt x="2738" y="770"/>
                </a:lnTo>
                <a:lnTo>
                  <a:pt x="2733" y="772"/>
                </a:lnTo>
                <a:lnTo>
                  <a:pt x="2727" y="774"/>
                </a:lnTo>
                <a:lnTo>
                  <a:pt x="2727" y="779"/>
                </a:lnTo>
                <a:lnTo>
                  <a:pt x="2726" y="782"/>
                </a:lnTo>
                <a:lnTo>
                  <a:pt x="2724" y="786"/>
                </a:lnTo>
                <a:lnTo>
                  <a:pt x="2720" y="791"/>
                </a:lnTo>
                <a:lnTo>
                  <a:pt x="2706" y="793"/>
                </a:lnTo>
                <a:lnTo>
                  <a:pt x="2696" y="798"/>
                </a:lnTo>
                <a:lnTo>
                  <a:pt x="2694" y="802"/>
                </a:lnTo>
                <a:lnTo>
                  <a:pt x="2680" y="819"/>
                </a:lnTo>
                <a:lnTo>
                  <a:pt x="2679" y="819"/>
                </a:lnTo>
                <a:lnTo>
                  <a:pt x="2676" y="824"/>
                </a:lnTo>
                <a:lnTo>
                  <a:pt x="2673" y="838"/>
                </a:lnTo>
                <a:lnTo>
                  <a:pt x="2672" y="844"/>
                </a:lnTo>
                <a:lnTo>
                  <a:pt x="2674" y="849"/>
                </a:lnTo>
                <a:lnTo>
                  <a:pt x="2674" y="855"/>
                </a:lnTo>
                <a:lnTo>
                  <a:pt x="2674" y="870"/>
                </a:lnTo>
                <a:lnTo>
                  <a:pt x="2675" y="871"/>
                </a:lnTo>
                <a:lnTo>
                  <a:pt x="2679" y="871"/>
                </a:lnTo>
                <a:lnTo>
                  <a:pt x="2679" y="882"/>
                </a:lnTo>
                <a:lnTo>
                  <a:pt x="2680" y="883"/>
                </a:lnTo>
                <a:lnTo>
                  <a:pt x="2683" y="883"/>
                </a:lnTo>
                <a:lnTo>
                  <a:pt x="2683" y="896"/>
                </a:lnTo>
                <a:lnTo>
                  <a:pt x="2683" y="905"/>
                </a:lnTo>
                <a:lnTo>
                  <a:pt x="2679" y="904"/>
                </a:lnTo>
                <a:lnTo>
                  <a:pt x="2675" y="918"/>
                </a:lnTo>
                <a:lnTo>
                  <a:pt x="2685" y="919"/>
                </a:lnTo>
                <a:lnTo>
                  <a:pt x="2673" y="941"/>
                </a:lnTo>
                <a:lnTo>
                  <a:pt x="2694" y="957"/>
                </a:lnTo>
                <a:lnTo>
                  <a:pt x="2691" y="962"/>
                </a:lnTo>
                <a:lnTo>
                  <a:pt x="2690" y="961"/>
                </a:lnTo>
                <a:lnTo>
                  <a:pt x="2689" y="963"/>
                </a:lnTo>
                <a:lnTo>
                  <a:pt x="2688" y="964"/>
                </a:lnTo>
                <a:lnTo>
                  <a:pt x="2685" y="967"/>
                </a:lnTo>
                <a:lnTo>
                  <a:pt x="2675" y="968"/>
                </a:lnTo>
                <a:lnTo>
                  <a:pt x="2674" y="977"/>
                </a:lnTo>
                <a:lnTo>
                  <a:pt x="2665" y="977"/>
                </a:lnTo>
                <a:lnTo>
                  <a:pt x="2658" y="980"/>
                </a:lnTo>
                <a:lnTo>
                  <a:pt x="2653" y="985"/>
                </a:lnTo>
                <a:lnTo>
                  <a:pt x="2644" y="996"/>
                </a:lnTo>
                <a:lnTo>
                  <a:pt x="2647" y="1000"/>
                </a:lnTo>
                <a:lnTo>
                  <a:pt x="2646" y="1001"/>
                </a:lnTo>
                <a:lnTo>
                  <a:pt x="2649" y="1005"/>
                </a:lnTo>
                <a:lnTo>
                  <a:pt x="2648" y="1008"/>
                </a:lnTo>
                <a:lnTo>
                  <a:pt x="2652" y="1011"/>
                </a:lnTo>
                <a:lnTo>
                  <a:pt x="2652" y="1012"/>
                </a:lnTo>
                <a:lnTo>
                  <a:pt x="2665" y="1031"/>
                </a:lnTo>
                <a:lnTo>
                  <a:pt x="2674" y="1040"/>
                </a:lnTo>
                <a:lnTo>
                  <a:pt x="2662" y="1044"/>
                </a:lnTo>
                <a:lnTo>
                  <a:pt x="2664" y="1052"/>
                </a:lnTo>
                <a:lnTo>
                  <a:pt x="2668" y="1063"/>
                </a:lnTo>
                <a:lnTo>
                  <a:pt x="2659" y="1062"/>
                </a:lnTo>
                <a:lnTo>
                  <a:pt x="2662" y="1072"/>
                </a:lnTo>
                <a:lnTo>
                  <a:pt x="2660" y="1078"/>
                </a:lnTo>
                <a:lnTo>
                  <a:pt x="2660" y="1083"/>
                </a:lnTo>
                <a:lnTo>
                  <a:pt x="2656" y="1084"/>
                </a:lnTo>
                <a:lnTo>
                  <a:pt x="2651" y="1084"/>
                </a:lnTo>
                <a:lnTo>
                  <a:pt x="2647" y="1079"/>
                </a:lnTo>
                <a:lnTo>
                  <a:pt x="2642" y="1074"/>
                </a:lnTo>
                <a:lnTo>
                  <a:pt x="2635" y="1079"/>
                </a:lnTo>
                <a:lnTo>
                  <a:pt x="2631" y="1081"/>
                </a:lnTo>
                <a:lnTo>
                  <a:pt x="2625" y="1084"/>
                </a:lnTo>
                <a:lnTo>
                  <a:pt x="2609" y="1088"/>
                </a:lnTo>
                <a:lnTo>
                  <a:pt x="2601" y="1092"/>
                </a:lnTo>
                <a:lnTo>
                  <a:pt x="2599" y="1097"/>
                </a:lnTo>
                <a:lnTo>
                  <a:pt x="2594" y="1095"/>
                </a:lnTo>
                <a:lnTo>
                  <a:pt x="2593" y="1096"/>
                </a:lnTo>
                <a:lnTo>
                  <a:pt x="2588" y="1092"/>
                </a:lnTo>
                <a:lnTo>
                  <a:pt x="2585" y="1095"/>
                </a:lnTo>
                <a:lnTo>
                  <a:pt x="2583" y="1092"/>
                </a:lnTo>
                <a:lnTo>
                  <a:pt x="2579" y="1097"/>
                </a:lnTo>
                <a:lnTo>
                  <a:pt x="2577" y="1099"/>
                </a:lnTo>
                <a:lnTo>
                  <a:pt x="2573" y="1095"/>
                </a:lnTo>
                <a:lnTo>
                  <a:pt x="2564" y="1105"/>
                </a:lnTo>
                <a:lnTo>
                  <a:pt x="2566" y="1106"/>
                </a:lnTo>
                <a:lnTo>
                  <a:pt x="2561" y="1111"/>
                </a:lnTo>
                <a:lnTo>
                  <a:pt x="2562" y="1111"/>
                </a:lnTo>
                <a:lnTo>
                  <a:pt x="2560" y="1115"/>
                </a:lnTo>
                <a:lnTo>
                  <a:pt x="2549" y="1108"/>
                </a:lnTo>
                <a:lnTo>
                  <a:pt x="2545" y="1115"/>
                </a:lnTo>
                <a:lnTo>
                  <a:pt x="2544" y="1113"/>
                </a:lnTo>
                <a:lnTo>
                  <a:pt x="2544" y="1112"/>
                </a:lnTo>
                <a:lnTo>
                  <a:pt x="2540" y="1108"/>
                </a:lnTo>
                <a:lnTo>
                  <a:pt x="2535" y="1115"/>
                </a:lnTo>
                <a:lnTo>
                  <a:pt x="2530" y="1117"/>
                </a:lnTo>
                <a:lnTo>
                  <a:pt x="2528" y="1116"/>
                </a:lnTo>
                <a:lnTo>
                  <a:pt x="2525" y="1120"/>
                </a:lnTo>
                <a:lnTo>
                  <a:pt x="2528" y="1122"/>
                </a:lnTo>
                <a:lnTo>
                  <a:pt x="2526" y="1125"/>
                </a:lnTo>
                <a:lnTo>
                  <a:pt x="2523" y="1126"/>
                </a:lnTo>
                <a:lnTo>
                  <a:pt x="2518" y="1123"/>
                </a:lnTo>
                <a:lnTo>
                  <a:pt x="2515" y="1121"/>
                </a:lnTo>
                <a:lnTo>
                  <a:pt x="2512" y="1128"/>
                </a:lnTo>
                <a:lnTo>
                  <a:pt x="2507" y="1128"/>
                </a:lnTo>
                <a:lnTo>
                  <a:pt x="2509" y="1136"/>
                </a:lnTo>
                <a:lnTo>
                  <a:pt x="2508" y="1141"/>
                </a:lnTo>
                <a:lnTo>
                  <a:pt x="2501" y="1143"/>
                </a:lnTo>
                <a:lnTo>
                  <a:pt x="2498" y="1145"/>
                </a:lnTo>
                <a:lnTo>
                  <a:pt x="2493" y="1161"/>
                </a:lnTo>
                <a:lnTo>
                  <a:pt x="2497" y="1163"/>
                </a:lnTo>
                <a:lnTo>
                  <a:pt x="2497" y="1164"/>
                </a:lnTo>
                <a:lnTo>
                  <a:pt x="2502" y="1168"/>
                </a:lnTo>
                <a:lnTo>
                  <a:pt x="2501" y="1171"/>
                </a:lnTo>
                <a:lnTo>
                  <a:pt x="2507" y="1174"/>
                </a:lnTo>
                <a:lnTo>
                  <a:pt x="2505" y="1175"/>
                </a:lnTo>
                <a:lnTo>
                  <a:pt x="2510" y="1177"/>
                </a:lnTo>
                <a:lnTo>
                  <a:pt x="2512" y="1177"/>
                </a:lnTo>
                <a:lnTo>
                  <a:pt x="2514" y="1180"/>
                </a:lnTo>
                <a:lnTo>
                  <a:pt x="2513" y="1181"/>
                </a:lnTo>
                <a:lnTo>
                  <a:pt x="2528" y="1196"/>
                </a:lnTo>
                <a:lnTo>
                  <a:pt x="2533" y="1191"/>
                </a:lnTo>
                <a:lnTo>
                  <a:pt x="2540" y="1196"/>
                </a:lnTo>
                <a:lnTo>
                  <a:pt x="2541" y="1195"/>
                </a:lnTo>
                <a:lnTo>
                  <a:pt x="2546" y="1197"/>
                </a:lnTo>
                <a:lnTo>
                  <a:pt x="2549" y="1197"/>
                </a:lnTo>
                <a:lnTo>
                  <a:pt x="2551" y="1198"/>
                </a:lnTo>
                <a:lnTo>
                  <a:pt x="2553" y="1203"/>
                </a:lnTo>
                <a:lnTo>
                  <a:pt x="2557" y="1205"/>
                </a:lnTo>
                <a:lnTo>
                  <a:pt x="2562" y="1209"/>
                </a:lnTo>
                <a:lnTo>
                  <a:pt x="2567" y="1212"/>
                </a:lnTo>
                <a:lnTo>
                  <a:pt x="2567" y="1217"/>
                </a:lnTo>
                <a:lnTo>
                  <a:pt x="2569" y="1225"/>
                </a:lnTo>
                <a:lnTo>
                  <a:pt x="2564" y="1227"/>
                </a:lnTo>
                <a:lnTo>
                  <a:pt x="2560" y="1238"/>
                </a:lnTo>
                <a:lnTo>
                  <a:pt x="2558" y="1244"/>
                </a:lnTo>
                <a:lnTo>
                  <a:pt x="2557" y="1248"/>
                </a:lnTo>
                <a:lnTo>
                  <a:pt x="2553" y="1253"/>
                </a:lnTo>
                <a:lnTo>
                  <a:pt x="2551" y="1255"/>
                </a:lnTo>
                <a:lnTo>
                  <a:pt x="2547" y="1259"/>
                </a:lnTo>
                <a:lnTo>
                  <a:pt x="2546" y="1261"/>
                </a:lnTo>
                <a:lnTo>
                  <a:pt x="2549" y="1271"/>
                </a:lnTo>
                <a:lnTo>
                  <a:pt x="2547" y="1272"/>
                </a:lnTo>
                <a:lnTo>
                  <a:pt x="2545" y="1276"/>
                </a:lnTo>
                <a:lnTo>
                  <a:pt x="2545" y="1277"/>
                </a:lnTo>
                <a:lnTo>
                  <a:pt x="2552" y="1286"/>
                </a:lnTo>
                <a:lnTo>
                  <a:pt x="2555" y="1297"/>
                </a:lnTo>
                <a:lnTo>
                  <a:pt x="2556" y="1299"/>
                </a:lnTo>
                <a:lnTo>
                  <a:pt x="2560" y="1303"/>
                </a:lnTo>
                <a:lnTo>
                  <a:pt x="2562" y="1307"/>
                </a:lnTo>
                <a:lnTo>
                  <a:pt x="2560" y="1310"/>
                </a:lnTo>
                <a:lnTo>
                  <a:pt x="2555" y="1315"/>
                </a:lnTo>
                <a:lnTo>
                  <a:pt x="2553" y="1318"/>
                </a:lnTo>
                <a:lnTo>
                  <a:pt x="2544" y="1339"/>
                </a:lnTo>
                <a:lnTo>
                  <a:pt x="2550" y="1336"/>
                </a:lnTo>
                <a:lnTo>
                  <a:pt x="2557" y="1334"/>
                </a:lnTo>
                <a:lnTo>
                  <a:pt x="2563" y="1329"/>
                </a:lnTo>
                <a:lnTo>
                  <a:pt x="2572" y="1319"/>
                </a:lnTo>
                <a:lnTo>
                  <a:pt x="2590" y="1337"/>
                </a:lnTo>
                <a:lnTo>
                  <a:pt x="2590" y="1344"/>
                </a:lnTo>
                <a:lnTo>
                  <a:pt x="2595" y="1345"/>
                </a:lnTo>
                <a:lnTo>
                  <a:pt x="2609" y="1345"/>
                </a:lnTo>
                <a:lnTo>
                  <a:pt x="2637" y="1341"/>
                </a:lnTo>
                <a:lnTo>
                  <a:pt x="2651" y="1342"/>
                </a:lnTo>
                <a:lnTo>
                  <a:pt x="2656" y="1346"/>
                </a:lnTo>
                <a:lnTo>
                  <a:pt x="2663" y="1346"/>
                </a:lnTo>
                <a:lnTo>
                  <a:pt x="2665" y="1351"/>
                </a:lnTo>
                <a:lnTo>
                  <a:pt x="2667" y="1353"/>
                </a:lnTo>
                <a:lnTo>
                  <a:pt x="2659" y="1390"/>
                </a:lnTo>
                <a:lnTo>
                  <a:pt x="2653" y="1397"/>
                </a:lnTo>
                <a:lnTo>
                  <a:pt x="2637" y="1408"/>
                </a:lnTo>
                <a:lnTo>
                  <a:pt x="2626" y="1402"/>
                </a:lnTo>
                <a:lnTo>
                  <a:pt x="2637" y="1435"/>
                </a:lnTo>
                <a:lnTo>
                  <a:pt x="2628" y="1435"/>
                </a:lnTo>
                <a:lnTo>
                  <a:pt x="2619" y="1435"/>
                </a:lnTo>
                <a:lnTo>
                  <a:pt x="2612" y="1436"/>
                </a:lnTo>
                <a:lnTo>
                  <a:pt x="2600" y="1442"/>
                </a:lnTo>
                <a:lnTo>
                  <a:pt x="2582" y="1452"/>
                </a:lnTo>
                <a:lnTo>
                  <a:pt x="2596" y="1484"/>
                </a:lnTo>
                <a:lnTo>
                  <a:pt x="2603" y="1500"/>
                </a:lnTo>
                <a:lnTo>
                  <a:pt x="2610" y="1517"/>
                </a:lnTo>
                <a:lnTo>
                  <a:pt x="2615" y="1532"/>
                </a:lnTo>
                <a:lnTo>
                  <a:pt x="2622" y="1547"/>
                </a:lnTo>
                <a:lnTo>
                  <a:pt x="2657" y="1627"/>
                </a:lnTo>
                <a:lnTo>
                  <a:pt x="2660" y="1634"/>
                </a:lnTo>
                <a:lnTo>
                  <a:pt x="2656" y="1643"/>
                </a:lnTo>
                <a:lnTo>
                  <a:pt x="2652" y="1661"/>
                </a:lnTo>
                <a:lnTo>
                  <a:pt x="2651" y="1664"/>
                </a:lnTo>
                <a:lnTo>
                  <a:pt x="2651" y="1676"/>
                </a:lnTo>
                <a:lnTo>
                  <a:pt x="2654" y="1690"/>
                </a:lnTo>
                <a:lnTo>
                  <a:pt x="2657" y="1695"/>
                </a:lnTo>
                <a:lnTo>
                  <a:pt x="2659" y="1701"/>
                </a:lnTo>
                <a:lnTo>
                  <a:pt x="2659" y="1707"/>
                </a:lnTo>
                <a:lnTo>
                  <a:pt x="2660" y="1709"/>
                </a:lnTo>
                <a:lnTo>
                  <a:pt x="2663" y="1708"/>
                </a:lnTo>
                <a:lnTo>
                  <a:pt x="2667" y="1703"/>
                </a:lnTo>
                <a:lnTo>
                  <a:pt x="2675" y="1698"/>
                </a:lnTo>
                <a:lnTo>
                  <a:pt x="2684" y="1687"/>
                </a:lnTo>
                <a:lnTo>
                  <a:pt x="2685" y="1687"/>
                </a:lnTo>
                <a:lnTo>
                  <a:pt x="2691" y="1695"/>
                </a:lnTo>
                <a:lnTo>
                  <a:pt x="2691" y="1697"/>
                </a:lnTo>
                <a:lnTo>
                  <a:pt x="2691" y="1706"/>
                </a:lnTo>
                <a:lnTo>
                  <a:pt x="2692" y="1708"/>
                </a:lnTo>
                <a:lnTo>
                  <a:pt x="2691" y="1712"/>
                </a:lnTo>
                <a:lnTo>
                  <a:pt x="2690" y="1723"/>
                </a:lnTo>
                <a:lnTo>
                  <a:pt x="2699" y="1735"/>
                </a:lnTo>
                <a:lnTo>
                  <a:pt x="2704" y="1749"/>
                </a:lnTo>
                <a:lnTo>
                  <a:pt x="2704" y="1759"/>
                </a:lnTo>
                <a:lnTo>
                  <a:pt x="2705" y="1768"/>
                </a:lnTo>
                <a:lnTo>
                  <a:pt x="2707" y="1779"/>
                </a:lnTo>
                <a:lnTo>
                  <a:pt x="2706" y="1787"/>
                </a:lnTo>
                <a:lnTo>
                  <a:pt x="2711" y="1809"/>
                </a:lnTo>
                <a:lnTo>
                  <a:pt x="2711" y="1811"/>
                </a:lnTo>
                <a:lnTo>
                  <a:pt x="2710" y="1814"/>
                </a:lnTo>
                <a:lnTo>
                  <a:pt x="2710" y="1816"/>
                </a:lnTo>
                <a:lnTo>
                  <a:pt x="2711" y="1824"/>
                </a:lnTo>
                <a:lnTo>
                  <a:pt x="2713" y="1840"/>
                </a:lnTo>
                <a:lnTo>
                  <a:pt x="2711" y="1851"/>
                </a:lnTo>
                <a:lnTo>
                  <a:pt x="2707" y="1856"/>
                </a:lnTo>
                <a:lnTo>
                  <a:pt x="2701" y="1862"/>
                </a:lnTo>
                <a:lnTo>
                  <a:pt x="2696" y="1867"/>
                </a:lnTo>
                <a:lnTo>
                  <a:pt x="2692" y="1871"/>
                </a:lnTo>
                <a:lnTo>
                  <a:pt x="2686" y="1874"/>
                </a:lnTo>
                <a:lnTo>
                  <a:pt x="2694" y="1878"/>
                </a:lnTo>
                <a:lnTo>
                  <a:pt x="2701" y="1879"/>
                </a:lnTo>
                <a:lnTo>
                  <a:pt x="2705" y="1882"/>
                </a:lnTo>
                <a:lnTo>
                  <a:pt x="2713" y="1887"/>
                </a:lnTo>
                <a:lnTo>
                  <a:pt x="2715" y="1888"/>
                </a:lnTo>
                <a:lnTo>
                  <a:pt x="2694" y="1940"/>
                </a:lnTo>
                <a:lnTo>
                  <a:pt x="2688" y="1944"/>
                </a:lnTo>
                <a:lnTo>
                  <a:pt x="2684" y="1964"/>
                </a:lnTo>
                <a:lnTo>
                  <a:pt x="2691" y="1964"/>
                </a:lnTo>
                <a:lnTo>
                  <a:pt x="2692" y="1963"/>
                </a:lnTo>
                <a:lnTo>
                  <a:pt x="2711" y="1969"/>
                </a:lnTo>
                <a:lnTo>
                  <a:pt x="2722" y="1976"/>
                </a:lnTo>
                <a:lnTo>
                  <a:pt x="2734" y="1986"/>
                </a:lnTo>
                <a:lnTo>
                  <a:pt x="2728" y="2006"/>
                </a:lnTo>
                <a:lnTo>
                  <a:pt x="2722" y="2021"/>
                </a:lnTo>
                <a:lnTo>
                  <a:pt x="2710" y="2034"/>
                </a:lnTo>
                <a:lnTo>
                  <a:pt x="2716" y="2042"/>
                </a:lnTo>
                <a:lnTo>
                  <a:pt x="2699" y="2048"/>
                </a:lnTo>
                <a:lnTo>
                  <a:pt x="2701" y="2053"/>
                </a:lnTo>
                <a:lnTo>
                  <a:pt x="2705" y="2079"/>
                </a:lnTo>
                <a:lnTo>
                  <a:pt x="2686" y="2075"/>
                </a:lnTo>
                <a:lnTo>
                  <a:pt x="2685" y="2086"/>
                </a:lnTo>
                <a:lnTo>
                  <a:pt x="2683" y="2091"/>
                </a:lnTo>
                <a:lnTo>
                  <a:pt x="2681" y="2090"/>
                </a:lnTo>
                <a:lnTo>
                  <a:pt x="2676" y="2090"/>
                </a:lnTo>
                <a:lnTo>
                  <a:pt x="2674" y="2090"/>
                </a:lnTo>
                <a:lnTo>
                  <a:pt x="2672" y="2095"/>
                </a:lnTo>
                <a:lnTo>
                  <a:pt x="2664" y="2096"/>
                </a:lnTo>
                <a:lnTo>
                  <a:pt x="2667" y="2108"/>
                </a:lnTo>
                <a:lnTo>
                  <a:pt x="2665" y="2119"/>
                </a:lnTo>
                <a:lnTo>
                  <a:pt x="2662" y="2136"/>
                </a:lnTo>
                <a:lnTo>
                  <a:pt x="2647" y="2133"/>
                </a:lnTo>
                <a:lnTo>
                  <a:pt x="2647" y="2150"/>
                </a:lnTo>
                <a:lnTo>
                  <a:pt x="2647" y="2155"/>
                </a:lnTo>
                <a:lnTo>
                  <a:pt x="2649" y="2161"/>
                </a:lnTo>
                <a:lnTo>
                  <a:pt x="2652" y="2176"/>
                </a:lnTo>
                <a:lnTo>
                  <a:pt x="2653" y="2180"/>
                </a:lnTo>
                <a:lnTo>
                  <a:pt x="2657" y="2186"/>
                </a:lnTo>
                <a:lnTo>
                  <a:pt x="2667" y="2198"/>
                </a:lnTo>
                <a:lnTo>
                  <a:pt x="2670" y="2204"/>
                </a:lnTo>
                <a:lnTo>
                  <a:pt x="2672" y="2203"/>
                </a:lnTo>
                <a:lnTo>
                  <a:pt x="2676" y="2199"/>
                </a:lnTo>
                <a:lnTo>
                  <a:pt x="2686" y="2204"/>
                </a:lnTo>
                <a:lnTo>
                  <a:pt x="2692" y="2202"/>
                </a:lnTo>
                <a:lnTo>
                  <a:pt x="2695" y="2199"/>
                </a:lnTo>
                <a:lnTo>
                  <a:pt x="2702" y="2197"/>
                </a:lnTo>
                <a:lnTo>
                  <a:pt x="2706" y="2194"/>
                </a:lnTo>
                <a:lnTo>
                  <a:pt x="2712" y="2194"/>
                </a:lnTo>
                <a:lnTo>
                  <a:pt x="2717" y="2193"/>
                </a:lnTo>
                <a:lnTo>
                  <a:pt x="2722" y="2191"/>
                </a:lnTo>
                <a:lnTo>
                  <a:pt x="2722" y="2185"/>
                </a:lnTo>
                <a:lnTo>
                  <a:pt x="2728" y="2182"/>
                </a:lnTo>
                <a:lnTo>
                  <a:pt x="2739" y="2177"/>
                </a:lnTo>
                <a:lnTo>
                  <a:pt x="2753" y="2175"/>
                </a:lnTo>
                <a:lnTo>
                  <a:pt x="2761" y="2176"/>
                </a:lnTo>
                <a:lnTo>
                  <a:pt x="2765" y="2172"/>
                </a:lnTo>
                <a:lnTo>
                  <a:pt x="2769" y="2171"/>
                </a:lnTo>
                <a:lnTo>
                  <a:pt x="2772" y="2171"/>
                </a:lnTo>
                <a:lnTo>
                  <a:pt x="2777" y="2175"/>
                </a:lnTo>
                <a:lnTo>
                  <a:pt x="2780" y="2183"/>
                </a:lnTo>
                <a:lnTo>
                  <a:pt x="2784" y="2189"/>
                </a:lnTo>
                <a:lnTo>
                  <a:pt x="2803" y="2212"/>
                </a:lnTo>
                <a:lnTo>
                  <a:pt x="2807" y="2218"/>
                </a:lnTo>
                <a:lnTo>
                  <a:pt x="2808" y="2229"/>
                </a:lnTo>
                <a:lnTo>
                  <a:pt x="2812" y="2240"/>
                </a:lnTo>
                <a:lnTo>
                  <a:pt x="2811" y="2242"/>
                </a:lnTo>
                <a:lnTo>
                  <a:pt x="2812" y="2251"/>
                </a:lnTo>
                <a:lnTo>
                  <a:pt x="2813" y="2255"/>
                </a:lnTo>
                <a:lnTo>
                  <a:pt x="2824" y="2269"/>
                </a:lnTo>
                <a:lnTo>
                  <a:pt x="2828" y="2281"/>
                </a:lnTo>
                <a:lnTo>
                  <a:pt x="2828" y="2284"/>
                </a:lnTo>
                <a:lnTo>
                  <a:pt x="2828" y="2288"/>
                </a:lnTo>
                <a:lnTo>
                  <a:pt x="2823" y="2294"/>
                </a:lnTo>
                <a:lnTo>
                  <a:pt x="2823" y="2297"/>
                </a:lnTo>
                <a:lnTo>
                  <a:pt x="2816" y="2297"/>
                </a:lnTo>
                <a:lnTo>
                  <a:pt x="2802" y="2295"/>
                </a:lnTo>
                <a:lnTo>
                  <a:pt x="2803" y="2303"/>
                </a:lnTo>
                <a:lnTo>
                  <a:pt x="2764" y="2315"/>
                </a:lnTo>
                <a:lnTo>
                  <a:pt x="2750" y="2315"/>
                </a:lnTo>
                <a:lnTo>
                  <a:pt x="2718" y="2300"/>
                </a:lnTo>
                <a:lnTo>
                  <a:pt x="2729" y="2348"/>
                </a:lnTo>
                <a:lnTo>
                  <a:pt x="2732" y="2351"/>
                </a:lnTo>
                <a:lnTo>
                  <a:pt x="2743" y="2361"/>
                </a:lnTo>
                <a:lnTo>
                  <a:pt x="2744" y="2363"/>
                </a:lnTo>
                <a:lnTo>
                  <a:pt x="2747" y="2364"/>
                </a:lnTo>
                <a:lnTo>
                  <a:pt x="2744" y="2369"/>
                </a:lnTo>
                <a:lnTo>
                  <a:pt x="2744" y="2370"/>
                </a:lnTo>
                <a:lnTo>
                  <a:pt x="2743" y="2372"/>
                </a:lnTo>
                <a:lnTo>
                  <a:pt x="2738" y="2381"/>
                </a:lnTo>
                <a:lnTo>
                  <a:pt x="2732" y="2390"/>
                </a:lnTo>
                <a:lnTo>
                  <a:pt x="2724" y="2399"/>
                </a:lnTo>
                <a:lnTo>
                  <a:pt x="2721" y="2396"/>
                </a:lnTo>
                <a:lnTo>
                  <a:pt x="2710" y="2423"/>
                </a:lnTo>
                <a:lnTo>
                  <a:pt x="2683" y="2420"/>
                </a:lnTo>
                <a:lnTo>
                  <a:pt x="2680" y="2422"/>
                </a:lnTo>
                <a:lnTo>
                  <a:pt x="2676" y="2426"/>
                </a:lnTo>
                <a:lnTo>
                  <a:pt x="2672" y="2432"/>
                </a:lnTo>
                <a:lnTo>
                  <a:pt x="2675" y="2439"/>
                </a:lnTo>
                <a:lnTo>
                  <a:pt x="2659" y="2450"/>
                </a:lnTo>
                <a:lnTo>
                  <a:pt x="2658" y="2449"/>
                </a:lnTo>
                <a:lnTo>
                  <a:pt x="2643" y="2473"/>
                </a:lnTo>
                <a:lnTo>
                  <a:pt x="2670" y="2489"/>
                </a:lnTo>
                <a:lnTo>
                  <a:pt x="2674" y="2492"/>
                </a:lnTo>
                <a:lnTo>
                  <a:pt x="2680" y="2502"/>
                </a:lnTo>
                <a:lnTo>
                  <a:pt x="2681" y="2502"/>
                </a:lnTo>
                <a:lnTo>
                  <a:pt x="2680" y="2511"/>
                </a:lnTo>
                <a:lnTo>
                  <a:pt x="2707" y="2521"/>
                </a:lnTo>
                <a:lnTo>
                  <a:pt x="2699" y="2526"/>
                </a:lnTo>
                <a:lnTo>
                  <a:pt x="2700" y="2528"/>
                </a:lnTo>
                <a:lnTo>
                  <a:pt x="2695" y="2529"/>
                </a:lnTo>
                <a:lnTo>
                  <a:pt x="2700" y="2562"/>
                </a:lnTo>
                <a:lnTo>
                  <a:pt x="2691" y="2565"/>
                </a:lnTo>
                <a:lnTo>
                  <a:pt x="2691" y="2561"/>
                </a:lnTo>
                <a:lnTo>
                  <a:pt x="2673" y="2567"/>
                </a:lnTo>
                <a:lnTo>
                  <a:pt x="2673" y="2569"/>
                </a:lnTo>
                <a:lnTo>
                  <a:pt x="2668" y="2587"/>
                </a:lnTo>
                <a:lnTo>
                  <a:pt x="2660" y="2590"/>
                </a:lnTo>
                <a:lnTo>
                  <a:pt x="2659" y="2587"/>
                </a:lnTo>
                <a:lnTo>
                  <a:pt x="2652" y="2596"/>
                </a:lnTo>
                <a:lnTo>
                  <a:pt x="2653" y="2597"/>
                </a:lnTo>
                <a:lnTo>
                  <a:pt x="2638" y="2609"/>
                </a:lnTo>
                <a:lnTo>
                  <a:pt x="2640" y="2609"/>
                </a:lnTo>
                <a:lnTo>
                  <a:pt x="2628" y="2628"/>
                </a:lnTo>
                <a:lnTo>
                  <a:pt x="2627" y="2634"/>
                </a:lnTo>
                <a:lnTo>
                  <a:pt x="2625" y="2633"/>
                </a:lnTo>
                <a:lnTo>
                  <a:pt x="2619" y="2646"/>
                </a:lnTo>
                <a:lnTo>
                  <a:pt x="2620" y="2646"/>
                </a:lnTo>
                <a:lnTo>
                  <a:pt x="2616" y="2654"/>
                </a:lnTo>
                <a:lnTo>
                  <a:pt x="2610" y="2650"/>
                </a:lnTo>
                <a:lnTo>
                  <a:pt x="2609" y="2649"/>
                </a:lnTo>
                <a:lnTo>
                  <a:pt x="2606" y="2645"/>
                </a:lnTo>
                <a:lnTo>
                  <a:pt x="2601" y="2663"/>
                </a:lnTo>
                <a:lnTo>
                  <a:pt x="2595" y="2661"/>
                </a:lnTo>
                <a:lnTo>
                  <a:pt x="2593" y="2673"/>
                </a:lnTo>
                <a:lnTo>
                  <a:pt x="2594" y="2673"/>
                </a:lnTo>
                <a:lnTo>
                  <a:pt x="2594" y="2684"/>
                </a:lnTo>
                <a:lnTo>
                  <a:pt x="2590" y="2702"/>
                </a:lnTo>
                <a:lnTo>
                  <a:pt x="2589" y="2700"/>
                </a:lnTo>
                <a:lnTo>
                  <a:pt x="2585" y="2720"/>
                </a:lnTo>
                <a:lnTo>
                  <a:pt x="2583" y="2737"/>
                </a:lnTo>
                <a:lnTo>
                  <a:pt x="2561" y="2730"/>
                </a:lnTo>
                <a:lnTo>
                  <a:pt x="2556" y="2751"/>
                </a:lnTo>
                <a:lnTo>
                  <a:pt x="2545" y="2752"/>
                </a:lnTo>
                <a:lnTo>
                  <a:pt x="2545" y="2761"/>
                </a:lnTo>
                <a:lnTo>
                  <a:pt x="2542" y="2759"/>
                </a:lnTo>
                <a:lnTo>
                  <a:pt x="2542" y="2771"/>
                </a:lnTo>
                <a:lnTo>
                  <a:pt x="2536" y="2771"/>
                </a:lnTo>
                <a:lnTo>
                  <a:pt x="2541" y="2787"/>
                </a:lnTo>
                <a:lnTo>
                  <a:pt x="2549" y="2803"/>
                </a:lnTo>
                <a:lnTo>
                  <a:pt x="2549" y="2805"/>
                </a:lnTo>
                <a:lnTo>
                  <a:pt x="2555" y="2817"/>
                </a:lnTo>
                <a:lnTo>
                  <a:pt x="2549" y="2822"/>
                </a:lnTo>
                <a:lnTo>
                  <a:pt x="2557" y="2828"/>
                </a:lnTo>
                <a:lnTo>
                  <a:pt x="2564" y="2835"/>
                </a:lnTo>
                <a:lnTo>
                  <a:pt x="2576" y="2847"/>
                </a:lnTo>
                <a:lnTo>
                  <a:pt x="2584" y="2853"/>
                </a:lnTo>
                <a:lnTo>
                  <a:pt x="2619" y="2876"/>
                </a:lnTo>
                <a:lnTo>
                  <a:pt x="2610" y="2880"/>
                </a:lnTo>
                <a:lnTo>
                  <a:pt x="2603" y="2881"/>
                </a:lnTo>
                <a:lnTo>
                  <a:pt x="2578" y="2889"/>
                </a:lnTo>
                <a:lnTo>
                  <a:pt x="2562" y="2896"/>
                </a:lnTo>
                <a:lnTo>
                  <a:pt x="2553" y="2899"/>
                </a:lnTo>
                <a:lnTo>
                  <a:pt x="2558" y="2913"/>
                </a:lnTo>
                <a:lnTo>
                  <a:pt x="2558" y="2919"/>
                </a:lnTo>
                <a:lnTo>
                  <a:pt x="2560" y="2926"/>
                </a:lnTo>
                <a:lnTo>
                  <a:pt x="2547" y="2929"/>
                </a:lnTo>
                <a:lnTo>
                  <a:pt x="2547" y="2928"/>
                </a:lnTo>
                <a:lnTo>
                  <a:pt x="2525" y="2928"/>
                </a:lnTo>
                <a:lnTo>
                  <a:pt x="2524" y="2935"/>
                </a:lnTo>
                <a:lnTo>
                  <a:pt x="2514" y="2934"/>
                </a:lnTo>
                <a:lnTo>
                  <a:pt x="2494" y="2938"/>
                </a:lnTo>
                <a:lnTo>
                  <a:pt x="2496" y="2948"/>
                </a:lnTo>
                <a:lnTo>
                  <a:pt x="2457" y="2958"/>
                </a:lnTo>
                <a:lnTo>
                  <a:pt x="2459" y="2965"/>
                </a:lnTo>
                <a:lnTo>
                  <a:pt x="2450" y="2965"/>
                </a:lnTo>
                <a:lnTo>
                  <a:pt x="2451" y="2959"/>
                </a:lnTo>
                <a:lnTo>
                  <a:pt x="2437" y="2956"/>
                </a:lnTo>
                <a:lnTo>
                  <a:pt x="2427" y="2958"/>
                </a:lnTo>
                <a:lnTo>
                  <a:pt x="2422" y="2953"/>
                </a:lnTo>
                <a:lnTo>
                  <a:pt x="2432" y="2945"/>
                </a:lnTo>
                <a:lnTo>
                  <a:pt x="2434" y="2943"/>
                </a:lnTo>
                <a:lnTo>
                  <a:pt x="2434" y="2939"/>
                </a:lnTo>
                <a:lnTo>
                  <a:pt x="2432" y="2934"/>
                </a:lnTo>
                <a:lnTo>
                  <a:pt x="2428" y="2929"/>
                </a:lnTo>
                <a:lnTo>
                  <a:pt x="2424" y="2928"/>
                </a:lnTo>
                <a:lnTo>
                  <a:pt x="2418" y="2921"/>
                </a:lnTo>
                <a:lnTo>
                  <a:pt x="2412" y="2918"/>
                </a:lnTo>
                <a:lnTo>
                  <a:pt x="2406" y="2915"/>
                </a:lnTo>
                <a:lnTo>
                  <a:pt x="2402" y="2915"/>
                </a:lnTo>
                <a:lnTo>
                  <a:pt x="2400" y="2915"/>
                </a:lnTo>
                <a:lnTo>
                  <a:pt x="2400" y="2911"/>
                </a:lnTo>
                <a:lnTo>
                  <a:pt x="2408" y="2908"/>
                </a:lnTo>
                <a:lnTo>
                  <a:pt x="2408" y="2907"/>
                </a:lnTo>
                <a:lnTo>
                  <a:pt x="2407" y="2902"/>
                </a:lnTo>
                <a:lnTo>
                  <a:pt x="2408" y="2895"/>
                </a:lnTo>
                <a:lnTo>
                  <a:pt x="2400" y="2897"/>
                </a:lnTo>
                <a:lnTo>
                  <a:pt x="2393" y="2901"/>
                </a:lnTo>
                <a:lnTo>
                  <a:pt x="2391" y="2902"/>
                </a:lnTo>
                <a:lnTo>
                  <a:pt x="2391" y="2901"/>
                </a:lnTo>
                <a:lnTo>
                  <a:pt x="2389" y="2895"/>
                </a:lnTo>
                <a:lnTo>
                  <a:pt x="2386" y="2886"/>
                </a:lnTo>
                <a:lnTo>
                  <a:pt x="2382" y="2881"/>
                </a:lnTo>
                <a:lnTo>
                  <a:pt x="2390" y="2871"/>
                </a:lnTo>
                <a:lnTo>
                  <a:pt x="2393" y="2865"/>
                </a:lnTo>
                <a:lnTo>
                  <a:pt x="2381" y="2853"/>
                </a:lnTo>
                <a:lnTo>
                  <a:pt x="2376" y="2848"/>
                </a:lnTo>
                <a:lnTo>
                  <a:pt x="2371" y="2857"/>
                </a:lnTo>
                <a:lnTo>
                  <a:pt x="2368" y="2860"/>
                </a:lnTo>
                <a:lnTo>
                  <a:pt x="2354" y="2873"/>
                </a:lnTo>
                <a:lnTo>
                  <a:pt x="2347" y="2876"/>
                </a:lnTo>
                <a:lnTo>
                  <a:pt x="2345" y="2878"/>
                </a:lnTo>
                <a:lnTo>
                  <a:pt x="2345" y="2876"/>
                </a:lnTo>
                <a:lnTo>
                  <a:pt x="2344" y="2864"/>
                </a:lnTo>
                <a:lnTo>
                  <a:pt x="2344" y="2854"/>
                </a:lnTo>
                <a:lnTo>
                  <a:pt x="2342" y="2842"/>
                </a:lnTo>
                <a:lnTo>
                  <a:pt x="2336" y="2844"/>
                </a:lnTo>
                <a:lnTo>
                  <a:pt x="2336" y="2846"/>
                </a:lnTo>
                <a:lnTo>
                  <a:pt x="2317" y="2852"/>
                </a:lnTo>
                <a:lnTo>
                  <a:pt x="2318" y="2853"/>
                </a:lnTo>
                <a:lnTo>
                  <a:pt x="2316" y="2855"/>
                </a:lnTo>
                <a:lnTo>
                  <a:pt x="2312" y="2851"/>
                </a:lnTo>
                <a:lnTo>
                  <a:pt x="2310" y="2842"/>
                </a:lnTo>
                <a:lnTo>
                  <a:pt x="2306" y="2835"/>
                </a:lnTo>
                <a:lnTo>
                  <a:pt x="2299" y="2817"/>
                </a:lnTo>
                <a:lnTo>
                  <a:pt x="2296" y="2814"/>
                </a:lnTo>
                <a:lnTo>
                  <a:pt x="2289" y="2809"/>
                </a:lnTo>
                <a:lnTo>
                  <a:pt x="2289" y="2805"/>
                </a:lnTo>
                <a:lnTo>
                  <a:pt x="2296" y="2806"/>
                </a:lnTo>
                <a:lnTo>
                  <a:pt x="2297" y="2804"/>
                </a:lnTo>
                <a:lnTo>
                  <a:pt x="2302" y="2804"/>
                </a:lnTo>
                <a:lnTo>
                  <a:pt x="2305" y="2800"/>
                </a:lnTo>
                <a:lnTo>
                  <a:pt x="2306" y="2795"/>
                </a:lnTo>
                <a:lnTo>
                  <a:pt x="2302" y="2794"/>
                </a:lnTo>
                <a:lnTo>
                  <a:pt x="2304" y="2779"/>
                </a:lnTo>
                <a:lnTo>
                  <a:pt x="2293" y="2779"/>
                </a:lnTo>
                <a:lnTo>
                  <a:pt x="2288" y="2778"/>
                </a:lnTo>
                <a:lnTo>
                  <a:pt x="2286" y="2763"/>
                </a:lnTo>
                <a:lnTo>
                  <a:pt x="2274" y="2761"/>
                </a:lnTo>
                <a:lnTo>
                  <a:pt x="2263" y="2761"/>
                </a:lnTo>
                <a:lnTo>
                  <a:pt x="2257" y="2739"/>
                </a:lnTo>
                <a:lnTo>
                  <a:pt x="2250" y="2741"/>
                </a:lnTo>
                <a:lnTo>
                  <a:pt x="2242" y="2741"/>
                </a:lnTo>
                <a:lnTo>
                  <a:pt x="2237" y="2740"/>
                </a:lnTo>
                <a:lnTo>
                  <a:pt x="2236" y="2740"/>
                </a:lnTo>
                <a:lnTo>
                  <a:pt x="2236" y="2739"/>
                </a:lnTo>
                <a:lnTo>
                  <a:pt x="2242" y="2736"/>
                </a:lnTo>
                <a:lnTo>
                  <a:pt x="2246" y="2736"/>
                </a:lnTo>
                <a:lnTo>
                  <a:pt x="2253" y="2734"/>
                </a:lnTo>
                <a:lnTo>
                  <a:pt x="2252" y="2732"/>
                </a:lnTo>
                <a:lnTo>
                  <a:pt x="2247" y="2725"/>
                </a:lnTo>
                <a:lnTo>
                  <a:pt x="2243" y="2719"/>
                </a:lnTo>
                <a:lnTo>
                  <a:pt x="2241" y="2715"/>
                </a:lnTo>
                <a:lnTo>
                  <a:pt x="2236" y="2713"/>
                </a:lnTo>
                <a:lnTo>
                  <a:pt x="2234" y="2709"/>
                </a:lnTo>
                <a:lnTo>
                  <a:pt x="2231" y="2707"/>
                </a:lnTo>
                <a:lnTo>
                  <a:pt x="2237" y="2705"/>
                </a:lnTo>
                <a:lnTo>
                  <a:pt x="2234" y="2694"/>
                </a:lnTo>
                <a:lnTo>
                  <a:pt x="2229" y="2649"/>
                </a:lnTo>
                <a:lnTo>
                  <a:pt x="2224" y="2606"/>
                </a:lnTo>
                <a:lnTo>
                  <a:pt x="2224" y="2586"/>
                </a:lnTo>
                <a:lnTo>
                  <a:pt x="2189" y="2533"/>
                </a:lnTo>
                <a:lnTo>
                  <a:pt x="2187" y="2534"/>
                </a:lnTo>
                <a:lnTo>
                  <a:pt x="2184" y="2544"/>
                </a:lnTo>
                <a:lnTo>
                  <a:pt x="2173" y="2549"/>
                </a:lnTo>
                <a:lnTo>
                  <a:pt x="2174" y="2530"/>
                </a:lnTo>
                <a:lnTo>
                  <a:pt x="2166" y="2523"/>
                </a:lnTo>
                <a:lnTo>
                  <a:pt x="2154" y="2529"/>
                </a:lnTo>
                <a:lnTo>
                  <a:pt x="2152" y="2528"/>
                </a:lnTo>
                <a:lnTo>
                  <a:pt x="2096" y="2554"/>
                </a:lnTo>
                <a:lnTo>
                  <a:pt x="2035" y="2582"/>
                </a:lnTo>
                <a:lnTo>
                  <a:pt x="2014" y="2592"/>
                </a:lnTo>
                <a:lnTo>
                  <a:pt x="2007" y="2594"/>
                </a:lnTo>
                <a:lnTo>
                  <a:pt x="1987" y="2597"/>
                </a:lnTo>
                <a:lnTo>
                  <a:pt x="1985" y="2596"/>
                </a:lnTo>
                <a:lnTo>
                  <a:pt x="1979" y="2597"/>
                </a:lnTo>
                <a:lnTo>
                  <a:pt x="1964" y="2597"/>
                </a:lnTo>
                <a:lnTo>
                  <a:pt x="1964" y="2598"/>
                </a:lnTo>
                <a:lnTo>
                  <a:pt x="1957" y="2598"/>
                </a:lnTo>
                <a:lnTo>
                  <a:pt x="1949" y="2602"/>
                </a:lnTo>
                <a:lnTo>
                  <a:pt x="1944" y="2604"/>
                </a:lnTo>
                <a:lnTo>
                  <a:pt x="1937" y="2606"/>
                </a:lnTo>
                <a:lnTo>
                  <a:pt x="1932" y="2606"/>
                </a:lnTo>
                <a:lnTo>
                  <a:pt x="1933" y="2592"/>
                </a:lnTo>
                <a:lnTo>
                  <a:pt x="1927" y="2578"/>
                </a:lnTo>
                <a:lnTo>
                  <a:pt x="1922" y="2580"/>
                </a:lnTo>
                <a:lnTo>
                  <a:pt x="1920" y="2585"/>
                </a:lnTo>
                <a:lnTo>
                  <a:pt x="1916" y="2590"/>
                </a:lnTo>
                <a:lnTo>
                  <a:pt x="1916" y="2601"/>
                </a:lnTo>
                <a:lnTo>
                  <a:pt x="1906" y="2603"/>
                </a:lnTo>
                <a:lnTo>
                  <a:pt x="1904" y="2609"/>
                </a:lnTo>
                <a:lnTo>
                  <a:pt x="1888" y="2612"/>
                </a:lnTo>
                <a:lnTo>
                  <a:pt x="1885" y="2631"/>
                </a:lnTo>
                <a:lnTo>
                  <a:pt x="1864" y="2629"/>
                </a:lnTo>
                <a:lnTo>
                  <a:pt x="1851" y="2624"/>
                </a:lnTo>
                <a:lnTo>
                  <a:pt x="1846" y="2634"/>
                </a:lnTo>
                <a:lnTo>
                  <a:pt x="1841" y="2633"/>
                </a:lnTo>
                <a:lnTo>
                  <a:pt x="1837" y="2638"/>
                </a:lnTo>
                <a:lnTo>
                  <a:pt x="1845" y="2641"/>
                </a:lnTo>
                <a:lnTo>
                  <a:pt x="1851" y="2644"/>
                </a:lnTo>
                <a:lnTo>
                  <a:pt x="1863" y="2646"/>
                </a:lnTo>
                <a:lnTo>
                  <a:pt x="1866" y="2647"/>
                </a:lnTo>
                <a:lnTo>
                  <a:pt x="1866" y="2650"/>
                </a:lnTo>
                <a:lnTo>
                  <a:pt x="1866" y="2651"/>
                </a:lnTo>
                <a:lnTo>
                  <a:pt x="1864" y="2651"/>
                </a:lnTo>
                <a:lnTo>
                  <a:pt x="1863" y="2655"/>
                </a:lnTo>
                <a:lnTo>
                  <a:pt x="1853" y="2651"/>
                </a:lnTo>
                <a:lnTo>
                  <a:pt x="1851" y="2658"/>
                </a:lnTo>
                <a:lnTo>
                  <a:pt x="1852" y="2658"/>
                </a:lnTo>
                <a:lnTo>
                  <a:pt x="1851" y="2662"/>
                </a:lnTo>
                <a:lnTo>
                  <a:pt x="1839" y="2658"/>
                </a:lnTo>
                <a:lnTo>
                  <a:pt x="1841" y="2654"/>
                </a:lnTo>
                <a:lnTo>
                  <a:pt x="1835" y="2650"/>
                </a:lnTo>
                <a:lnTo>
                  <a:pt x="1834" y="2651"/>
                </a:lnTo>
                <a:lnTo>
                  <a:pt x="1834" y="2650"/>
                </a:lnTo>
                <a:lnTo>
                  <a:pt x="1830" y="2654"/>
                </a:lnTo>
                <a:lnTo>
                  <a:pt x="1816" y="2636"/>
                </a:lnTo>
                <a:lnTo>
                  <a:pt x="1814" y="2638"/>
                </a:lnTo>
                <a:lnTo>
                  <a:pt x="1815" y="2645"/>
                </a:lnTo>
                <a:lnTo>
                  <a:pt x="1816" y="2649"/>
                </a:lnTo>
                <a:lnTo>
                  <a:pt x="1813" y="2658"/>
                </a:lnTo>
                <a:lnTo>
                  <a:pt x="1813" y="2665"/>
                </a:lnTo>
                <a:lnTo>
                  <a:pt x="1816" y="2678"/>
                </a:lnTo>
                <a:lnTo>
                  <a:pt x="1816" y="2681"/>
                </a:lnTo>
                <a:lnTo>
                  <a:pt x="1814" y="2686"/>
                </a:lnTo>
                <a:lnTo>
                  <a:pt x="1816" y="2689"/>
                </a:lnTo>
                <a:lnTo>
                  <a:pt x="1821" y="2690"/>
                </a:lnTo>
                <a:lnTo>
                  <a:pt x="1823" y="2693"/>
                </a:lnTo>
                <a:lnTo>
                  <a:pt x="1823" y="2697"/>
                </a:lnTo>
                <a:lnTo>
                  <a:pt x="1826" y="2699"/>
                </a:lnTo>
                <a:lnTo>
                  <a:pt x="1829" y="2704"/>
                </a:lnTo>
                <a:lnTo>
                  <a:pt x="1827" y="2705"/>
                </a:lnTo>
                <a:lnTo>
                  <a:pt x="1826" y="2709"/>
                </a:lnTo>
                <a:lnTo>
                  <a:pt x="1827" y="2710"/>
                </a:lnTo>
                <a:lnTo>
                  <a:pt x="1830" y="2711"/>
                </a:lnTo>
                <a:lnTo>
                  <a:pt x="1832" y="2713"/>
                </a:lnTo>
                <a:lnTo>
                  <a:pt x="1831" y="2718"/>
                </a:lnTo>
                <a:lnTo>
                  <a:pt x="1829" y="2716"/>
                </a:lnTo>
                <a:lnTo>
                  <a:pt x="1818" y="2713"/>
                </a:lnTo>
                <a:lnTo>
                  <a:pt x="1815" y="2710"/>
                </a:lnTo>
                <a:lnTo>
                  <a:pt x="1803" y="2694"/>
                </a:lnTo>
                <a:lnTo>
                  <a:pt x="1797" y="2682"/>
                </a:lnTo>
                <a:lnTo>
                  <a:pt x="1791" y="2670"/>
                </a:lnTo>
                <a:lnTo>
                  <a:pt x="1786" y="2658"/>
                </a:lnTo>
                <a:lnTo>
                  <a:pt x="1783" y="2660"/>
                </a:lnTo>
                <a:lnTo>
                  <a:pt x="1781" y="2654"/>
                </a:lnTo>
                <a:lnTo>
                  <a:pt x="1779" y="2650"/>
                </a:lnTo>
                <a:lnTo>
                  <a:pt x="1786" y="2640"/>
                </a:lnTo>
                <a:lnTo>
                  <a:pt x="1787" y="2625"/>
                </a:lnTo>
                <a:lnTo>
                  <a:pt x="1777" y="2630"/>
                </a:lnTo>
                <a:lnTo>
                  <a:pt x="1770" y="2628"/>
                </a:lnTo>
                <a:lnTo>
                  <a:pt x="1763" y="2617"/>
                </a:lnTo>
                <a:lnTo>
                  <a:pt x="1741" y="2625"/>
                </a:lnTo>
                <a:lnTo>
                  <a:pt x="1735" y="2626"/>
                </a:lnTo>
                <a:lnTo>
                  <a:pt x="1692" y="2635"/>
                </a:lnTo>
                <a:lnTo>
                  <a:pt x="1682" y="2638"/>
                </a:lnTo>
                <a:lnTo>
                  <a:pt x="1665" y="2646"/>
                </a:lnTo>
                <a:lnTo>
                  <a:pt x="1644" y="2657"/>
                </a:lnTo>
                <a:lnTo>
                  <a:pt x="1611" y="2686"/>
                </a:lnTo>
                <a:lnTo>
                  <a:pt x="1568" y="2719"/>
                </a:lnTo>
                <a:lnTo>
                  <a:pt x="1562" y="2725"/>
                </a:lnTo>
                <a:lnTo>
                  <a:pt x="1559" y="2730"/>
                </a:lnTo>
                <a:lnTo>
                  <a:pt x="1554" y="2740"/>
                </a:lnTo>
                <a:lnTo>
                  <a:pt x="1547" y="2761"/>
                </a:lnTo>
                <a:lnTo>
                  <a:pt x="1533" y="2811"/>
                </a:lnTo>
                <a:lnTo>
                  <a:pt x="1525" y="2830"/>
                </a:lnTo>
                <a:lnTo>
                  <a:pt x="1522" y="2836"/>
                </a:lnTo>
                <a:lnTo>
                  <a:pt x="1509" y="2855"/>
                </a:lnTo>
                <a:lnTo>
                  <a:pt x="1474" y="2899"/>
                </a:lnTo>
                <a:lnTo>
                  <a:pt x="1461" y="2919"/>
                </a:lnTo>
                <a:lnTo>
                  <a:pt x="1448" y="2945"/>
                </a:lnTo>
                <a:lnTo>
                  <a:pt x="1446" y="2954"/>
                </a:lnTo>
                <a:lnTo>
                  <a:pt x="1441" y="2969"/>
                </a:lnTo>
                <a:lnTo>
                  <a:pt x="1436" y="2990"/>
                </a:lnTo>
                <a:lnTo>
                  <a:pt x="1436" y="2995"/>
                </a:lnTo>
                <a:lnTo>
                  <a:pt x="1436" y="3004"/>
                </a:lnTo>
                <a:lnTo>
                  <a:pt x="1439" y="3022"/>
                </a:lnTo>
                <a:lnTo>
                  <a:pt x="1442" y="3034"/>
                </a:lnTo>
                <a:lnTo>
                  <a:pt x="1447" y="3043"/>
                </a:lnTo>
                <a:lnTo>
                  <a:pt x="1450" y="3046"/>
                </a:lnTo>
                <a:lnTo>
                  <a:pt x="1452" y="3048"/>
                </a:lnTo>
                <a:lnTo>
                  <a:pt x="1467" y="3057"/>
                </a:lnTo>
                <a:lnTo>
                  <a:pt x="1474" y="3064"/>
                </a:lnTo>
                <a:lnTo>
                  <a:pt x="1498" y="3086"/>
                </a:lnTo>
                <a:lnTo>
                  <a:pt x="1468" y="3114"/>
                </a:lnTo>
                <a:lnTo>
                  <a:pt x="1420" y="3161"/>
                </a:lnTo>
                <a:lnTo>
                  <a:pt x="1409" y="3171"/>
                </a:lnTo>
                <a:lnTo>
                  <a:pt x="1400" y="3177"/>
                </a:lnTo>
                <a:lnTo>
                  <a:pt x="1400" y="3176"/>
                </a:lnTo>
                <a:lnTo>
                  <a:pt x="1396" y="3179"/>
                </a:lnTo>
                <a:lnTo>
                  <a:pt x="1372" y="3226"/>
                </a:lnTo>
                <a:lnTo>
                  <a:pt x="1370" y="3232"/>
                </a:lnTo>
                <a:lnTo>
                  <a:pt x="1340" y="3289"/>
                </a:lnTo>
                <a:lnTo>
                  <a:pt x="1313" y="3337"/>
                </a:lnTo>
                <a:lnTo>
                  <a:pt x="1311" y="3336"/>
                </a:lnTo>
                <a:lnTo>
                  <a:pt x="1297" y="3326"/>
                </a:lnTo>
                <a:lnTo>
                  <a:pt x="1291" y="3318"/>
                </a:lnTo>
                <a:lnTo>
                  <a:pt x="1298" y="3309"/>
                </a:lnTo>
                <a:lnTo>
                  <a:pt x="1266" y="3304"/>
                </a:lnTo>
                <a:lnTo>
                  <a:pt x="1284" y="3284"/>
                </a:lnTo>
                <a:lnTo>
                  <a:pt x="1286" y="3272"/>
                </a:lnTo>
                <a:lnTo>
                  <a:pt x="1300" y="3267"/>
                </a:lnTo>
                <a:lnTo>
                  <a:pt x="1302" y="3263"/>
                </a:lnTo>
                <a:lnTo>
                  <a:pt x="1303" y="3259"/>
                </a:lnTo>
                <a:lnTo>
                  <a:pt x="1306" y="3252"/>
                </a:lnTo>
                <a:lnTo>
                  <a:pt x="1313" y="3235"/>
                </a:lnTo>
                <a:lnTo>
                  <a:pt x="1309" y="3230"/>
                </a:lnTo>
                <a:lnTo>
                  <a:pt x="1298" y="3221"/>
                </a:lnTo>
                <a:lnTo>
                  <a:pt x="1287" y="3215"/>
                </a:lnTo>
                <a:lnTo>
                  <a:pt x="1292" y="3206"/>
                </a:lnTo>
                <a:lnTo>
                  <a:pt x="1295" y="3194"/>
                </a:lnTo>
                <a:lnTo>
                  <a:pt x="1269" y="3183"/>
                </a:lnTo>
                <a:lnTo>
                  <a:pt x="1293" y="3157"/>
                </a:lnTo>
                <a:lnTo>
                  <a:pt x="1290" y="3153"/>
                </a:lnTo>
                <a:lnTo>
                  <a:pt x="1284" y="3148"/>
                </a:lnTo>
                <a:lnTo>
                  <a:pt x="1269" y="3141"/>
                </a:lnTo>
                <a:lnTo>
                  <a:pt x="1257" y="3139"/>
                </a:lnTo>
                <a:lnTo>
                  <a:pt x="1255" y="3119"/>
                </a:lnTo>
                <a:lnTo>
                  <a:pt x="1250" y="3114"/>
                </a:lnTo>
                <a:lnTo>
                  <a:pt x="1250" y="3110"/>
                </a:lnTo>
                <a:lnTo>
                  <a:pt x="1247" y="3110"/>
                </a:lnTo>
                <a:lnTo>
                  <a:pt x="1241" y="3105"/>
                </a:lnTo>
                <a:lnTo>
                  <a:pt x="1237" y="3105"/>
                </a:lnTo>
                <a:lnTo>
                  <a:pt x="1228" y="3110"/>
                </a:lnTo>
                <a:lnTo>
                  <a:pt x="1218" y="3113"/>
                </a:lnTo>
                <a:lnTo>
                  <a:pt x="1211" y="3118"/>
                </a:lnTo>
                <a:lnTo>
                  <a:pt x="1191" y="3131"/>
                </a:lnTo>
                <a:lnTo>
                  <a:pt x="1186" y="3135"/>
                </a:lnTo>
                <a:lnTo>
                  <a:pt x="1179" y="3137"/>
                </a:lnTo>
                <a:lnTo>
                  <a:pt x="1170" y="3139"/>
                </a:lnTo>
                <a:lnTo>
                  <a:pt x="1158" y="3140"/>
                </a:lnTo>
                <a:lnTo>
                  <a:pt x="1146" y="3140"/>
                </a:lnTo>
                <a:lnTo>
                  <a:pt x="1147" y="3137"/>
                </a:lnTo>
                <a:lnTo>
                  <a:pt x="1149" y="3135"/>
                </a:lnTo>
                <a:lnTo>
                  <a:pt x="1151" y="3132"/>
                </a:lnTo>
                <a:lnTo>
                  <a:pt x="1153" y="3130"/>
                </a:lnTo>
                <a:lnTo>
                  <a:pt x="1151" y="3126"/>
                </a:lnTo>
                <a:lnTo>
                  <a:pt x="1148" y="3126"/>
                </a:lnTo>
                <a:lnTo>
                  <a:pt x="1148" y="3123"/>
                </a:lnTo>
                <a:lnTo>
                  <a:pt x="1147" y="3120"/>
                </a:lnTo>
                <a:lnTo>
                  <a:pt x="1146" y="3120"/>
                </a:lnTo>
                <a:lnTo>
                  <a:pt x="1145" y="3116"/>
                </a:lnTo>
                <a:lnTo>
                  <a:pt x="1141" y="3113"/>
                </a:lnTo>
                <a:lnTo>
                  <a:pt x="1138" y="3110"/>
                </a:lnTo>
                <a:lnTo>
                  <a:pt x="1138" y="3105"/>
                </a:lnTo>
                <a:lnTo>
                  <a:pt x="1133" y="3096"/>
                </a:lnTo>
                <a:lnTo>
                  <a:pt x="1133" y="3094"/>
                </a:lnTo>
                <a:lnTo>
                  <a:pt x="1135" y="3093"/>
                </a:lnTo>
                <a:lnTo>
                  <a:pt x="1130" y="3077"/>
                </a:lnTo>
                <a:lnTo>
                  <a:pt x="1132" y="3070"/>
                </a:lnTo>
                <a:lnTo>
                  <a:pt x="1133" y="3067"/>
                </a:lnTo>
                <a:lnTo>
                  <a:pt x="1142" y="3060"/>
                </a:lnTo>
                <a:lnTo>
                  <a:pt x="1141" y="3057"/>
                </a:lnTo>
                <a:lnTo>
                  <a:pt x="1140" y="3055"/>
                </a:lnTo>
                <a:lnTo>
                  <a:pt x="1138" y="3054"/>
                </a:lnTo>
                <a:lnTo>
                  <a:pt x="1133" y="3050"/>
                </a:lnTo>
                <a:lnTo>
                  <a:pt x="1135" y="3050"/>
                </a:lnTo>
                <a:lnTo>
                  <a:pt x="1130" y="3041"/>
                </a:lnTo>
                <a:lnTo>
                  <a:pt x="1115" y="3030"/>
                </a:lnTo>
                <a:lnTo>
                  <a:pt x="1108" y="3023"/>
                </a:lnTo>
                <a:lnTo>
                  <a:pt x="1110" y="3018"/>
                </a:lnTo>
                <a:lnTo>
                  <a:pt x="1105" y="3012"/>
                </a:lnTo>
                <a:lnTo>
                  <a:pt x="1099" y="3002"/>
                </a:lnTo>
                <a:lnTo>
                  <a:pt x="1098" y="3002"/>
                </a:lnTo>
                <a:lnTo>
                  <a:pt x="1084" y="2976"/>
                </a:lnTo>
                <a:lnTo>
                  <a:pt x="1078" y="2964"/>
                </a:lnTo>
                <a:lnTo>
                  <a:pt x="1088" y="2956"/>
                </a:lnTo>
                <a:lnTo>
                  <a:pt x="1085" y="2955"/>
                </a:lnTo>
                <a:lnTo>
                  <a:pt x="1081" y="2949"/>
                </a:lnTo>
                <a:lnTo>
                  <a:pt x="1072" y="2942"/>
                </a:lnTo>
                <a:lnTo>
                  <a:pt x="1069" y="2939"/>
                </a:lnTo>
                <a:lnTo>
                  <a:pt x="1069" y="2938"/>
                </a:lnTo>
                <a:lnTo>
                  <a:pt x="1067" y="2935"/>
                </a:lnTo>
                <a:lnTo>
                  <a:pt x="1060" y="2928"/>
                </a:lnTo>
                <a:lnTo>
                  <a:pt x="1047" y="2926"/>
                </a:lnTo>
                <a:lnTo>
                  <a:pt x="1042" y="2922"/>
                </a:lnTo>
                <a:lnTo>
                  <a:pt x="1028" y="2917"/>
                </a:lnTo>
                <a:lnTo>
                  <a:pt x="1018" y="2913"/>
                </a:lnTo>
                <a:lnTo>
                  <a:pt x="1015" y="2913"/>
                </a:lnTo>
                <a:lnTo>
                  <a:pt x="1017" y="2912"/>
                </a:lnTo>
                <a:lnTo>
                  <a:pt x="1020" y="2910"/>
                </a:lnTo>
                <a:lnTo>
                  <a:pt x="1023" y="2905"/>
                </a:lnTo>
                <a:lnTo>
                  <a:pt x="1024" y="2905"/>
                </a:lnTo>
                <a:lnTo>
                  <a:pt x="1030" y="2901"/>
                </a:lnTo>
                <a:lnTo>
                  <a:pt x="1033" y="2899"/>
                </a:lnTo>
                <a:lnTo>
                  <a:pt x="1036" y="2896"/>
                </a:lnTo>
                <a:lnTo>
                  <a:pt x="1039" y="2895"/>
                </a:lnTo>
                <a:lnTo>
                  <a:pt x="1042" y="2894"/>
                </a:lnTo>
                <a:lnTo>
                  <a:pt x="1045" y="2891"/>
                </a:lnTo>
                <a:lnTo>
                  <a:pt x="1047" y="2883"/>
                </a:lnTo>
                <a:lnTo>
                  <a:pt x="1054" y="2873"/>
                </a:lnTo>
                <a:lnTo>
                  <a:pt x="1060" y="2858"/>
                </a:lnTo>
                <a:lnTo>
                  <a:pt x="1055" y="2857"/>
                </a:lnTo>
                <a:lnTo>
                  <a:pt x="1041" y="2847"/>
                </a:lnTo>
                <a:lnTo>
                  <a:pt x="1054" y="2827"/>
                </a:lnTo>
                <a:lnTo>
                  <a:pt x="1057" y="2822"/>
                </a:lnTo>
                <a:lnTo>
                  <a:pt x="1057" y="2821"/>
                </a:lnTo>
                <a:lnTo>
                  <a:pt x="1061" y="2816"/>
                </a:lnTo>
                <a:lnTo>
                  <a:pt x="1060" y="2815"/>
                </a:lnTo>
                <a:lnTo>
                  <a:pt x="1071" y="2800"/>
                </a:lnTo>
                <a:lnTo>
                  <a:pt x="1078" y="2789"/>
                </a:lnTo>
                <a:lnTo>
                  <a:pt x="1082" y="2784"/>
                </a:lnTo>
                <a:lnTo>
                  <a:pt x="1078" y="2779"/>
                </a:lnTo>
                <a:lnTo>
                  <a:pt x="1074" y="2766"/>
                </a:lnTo>
                <a:lnTo>
                  <a:pt x="1069" y="2742"/>
                </a:lnTo>
                <a:lnTo>
                  <a:pt x="1079" y="2742"/>
                </a:lnTo>
                <a:lnTo>
                  <a:pt x="1116" y="2746"/>
                </a:lnTo>
                <a:lnTo>
                  <a:pt x="1141" y="2756"/>
                </a:lnTo>
                <a:lnTo>
                  <a:pt x="1143" y="2757"/>
                </a:lnTo>
                <a:lnTo>
                  <a:pt x="1157" y="2732"/>
                </a:lnTo>
                <a:lnTo>
                  <a:pt x="1165" y="2719"/>
                </a:lnTo>
                <a:lnTo>
                  <a:pt x="1183" y="2694"/>
                </a:lnTo>
                <a:lnTo>
                  <a:pt x="1184" y="2692"/>
                </a:lnTo>
                <a:lnTo>
                  <a:pt x="1186" y="2689"/>
                </a:lnTo>
                <a:lnTo>
                  <a:pt x="1211" y="2654"/>
                </a:lnTo>
                <a:lnTo>
                  <a:pt x="1220" y="2639"/>
                </a:lnTo>
                <a:lnTo>
                  <a:pt x="1226" y="2619"/>
                </a:lnTo>
                <a:lnTo>
                  <a:pt x="1209" y="2614"/>
                </a:lnTo>
                <a:lnTo>
                  <a:pt x="1205" y="2597"/>
                </a:lnTo>
                <a:lnTo>
                  <a:pt x="1204" y="2597"/>
                </a:lnTo>
                <a:lnTo>
                  <a:pt x="1199" y="2549"/>
                </a:lnTo>
                <a:lnTo>
                  <a:pt x="1186" y="2527"/>
                </a:lnTo>
                <a:lnTo>
                  <a:pt x="1201" y="2527"/>
                </a:lnTo>
                <a:lnTo>
                  <a:pt x="1223" y="2533"/>
                </a:lnTo>
                <a:lnTo>
                  <a:pt x="1243" y="2497"/>
                </a:lnTo>
                <a:lnTo>
                  <a:pt x="1248" y="2496"/>
                </a:lnTo>
                <a:lnTo>
                  <a:pt x="1248" y="2495"/>
                </a:lnTo>
                <a:lnTo>
                  <a:pt x="1247" y="2494"/>
                </a:lnTo>
                <a:lnTo>
                  <a:pt x="1247" y="2491"/>
                </a:lnTo>
                <a:lnTo>
                  <a:pt x="1217" y="2470"/>
                </a:lnTo>
                <a:lnTo>
                  <a:pt x="1210" y="2465"/>
                </a:lnTo>
                <a:lnTo>
                  <a:pt x="1209" y="2468"/>
                </a:lnTo>
                <a:lnTo>
                  <a:pt x="1196" y="2463"/>
                </a:lnTo>
                <a:lnTo>
                  <a:pt x="1190" y="2473"/>
                </a:lnTo>
                <a:lnTo>
                  <a:pt x="1179" y="2475"/>
                </a:lnTo>
                <a:lnTo>
                  <a:pt x="1175" y="2475"/>
                </a:lnTo>
                <a:lnTo>
                  <a:pt x="1157" y="2464"/>
                </a:lnTo>
                <a:lnTo>
                  <a:pt x="1156" y="2464"/>
                </a:lnTo>
                <a:lnTo>
                  <a:pt x="1151" y="2463"/>
                </a:lnTo>
                <a:lnTo>
                  <a:pt x="1146" y="2458"/>
                </a:lnTo>
                <a:lnTo>
                  <a:pt x="1149" y="2449"/>
                </a:lnTo>
                <a:lnTo>
                  <a:pt x="1142" y="2443"/>
                </a:lnTo>
                <a:lnTo>
                  <a:pt x="1141" y="2441"/>
                </a:lnTo>
                <a:lnTo>
                  <a:pt x="1141" y="2439"/>
                </a:lnTo>
                <a:lnTo>
                  <a:pt x="1125" y="2416"/>
                </a:lnTo>
                <a:lnTo>
                  <a:pt x="1111" y="2406"/>
                </a:lnTo>
                <a:lnTo>
                  <a:pt x="1106" y="2402"/>
                </a:lnTo>
                <a:lnTo>
                  <a:pt x="1094" y="2384"/>
                </a:lnTo>
                <a:lnTo>
                  <a:pt x="1087" y="2378"/>
                </a:lnTo>
                <a:lnTo>
                  <a:pt x="1081" y="2373"/>
                </a:lnTo>
                <a:lnTo>
                  <a:pt x="1067" y="2367"/>
                </a:lnTo>
                <a:lnTo>
                  <a:pt x="1065" y="2365"/>
                </a:lnTo>
                <a:lnTo>
                  <a:pt x="1068" y="2372"/>
                </a:lnTo>
                <a:lnTo>
                  <a:pt x="1071" y="2378"/>
                </a:lnTo>
                <a:lnTo>
                  <a:pt x="1072" y="2381"/>
                </a:lnTo>
                <a:lnTo>
                  <a:pt x="1066" y="2390"/>
                </a:lnTo>
                <a:lnTo>
                  <a:pt x="1067" y="2391"/>
                </a:lnTo>
                <a:lnTo>
                  <a:pt x="1062" y="2396"/>
                </a:lnTo>
                <a:lnTo>
                  <a:pt x="1058" y="2404"/>
                </a:lnTo>
                <a:lnTo>
                  <a:pt x="1047" y="2397"/>
                </a:lnTo>
                <a:lnTo>
                  <a:pt x="1039" y="2412"/>
                </a:lnTo>
                <a:lnTo>
                  <a:pt x="1046" y="2415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E5F7EE8-80BB-A78C-F3F3-5C0650AC54F7}"/>
              </a:ext>
            </a:extLst>
          </p:cNvPr>
          <p:cNvSpPr>
            <a:spLocks/>
          </p:cNvSpPr>
          <p:nvPr/>
        </p:nvSpPr>
        <p:spPr bwMode="auto">
          <a:xfrm>
            <a:off x="4932042" y="1036848"/>
            <a:ext cx="3312368" cy="3908548"/>
          </a:xfrm>
          <a:custGeom>
            <a:avLst/>
            <a:gdLst>
              <a:gd name="T0" fmla="*/ 969 w 2828"/>
              <a:gd name="T1" fmla="*/ 2574 h 3337"/>
              <a:gd name="T2" fmla="*/ 772 w 2828"/>
              <a:gd name="T3" fmla="*/ 2484 h 3337"/>
              <a:gd name="T4" fmla="*/ 810 w 2828"/>
              <a:gd name="T5" fmla="*/ 2439 h 3337"/>
              <a:gd name="T6" fmla="*/ 779 w 2828"/>
              <a:gd name="T7" fmla="*/ 2322 h 3337"/>
              <a:gd name="T8" fmla="*/ 593 w 2828"/>
              <a:gd name="T9" fmla="*/ 2266 h 3337"/>
              <a:gd name="T10" fmla="*/ 471 w 2828"/>
              <a:gd name="T11" fmla="*/ 2136 h 3337"/>
              <a:gd name="T12" fmla="*/ 366 w 2828"/>
              <a:gd name="T13" fmla="*/ 1969 h 3337"/>
              <a:gd name="T14" fmla="*/ 222 w 2828"/>
              <a:gd name="T15" fmla="*/ 1873 h 3337"/>
              <a:gd name="T16" fmla="*/ 75 w 2828"/>
              <a:gd name="T17" fmla="*/ 1792 h 3337"/>
              <a:gd name="T18" fmla="*/ 26 w 2828"/>
              <a:gd name="T19" fmla="*/ 1494 h 3337"/>
              <a:gd name="T20" fmla="*/ 37 w 2828"/>
              <a:gd name="T21" fmla="*/ 1379 h 3337"/>
              <a:gd name="T22" fmla="*/ 77 w 2828"/>
              <a:gd name="T23" fmla="*/ 1189 h 3337"/>
              <a:gd name="T24" fmla="*/ 261 w 2828"/>
              <a:gd name="T25" fmla="*/ 976 h 3337"/>
              <a:gd name="T26" fmla="*/ 440 w 2828"/>
              <a:gd name="T27" fmla="*/ 670 h 3337"/>
              <a:gd name="T28" fmla="*/ 374 w 2828"/>
              <a:gd name="T29" fmla="*/ 589 h 3337"/>
              <a:gd name="T30" fmla="*/ 538 w 2828"/>
              <a:gd name="T31" fmla="*/ 392 h 3337"/>
              <a:gd name="T32" fmla="*/ 661 w 2828"/>
              <a:gd name="T33" fmla="*/ 431 h 3337"/>
              <a:gd name="T34" fmla="*/ 784 w 2828"/>
              <a:gd name="T35" fmla="*/ 429 h 3337"/>
              <a:gd name="T36" fmla="*/ 949 w 2828"/>
              <a:gd name="T37" fmla="*/ 419 h 3337"/>
              <a:gd name="T38" fmla="*/ 1152 w 2828"/>
              <a:gd name="T39" fmla="*/ 495 h 3337"/>
              <a:gd name="T40" fmla="*/ 1282 w 2828"/>
              <a:gd name="T41" fmla="*/ 390 h 3337"/>
              <a:gd name="T42" fmla="*/ 1500 w 2828"/>
              <a:gd name="T43" fmla="*/ 439 h 3337"/>
              <a:gd name="T44" fmla="*/ 1690 w 2828"/>
              <a:gd name="T45" fmla="*/ 481 h 3337"/>
              <a:gd name="T46" fmla="*/ 1755 w 2828"/>
              <a:gd name="T47" fmla="*/ 518 h 3337"/>
              <a:gd name="T48" fmla="*/ 1857 w 2828"/>
              <a:gd name="T49" fmla="*/ 518 h 3337"/>
              <a:gd name="T50" fmla="*/ 2119 w 2828"/>
              <a:gd name="T51" fmla="*/ 361 h 3337"/>
              <a:gd name="T52" fmla="*/ 2280 w 2828"/>
              <a:gd name="T53" fmla="*/ 184 h 3337"/>
              <a:gd name="T54" fmla="*/ 2462 w 2828"/>
              <a:gd name="T55" fmla="*/ 51 h 3337"/>
              <a:gd name="T56" fmla="*/ 2572 w 2828"/>
              <a:gd name="T57" fmla="*/ 74 h 3337"/>
              <a:gd name="T58" fmla="*/ 2577 w 2828"/>
              <a:gd name="T59" fmla="*/ 300 h 3337"/>
              <a:gd name="T60" fmla="*/ 2678 w 2828"/>
              <a:gd name="T61" fmla="*/ 534 h 3337"/>
              <a:gd name="T62" fmla="*/ 2755 w 2828"/>
              <a:gd name="T63" fmla="*/ 731 h 3337"/>
              <a:gd name="T64" fmla="*/ 2679 w 2828"/>
              <a:gd name="T65" fmla="*/ 871 h 3337"/>
              <a:gd name="T66" fmla="*/ 2648 w 2828"/>
              <a:gd name="T67" fmla="*/ 1008 h 3337"/>
              <a:gd name="T68" fmla="*/ 2585 w 2828"/>
              <a:gd name="T69" fmla="*/ 1095 h 3337"/>
              <a:gd name="T70" fmla="*/ 2507 w 2828"/>
              <a:gd name="T71" fmla="*/ 1128 h 3337"/>
              <a:gd name="T72" fmla="*/ 2562 w 2828"/>
              <a:gd name="T73" fmla="*/ 1209 h 3337"/>
              <a:gd name="T74" fmla="*/ 2550 w 2828"/>
              <a:gd name="T75" fmla="*/ 1336 h 3337"/>
              <a:gd name="T76" fmla="*/ 2603 w 2828"/>
              <a:gd name="T77" fmla="*/ 1500 h 3337"/>
              <a:gd name="T78" fmla="*/ 2690 w 2828"/>
              <a:gd name="T79" fmla="*/ 1723 h 3337"/>
              <a:gd name="T80" fmla="*/ 2688 w 2828"/>
              <a:gd name="T81" fmla="*/ 1944 h 3337"/>
              <a:gd name="T82" fmla="*/ 2647 w 2828"/>
              <a:gd name="T83" fmla="*/ 2133 h 3337"/>
              <a:gd name="T84" fmla="*/ 2769 w 2828"/>
              <a:gd name="T85" fmla="*/ 2171 h 3337"/>
              <a:gd name="T86" fmla="*/ 2732 w 2828"/>
              <a:gd name="T87" fmla="*/ 2351 h 3337"/>
              <a:gd name="T88" fmla="*/ 2707 w 2828"/>
              <a:gd name="T89" fmla="*/ 2521 h 3337"/>
              <a:gd name="T90" fmla="*/ 2601 w 2828"/>
              <a:gd name="T91" fmla="*/ 2663 h 3337"/>
              <a:gd name="T92" fmla="*/ 2619 w 2828"/>
              <a:gd name="T93" fmla="*/ 2876 h 3337"/>
              <a:gd name="T94" fmla="*/ 2434 w 2828"/>
              <a:gd name="T95" fmla="*/ 2939 h 3337"/>
              <a:gd name="T96" fmla="*/ 2371 w 2828"/>
              <a:gd name="T97" fmla="*/ 2857 h 3337"/>
              <a:gd name="T98" fmla="*/ 2306 w 2828"/>
              <a:gd name="T99" fmla="*/ 2795 h 3337"/>
              <a:gd name="T100" fmla="*/ 2234 w 2828"/>
              <a:gd name="T101" fmla="*/ 2694 h 3337"/>
              <a:gd name="T102" fmla="*/ 1932 w 2828"/>
              <a:gd name="T103" fmla="*/ 2606 h 3337"/>
              <a:gd name="T104" fmla="*/ 1851 w 2828"/>
              <a:gd name="T105" fmla="*/ 2658 h 3337"/>
              <a:gd name="T106" fmla="*/ 1826 w 2828"/>
              <a:gd name="T107" fmla="*/ 2709 h 3337"/>
              <a:gd name="T108" fmla="*/ 1644 w 2828"/>
              <a:gd name="T109" fmla="*/ 2657 h 3337"/>
              <a:gd name="T110" fmla="*/ 1474 w 2828"/>
              <a:gd name="T111" fmla="*/ 3064 h 3337"/>
              <a:gd name="T112" fmla="*/ 1298 w 2828"/>
              <a:gd name="T113" fmla="*/ 3221 h 3337"/>
              <a:gd name="T114" fmla="*/ 1147 w 2828"/>
              <a:gd name="T115" fmla="*/ 3137 h 3337"/>
              <a:gd name="T116" fmla="*/ 1130 w 2828"/>
              <a:gd name="T117" fmla="*/ 3041 h 3337"/>
              <a:gd name="T118" fmla="*/ 1024 w 2828"/>
              <a:gd name="T119" fmla="*/ 2905 h 3337"/>
              <a:gd name="T120" fmla="*/ 1141 w 2828"/>
              <a:gd name="T121" fmla="*/ 2756 h 3337"/>
              <a:gd name="T122" fmla="*/ 1196 w 2828"/>
              <a:gd name="T123" fmla="*/ 2463 h 3337"/>
              <a:gd name="T124" fmla="*/ 1062 w 2828"/>
              <a:gd name="T125" fmla="*/ 2396 h 3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28" h="3337">
                <a:moveTo>
                  <a:pt x="1046" y="2415"/>
                </a:moveTo>
                <a:lnTo>
                  <a:pt x="1034" y="2431"/>
                </a:lnTo>
                <a:lnTo>
                  <a:pt x="1028" y="2436"/>
                </a:lnTo>
                <a:lnTo>
                  <a:pt x="1025" y="2434"/>
                </a:lnTo>
                <a:lnTo>
                  <a:pt x="1020" y="2439"/>
                </a:lnTo>
                <a:lnTo>
                  <a:pt x="1019" y="2437"/>
                </a:lnTo>
                <a:lnTo>
                  <a:pt x="1008" y="2447"/>
                </a:lnTo>
                <a:lnTo>
                  <a:pt x="1024" y="2469"/>
                </a:lnTo>
                <a:lnTo>
                  <a:pt x="1015" y="2478"/>
                </a:lnTo>
                <a:lnTo>
                  <a:pt x="1014" y="2480"/>
                </a:lnTo>
                <a:lnTo>
                  <a:pt x="1007" y="2487"/>
                </a:lnTo>
                <a:lnTo>
                  <a:pt x="1008" y="2489"/>
                </a:lnTo>
                <a:lnTo>
                  <a:pt x="1001" y="2494"/>
                </a:lnTo>
                <a:lnTo>
                  <a:pt x="1009" y="2506"/>
                </a:lnTo>
                <a:lnTo>
                  <a:pt x="1031" y="2496"/>
                </a:lnTo>
                <a:lnTo>
                  <a:pt x="1034" y="2505"/>
                </a:lnTo>
                <a:lnTo>
                  <a:pt x="1025" y="2517"/>
                </a:lnTo>
                <a:lnTo>
                  <a:pt x="1022" y="2527"/>
                </a:lnTo>
                <a:lnTo>
                  <a:pt x="1020" y="2533"/>
                </a:lnTo>
                <a:lnTo>
                  <a:pt x="1013" y="2534"/>
                </a:lnTo>
                <a:lnTo>
                  <a:pt x="1014" y="2538"/>
                </a:lnTo>
                <a:lnTo>
                  <a:pt x="1008" y="2564"/>
                </a:lnTo>
                <a:lnTo>
                  <a:pt x="1007" y="2565"/>
                </a:lnTo>
                <a:lnTo>
                  <a:pt x="998" y="2566"/>
                </a:lnTo>
                <a:lnTo>
                  <a:pt x="969" y="2574"/>
                </a:lnTo>
                <a:lnTo>
                  <a:pt x="944" y="2572"/>
                </a:lnTo>
                <a:lnTo>
                  <a:pt x="939" y="2546"/>
                </a:lnTo>
                <a:lnTo>
                  <a:pt x="932" y="2522"/>
                </a:lnTo>
                <a:lnTo>
                  <a:pt x="930" y="2511"/>
                </a:lnTo>
                <a:lnTo>
                  <a:pt x="930" y="2510"/>
                </a:lnTo>
                <a:lnTo>
                  <a:pt x="937" y="2469"/>
                </a:lnTo>
                <a:lnTo>
                  <a:pt x="924" y="2480"/>
                </a:lnTo>
                <a:lnTo>
                  <a:pt x="917" y="2485"/>
                </a:lnTo>
                <a:lnTo>
                  <a:pt x="906" y="2492"/>
                </a:lnTo>
                <a:lnTo>
                  <a:pt x="894" y="2498"/>
                </a:lnTo>
                <a:lnTo>
                  <a:pt x="886" y="2503"/>
                </a:lnTo>
                <a:lnTo>
                  <a:pt x="874" y="2508"/>
                </a:lnTo>
                <a:lnTo>
                  <a:pt x="857" y="2517"/>
                </a:lnTo>
                <a:lnTo>
                  <a:pt x="849" y="2519"/>
                </a:lnTo>
                <a:lnTo>
                  <a:pt x="833" y="2524"/>
                </a:lnTo>
                <a:lnTo>
                  <a:pt x="816" y="2530"/>
                </a:lnTo>
                <a:lnTo>
                  <a:pt x="807" y="2534"/>
                </a:lnTo>
                <a:lnTo>
                  <a:pt x="805" y="2537"/>
                </a:lnTo>
                <a:lnTo>
                  <a:pt x="800" y="2542"/>
                </a:lnTo>
                <a:lnTo>
                  <a:pt x="796" y="2535"/>
                </a:lnTo>
                <a:lnTo>
                  <a:pt x="793" y="2529"/>
                </a:lnTo>
                <a:lnTo>
                  <a:pt x="786" y="2522"/>
                </a:lnTo>
                <a:lnTo>
                  <a:pt x="783" y="2512"/>
                </a:lnTo>
                <a:lnTo>
                  <a:pt x="773" y="2489"/>
                </a:lnTo>
                <a:lnTo>
                  <a:pt x="772" y="2484"/>
                </a:lnTo>
                <a:lnTo>
                  <a:pt x="773" y="2479"/>
                </a:lnTo>
                <a:lnTo>
                  <a:pt x="772" y="2475"/>
                </a:lnTo>
                <a:lnTo>
                  <a:pt x="769" y="2474"/>
                </a:lnTo>
                <a:lnTo>
                  <a:pt x="768" y="2469"/>
                </a:lnTo>
                <a:lnTo>
                  <a:pt x="772" y="2466"/>
                </a:lnTo>
                <a:lnTo>
                  <a:pt x="775" y="2469"/>
                </a:lnTo>
                <a:lnTo>
                  <a:pt x="778" y="2468"/>
                </a:lnTo>
                <a:lnTo>
                  <a:pt x="783" y="2459"/>
                </a:lnTo>
                <a:lnTo>
                  <a:pt x="784" y="2459"/>
                </a:lnTo>
                <a:lnTo>
                  <a:pt x="785" y="2458"/>
                </a:lnTo>
                <a:lnTo>
                  <a:pt x="791" y="2453"/>
                </a:lnTo>
                <a:lnTo>
                  <a:pt x="794" y="2453"/>
                </a:lnTo>
                <a:lnTo>
                  <a:pt x="794" y="2452"/>
                </a:lnTo>
                <a:lnTo>
                  <a:pt x="795" y="2450"/>
                </a:lnTo>
                <a:lnTo>
                  <a:pt x="795" y="2449"/>
                </a:lnTo>
                <a:lnTo>
                  <a:pt x="798" y="2449"/>
                </a:lnTo>
                <a:lnTo>
                  <a:pt x="798" y="2448"/>
                </a:lnTo>
                <a:lnTo>
                  <a:pt x="799" y="2447"/>
                </a:lnTo>
                <a:lnTo>
                  <a:pt x="800" y="2446"/>
                </a:lnTo>
                <a:lnTo>
                  <a:pt x="801" y="2447"/>
                </a:lnTo>
                <a:lnTo>
                  <a:pt x="804" y="2442"/>
                </a:lnTo>
                <a:lnTo>
                  <a:pt x="806" y="2442"/>
                </a:lnTo>
                <a:lnTo>
                  <a:pt x="807" y="2442"/>
                </a:lnTo>
                <a:lnTo>
                  <a:pt x="807" y="2441"/>
                </a:lnTo>
                <a:lnTo>
                  <a:pt x="810" y="2439"/>
                </a:lnTo>
                <a:lnTo>
                  <a:pt x="810" y="2438"/>
                </a:lnTo>
                <a:lnTo>
                  <a:pt x="812" y="2436"/>
                </a:lnTo>
                <a:lnTo>
                  <a:pt x="815" y="2434"/>
                </a:lnTo>
                <a:lnTo>
                  <a:pt x="816" y="2433"/>
                </a:lnTo>
                <a:lnTo>
                  <a:pt x="818" y="2433"/>
                </a:lnTo>
                <a:lnTo>
                  <a:pt x="820" y="2431"/>
                </a:lnTo>
                <a:lnTo>
                  <a:pt x="821" y="2431"/>
                </a:lnTo>
                <a:lnTo>
                  <a:pt x="831" y="2423"/>
                </a:lnTo>
                <a:lnTo>
                  <a:pt x="826" y="2418"/>
                </a:lnTo>
                <a:lnTo>
                  <a:pt x="833" y="2406"/>
                </a:lnTo>
                <a:lnTo>
                  <a:pt x="826" y="2396"/>
                </a:lnTo>
                <a:lnTo>
                  <a:pt x="826" y="2395"/>
                </a:lnTo>
                <a:lnTo>
                  <a:pt x="823" y="2393"/>
                </a:lnTo>
                <a:lnTo>
                  <a:pt x="816" y="2385"/>
                </a:lnTo>
                <a:lnTo>
                  <a:pt x="814" y="2379"/>
                </a:lnTo>
                <a:lnTo>
                  <a:pt x="815" y="2377"/>
                </a:lnTo>
                <a:lnTo>
                  <a:pt x="810" y="2374"/>
                </a:lnTo>
                <a:lnTo>
                  <a:pt x="805" y="2363"/>
                </a:lnTo>
                <a:lnTo>
                  <a:pt x="800" y="2356"/>
                </a:lnTo>
                <a:lnTo>
                  <a:pt x="791" y="2351"/>
                </a:lnTo>
                <a:lnTo>
                  <a:pt x="785" y="2348"/>
                </a:lnTo>
                <a:lnTo>
                  <a:pt x="786" y="2347"/>
                </a:lnTo>
                <a:lnTo>
                  <a:pt x="778" y="2342"/>
                </a:lnTo>
                <a:lnTo>
                  <a:pt x="772" y="2336"/>
                </a:lnTo>
                <a:lnTo>
                  <a:pt x="779" y="2322"/>
                </a:lnTo>
                <a:lnTo>
                  <a:pt x="774" y="2320"/>
                </a:lnTo>
                <a:lnTo>
                  <a:pt x="751" y="2313"/>
                </a:lnTo>
                <a:lnTo>
                  <a:pt x="746" y="2311"/>
                </a:lnTo>
                <a:lnTo>
                  <a:pt x="739" y="2314"/>
                </a:lnTo>
                <a:lnTo>
                  <a:pt x="745" y="2298"/>
                </a:lnTo>
                <a:lnTo>
                  <a:pt x="747" y="2285"/>
                </a:lnTo>
                <a:lnTo>
                  <a:pt x="736" y="2285"/>
                </a:lnTo>
                <a:lnTo>
                  <a:pt x="735" y="2285"/>
                </a:lnTo>
                <a:lnTo>
                  <a:pt x="736" y="2276"/>
                </a:lnTo>
                <a:lnTo>
                  <a:pt x="736" y="2273"/>
                </a:lnTo>
                <a:lnTo>
                  <a:pt x="725" y="2271"/>
                </a:lnTo>
                <a:lnTo>
                  <a:pt x="711" y="2278"/>
                </a:lnTo>
                <a:lnTo>
                  <a:pt x="697" y="2290"/>
                </a:lnTo>
                <a:lnTo>
                  <a:pt x="694" y="2293"/>
                </a:lnTo>
                <a:lnTo>
                  <a:pt x="678" y="2282"/>
                </a:lnTo>
                <a:lnTo>
                  <a:pt x="672" y="2281"/>
                </a:lnTo>
                <a:lnTo>
                  <a:pt x="652" y="2278"/>
                </a:lnTo>
                <a:lnTo>
                  <a:pt x="649" y="2281"/>
                </a:lnTo>
                <a:lnTo>
                  <a:pt x="640" y="2281"/>
                </a:lnTo>
                <a:lnTo>
                  <a:pt x="630" y="2284"/>
                </a:lnTo>
                <a:lnTo>
                  <a:pt x="623" y="2278"/>
                </a:lnTo>
                <a:lnTo>
                  <a:pt x="623" y="2277"/>
                </a:lnTo>
                <a:lnTo>
                  <a:pt x="618" y="2273"/>
                </a:lnTo>
                <a:lnTo>
                  <a:pt x="603" y="2283"/>
                </a:lnTo>
                <a:lnTo>
                  <a:pt x="593" y="2266"/>
                </a:lnTo>
                <a:lnTo>
                  <a:pt x="566" y="2256"/>
                </a:lnTo>
                <a:lnTo>
                  <a:pt x="553" y="2231"/>
                </a:lnTo>
                <a:lnTo>
                  <a:pt x="519" y="2233"/>
                </a:lnTo>
                <a:lnTo>
                  <a:pt x="518" y="2235"/>
                </a:lnTo>
                <a:lnTo>
                  <a:pt x="517" y="2235"/>
                </a:lnTo>
                <a:lnTo>
                  <a:pt x="518" y="2233"/>
                </a:lnTo>
                <a:lnTo>
                  <a:pt x="518" y="2218"/>
                </a:lnTo>
                <a:lnTo>
                  <a:pt x="521" y="2207"/>
                </a:lnTo>
                <a:lnTo>
                  <a:pt x="518" y="2199"/>
                </a:lnTo>
                <a:lnTo>
                  <a:pt x="512" y="2189"/>
                </a:lnTo>
                <a:lnTo>
                  <a:pt x="506" y="2187"/>
                </a:lnTo>
                <a:lnTo>
                  <a:pt x="505" y="2186"/>
                </a:lnTo>
                <a:lnTo>
                  <a:pt x="505" y="2181"/>
                </a:lnTo>
                <a:lnTo>
                  <a:pt x="506" y="2169"/>
                </a:lnTo>
                <a:lnTo>
                  <a:pt x="506" y="2164"/>
                </a:lnTo>
                <a:lnTo>
                  <a:pt x="503" y="2161"/>
                </a:lnTo>
                <a:lnTo>
                  <a:pt x="495" y="2157"/>
                </a:lnTo>
                <a:lnTo>
                  <a:pt x="494" y="2157"/>
                </a:lnTo>
                <a:lnTo>
                  <a:pt x="494" y="2155"/>
                </a:lnTo>
                <a:lnTo>
                  <a:pt x="492" y="2152"/>
                </a:lnTo>
                <a:lnTo>
                  <a:pt x="489" y="2146"/>
                </a:lnTo>
                <a:lnTo>
                  <a:pt x="485" y="2141"/>
                </a:lnTo>
                <a:lnTo>
                  <a:pt x="481" y="2143"/>
                </a:lnTo>
                <a:lnTo>
                  <a:pt x="475" y="2140"/>
                </a:lnTo>
                <a:lnTo>
                  <a:pt x="471" y="2136"/>
                </a:lnTo>
                <a:lnTo>
                  <a:pt x="469" y="2130"/>
                </a:lnTo>
                <a:lnTo>
                  <a:pt x="467" y="2127"/>
                </a:lnTo>
                <a:lnTo>
                  <a:pt x="467" y="2123"/>
                </a:lnTo>
                <a:lnTo>
                  <a:pt x="468" y="2114"/>
                </a:lnTo>
                <a:lnTo>
                  <a:pt x="467" y="2109"/>
                </a:lnTo>
                <a:lnTo>
                  <a:pt x="467" y="2106"/>
                </a:lnTo>
                <a:lnTo>
                  <a:pt x="464" y="2101"/>
                </a:lnTo>
                <a:lnTo>
                  <a:pt x="471" y="2098"/>
                </a:lnTo>
                <a:lnTo>
                  <a:pt x="483" y="2092"/>
                </a:lnTo>
                <a:lnTo>
                  <a:pt x="471" y="2070"/>
                </a:lnTo>
                <a:lnTo>
                  <a:pt x="463" y="2053"/>
                </a:lnTo>
                <a:lnTo>
                  <a:pt x="460" y="2053"/>
                </a:lnTo>
                <a:lnTo>
                  <a:pt x="451" y="2053"/>
                </a:lnTo>
                <a:lnTo>
                  <a:pt x="438" y="2058"/>
                </a:lnTo>
                <a:lnTo>
                  <a:pt x="392" y="2032"/>
                </a:lnTo>
                <a:lnTo>
                  <a:pt x="377" y="2037"/>
                </a:lnTo>
                <a:lnTo>
                  <a:pt x="364" y="2058"/>
                </a:lnTo>
                <a:lnTo>
                  <a:pt x="364" y="2056"/>
                </a:lnTo>
                <a:lnTo>
                  <a:pt x="362" y="2060"/>
                </a:lnTo>
                <a:lnTo>
                  <a:pt x="361" y="2063"/>
                </a:lnTo>
                <a:lnTo>
                  <a:pt x="360" y="2061"/>
                </a:lnTo>
                <a:lnTo>
                  <a:pt x="393" y="2004"/>
                </a:lnTo>
                <a:lnTo>
                  <a:pt x="392" y="2002"/>
                </a:lnTo>
                <a:lnTo>
                  <a:pt x="383" y="1979"/>
                </a:lnTo>
                <a:lnTo>
                  <a:pt x="366" y="1969"/>
                </a:lnTo>
                <a:lnTo>
                  <a:pt x="360" y="1969"/>
                </a:lnTo>
                <a:lnTo>
                  <a:pt x="356" y="1967"/>
                </a:lnTo>
                <a:lnTo>
                  <a:pt x="350" y="1962"/>
                </a:lnTo>
                <a:lnTo>
                  <a:pt x="350" y="1959"/>
                </a:lnTo>
                <a:lnTo>
                  <a:pt x="351" y="1954"/>
                </a:lnTo>
                <a:lnTo>
                  <a:pt x="351" y="1949"/>
                </a:lnTo>
                <a:lnTo>
                  <a:pt x="350" y="1947"/>
                </a:lnTo>
                <a:lnTo>
                  <a:pt x="344" y="1943"/>
                </a:lnTo>
                <a:lnTo>
                  <a:pt x="339" y="1937"/>
                </a:lnTo>
                <a:lnTo>
                  <a:pt x="315" y="1936"/>
                </a:lnTo>
                <a:lnTo>
                  <a:pt x="314" y="1935"/>
                </a:lnTo>
                <a:lnTo>
                  <a:pt x="302" y="1944"/>
                </a:lnTo>
                <a:lnTo>
                  <a:pt x="280" y="1946"/>
                </a:lnTo>
                <a:lnTo>
                  <a:pt x="277" y="1946"/>
                </a:lnTo>
                <a:lnTo>
                  <a:pt x="220" y="1947"/>
                </a:lnTo>
                <a:lnTo>
                  <a:pt x="245" y="1915"/>
                </a:lnTo>
                <a:lnTo>
                  <a:pt x="239" y="1912"/>
                </a:lnTo>
                <a:lnTo>
                  <a:pt x="235" y="1912"/>
                </a:lnTo>
                <a:lnTo>
                  <a:pt x="218" y="1916"/>
                </a:lnTo>
                <a:lnTo>
                  <a:pt x="218" y="1915"/>
                </a:lnTo>
                <a:lnTo>
                  <a:pt x="214" y="1916"/>
                </a:lnTo>
                <a:lnTo>
                  <a:pt x="214" y="1912"/>
                </a:lnTo>
                <a:lnTo>
                  <a:pt x="206" y="1880"/>
                </a:lnTo>
                <a:lnTo>
                  <a:pt x="206" y="1877"/>
                </a:lnTo>
                <a:lnTo>
                  <a:pt x="222" y="1873"/>
                </a:lnTo>
                <a:lnTo>
                  <a:pt x="216" y="1864"/>
                </a:lnTo>
                <a:lnTo>
                  <a:pt x="212" y="1858"/>
                </a:lnTo>
                <a:lnTo>
                  <a:pt x="206" y="1847"/>
                </a:lnTo>
                <a:lnTo>
                  <a:pt x="207" y="1847"/>
                </a:lnTo>
                <a:lnTo>
                  <a:pt x="203" y="1843"/>
                </a:lnTo>
                <a:lnTo>
                  <a:pt x="195" y="1834"/>
                </a:lnTo>
                <a:lnTo>
                  <a:pt x="192" y="1835"/>
                </a:lnTo>
                <a:lnTo>
                  <a:pt x="187" y="1830"/>
                </a:lnTo>
                <a:lnTo>
                  <a:pt x="188" y="1827"/>
                </a:lnTo>
                <a:lnTo>
                  <a:pt x="182" y="1821"/>
                </a:lnTo>
                <a:lnTo>
                  <a:pt x="184" y="1815"/>
                </a:lnTo>
                <a:lnTo>
                  <a:pt x="180" y="1811"/>
                </a:lnTo>
                <a:lnTo>
                  <a:pt x="179" y="1805"/>
                </a:lnTo>
                <a:lnTo>
                  <a:pt x="181" y="1802"/>
                </a:lnTo>
                <a:lnTo>
                  <a:pt x="185" y="1793"/>
                </a:lnTo>
                <a:lnTo>
                  <a:pt x="172" y="1783"/>
                </a:lnTo>
                <a:lnTo>
                  <a:pt x="141" y="1776"/>
                </a:lnTo>
                <a:lnTo>
                  <a:pt x="129" y="1802"/>
                </a:lnTo>
                <a:lnTo>
                  <a:pt x="123" y="1808"/>
                </a:lnTo>
                <a:lnTo>
                  <a:pt x="100" y="1807"/>
                </a:lnTo>
                <a:lnTo>
                  <a:pt x="96" y="1805"/>
                </a:lnTo>
                <a:lnTo>
                  <a:pt x="91" y="1803"/>
                </a:lnTo>
                <a:lnTo>
                  <a:pt x="86" y="1800"/>
                </a:lnTo>
                <a:lnTo>
                  <a:pt x="83" y="1797"/>
                </a:lnTo>
                <a:lnTo>
                  <a:pt x="75" y="1792"/>
                </a:lnTo>
                <a:lnTo>
                  <a:pt x="68" y="1787"/>
                </a:lnTo>
                <a:lnTo>
                  <a:pt x="51" y="1773"/>
                </a:lnTo>
                <a:lnTo>
                  <a:pt x="49" y="1772"/>
                </a:lnTo>
                <a:lnTo>
                  <a:pt x="43" y="1772"/>
                </a:lnTo>
                <a:lnTo>
                  <a:pt x="33" y="1765"/>
                </a:lnTo>
                <a:lnTo>
                  <a:pt x="31" y="1759"/>
                </a:lnTo>
                <a:lnTo>
                  <a:pt x="29" y="1755"/>
                </a:lnTo>
                <a:lnTo>
                  <a:pt x="29" y="1747"/>
                </a:lnTo>
                <a:lnTo>
                  <a:pt x="26" y="1749"/>
                </a:lnTo>
                <a:lnTo>
                  <a:pt x="32" y="1728"/>
                </a:lnTo>
                <a:lnTo>
                  <a:pt x="33" y="1724"/>
                </a:lnTo>
                <a:lnTo>
                  <a:pt x="19" y="1674"/>
                </a:lnTo>
                <a:lnTo>
                  <a:pt x="16" y="1659"/>
                </a:lnTo>
                <a:lnTo>
                  <a:pt x="1" y="1591"/>
                </a:lnTo>
                <a:lnTo>
                  <a:pt x="0" y="1582"/>
                </a:lnTo>
                <a:lnTo>
                  <a:pt x="3" y="1570"/>
                </a:lnTo>
                <a:lnTo>
                  <a:pt x="3" y="1565"/>
                </a:lnTo>
                <a:lnTo>
                  <a:pt x="0" y="1558"/>
                </a:lnTo>
                <a:lnTo>
                  <a:pt x="1" y="1547"/>
                </a:lnTo>
                <a:lnTo>
                  <a:pt x="0" y="1538"/>
                </a:lnTo>
                <a:lnTo>
                  <a:pt x="11" y="1525"/>
                </a:lnTo>
                <a:lnTo>
                  <a:pt x="22" y="1500"/>
                </a:lnTo>
                <a:lnTo>
                  <a:pt x="25" y="1498"/>
                </a:lnTo>
                <a:lnTo>
                  <a:pt x="26" y="1496"/>
                </a:lnTo>
                <a:lnTo>
                  <a:pt x="26" y="1494"/>
                </a:lnTo>
                <a:lnTo>
                  <a:pt x="27" y="1494"/>
                </a:lnTo>
                <a:lnTo>
                  <a:pt x="26" y="1493"/>
                </a:lnTo>
                <a:lnTo>
                  <a:pt x="33" y="1480"/>
                </a:lnTo>
                <a:lnTo>
                  <a:pt x="36" y="1477"/>
                </a:lnTo>
                <a:lnTo>
                  <a:pt x="37" y="1477"/>
                </a:lnTo>
                <a:lnTo>
                  <a:pt x="37" y="1475"/>
                </a:lnTo>
                <a:lnTo>
                  <a:pt x="38" y="1474"/>
                </a:lnTo>
                <a:lnTo>
                  <a:pt x="45" y="1473"/>
                </a:lnTo>
                <a:lnTo>
                  <a:pt x="69" y="1484"/>
                </a:lnTo>
                <a:lnTo>
                  <a:pt x="78" y="1485"/>
                </a:lnTo>
                <a:lnTo>
                  <a:pt x="86" y="1486"/>
                </a:lnTo>
                <a:lnTo>
                  <a:pt x="86" y="1485"/>
                </a:lnTo>
                <a:lnTo>
                  <a:pt x="86" y="1484"/>
                </a:lnTo>
                <a:lnTo>
                  <a:pt x="83" y="1480"/>
                </a:lnTo>
                <a:lnTo>
                  <a:pt x="81" y="1469"/>
                </a:lnTo>
                <a:lnTo>
                  <a:pt x="53" y="1438"/>
                </a:lnTo>
                <a:lnTo>
                  <a:pt x="53" y="1432"/>
                </a:lnTo>
                <a:lnTo>
                  <a:pt x="32" y="1406"/>
                </a:lnTo>
                <a:lnTo>
                  <a:pt x="35" y="1403"/>
                </a:lnTo>
                <a:lnTo>
                  <a:pt x="29" y="1399"/>
                </a:lnTo>
                <a:lnTo>
                  <a:pt x="31" y="1392"/>
                </a:lnTo>
                <a:lnTo>
                  <a:pt x="30" y="1389"/>
                </a:lnTo>
                <a:lnTo>
                  <a:pt x="32" y="1388"/>
                </a:lnTo>
                <a:lnTo>
                  <a:pt x="33" y="1388"/>
                </a:lnTo>
                <a:lnTo>
                  <a:pt x="37" y="1379"/>
                </a:lnTo>
                <a:lnTo>
                  <a:pt x="29" y="1376"/>
                </a:lnTo>
                <a:lnTo>
                  <a:pt x="35" y="1367"/>
                </a:lnTo>
                <a:lnTo>
                  <a:pt x="41" y="1362"/>
                </a:lnTo>
                <a:lnTo>
                  <a:pt x="48" y="1358"/>
                </a:lnTo>
                <a:lnTo>
                  <a:pt x="47" y="1353"/>
                </a:lnTo>
                <a:lnTo>
                  <a:pt x="48" y="1349"/>
                </a:lnTo>
                <a:lnTo>
                  <a:pt x="54" y="1340"/>
                </a:lnTo>
                <a:lnTo>
                  <a:pt x="58" y="1337"/>
                </a:lnTo>
                <a:lnTo>
                  <a:pt x="51" y="1331"/>
                </a:lnTo>
                <a:lnTo>
                  <a:pt x="53" y="1326"/>
                </a:lnTo>
                <a:lnTo>
                  <a:pt x="56" y="1317"/>
                </a:lnTo>
                <a:lnTo>
                  <a:pt x="57" y="1314"/>
                </a:lnTo>
                <a:lnTo>
                  <a:pt x="69" y="1294"/>
                </a:lnTo>
                <a:lnTo>
                  <a:pt x="73" y="1291"/>
                </a:lnTo>
                <a:lnTo>
                  <a:pt x="73" y="1288"/>
                </a:lnTo>
                <a:lnTo>
                  <a:pt x="72" y="1285"/>
                </a:lnTo>
                <a:lnTo>
                  <a:pt x="70" y="1285"/>
                </a:lnTo>
                <a:lnTo>
                  <a:pt x="42" y="1296"/>
                </a:lnTo>
                <a:lnTo>
                  <a:pt x="20" y="1294"/>
                </a:lnTo>
                <a:lnTo>
                  <a:pt x="16" y="1286"/>
                </a:lnTo>
                <a:lnTo>
                  <a:pt x="25" y="1280"/>
                </a:lnTo>
                <a:lnTo>
                  <a:pt x="31" y="1272"/>
                </a:lnTo>
                <a:lnTo>
                  <a:pt x="42" y="1257"/>
                </a:lnTo>
                <a:lnTo>
                  <a:pt x="46" y="1251"/>
                </a:lnTo>
                <a:lnTo>
                  <a:pt x="77" y="1189"/>
                </a:lnTo>
                <a:lnTo>
                  <a:pt x="80" y="1184"/>
                </a:lnTo>
                <a:lnTo>
                  <a:pt x="89" y="1179"/>
                </a:lnTo>
                <a:lnTo>
                  <a:pt x="99" y="1175"/>
                </a:lnTo>
                <a:lnTo>
                  <a:pt x="106" y="1168"/>
                </a:lnTo>
                <a:lnTo>
                  <a:pt x="110" y="1164"/>
                </a:lnTo>
                <a:lnTo>
                  <a:pt x="111" y="1161"/>
                </a:lnTo>
                <a:lnTo>
                  <a:pt x="112" y="1149"/>
                </a:lnTo>
                <a:lnTo>
                  <a:pt x="111" y="1138"/>
                </a:lnTo>
                <a:lnTo>
                  <a:pt x="109" y="1126"/>
                </a:lnTo>
                <a:lnTo>
                  <a:pt x="109" y="1121"/>
                </a:lnTo>
                <a:lnTo>
                  <a:pt x="110" y="1115"/>
                </a:lnTo>
                <a:lnTo>
                  <a:pt x="112" y="1110"/>
                </a:lnTo>
                <a:lnTo>
                  <a:pt x="116" y="1102"/>
                </a:lnTo>
                <a:lnTo>
                  <a:pt x="127" y="1086"/>
                </a:lnTo>
                <a:lnTo>
                  <a:pt x="131" y="1079"/>
                </a:lnTo>
                <a:lnTo>
                  <a:pt x="134" y="1069"/>
                </a:lnTo>
                <a:lnTo>
                  <a:pt x="139" y="1058"/>
                </a:lnTo>
                <a:lnTo>
                  <a:pt x="142" y="1053"/>
                </a:lnTo>
                <a:lnTo>
                  <a:pt x="148" y="1046"/>
                </a:lnTo>
                <a:lnTo>
                  <a:pt x="160" y="1032"/>
                </a:lnTo>
                <a:lnTo>
                  <a:pt x="179" y="1016"/>
                </a:lnTo>
                <a:lnTo>
                  <a:pt x="192" y="1005"/>
                </a:lnTo>
                <a:lnTo>
                  <a:pt x="218" y="990"/>
                </a:lnTo>
                <a:lnTo>
                  <a:pt x="228" y="985"/>
                </a:lnTo>
                <a:lnTo>
                  <a:pt x="261" y="976"/>
                </a:lnTo>
                <a:lnTo>
                  <a:pt x="284" y="967"/>
                </a:lnTo>
                <a:lnTo>
                  <a:pt x="292" y="963"/>
                </a:lnTo>
                <a:lnTo>
                  <a:pt x="298" y="960"/>
                </a:lnTo>
                <a:lnTo>
                  <a:pt x="312" y="946"/>
                </a:lnTo>
                <a:lnTo>
                  <a:pt x="336" y="930"/>
                </a:lnTo>
                <a:lnTo>
                  <a:pt x="367" y="913"/>
                </a:lnTo>
                <a:lnTo>
                  <a:pt x="380" y="903"/>
                </a:lnTo>
                <a:lnTo>
                  <a:pt x="393" y="891"/>
                </a:lnTo>
                <a:lnTo>
                  <a:pt x="408" y="876"/>
                </a:lnTo>
                <a:lnTo>
                  <a:pt x="414" y="867"/>
                </a:lnTo>
                <a:lnTo>
                  <a:pt x="420" y="859"/>
                </a:lnTo>
                <a:lnTo>
                  <a:pt x="457" y="822"/>
                </a:lnTo>
                <a:lnTo>
                  <a:pt x="483" y="798"/>
                </a:lnTo>
                <a:lnTo>
                  <a:pt x="522" y="758"/>
                </a:lnTo>
                <a:lnTo>
                  <a:pt x="503" y="733"/>
                </a:lnTo>
                <a:lnTo>
                  <a:pt x="490" y="744"/>
                </a:lnTo>
                <a:lnTo>
                  <a:pt x="483" y="729"/>
                </a:lnTo>
                <a:lnTo>
                  <a:pt x="484" y="729"/>
                </a:lnTo>
                <a:lnTo>
                  <a:pt x="475" y="710"/>
                </a:lnTo>
                <a:lnTo>
                  <a:pt x="468" y="695"/>
                </a:lnTo>
                <a:lnTo>
                  <a:pt x="463" y="692"/>
                </a:lnTo>
                <a:lnTo>
                  <a:pt x="454" y="692"/>
                </a:lnTo>
                <a:lnTo>
                  <a:pt x="440" y="681"/>
                </a:lnTo>
                <a:lnTo>
                  <a:pt x="441" y="676"/>
                </a:lnTo>
                <a:lnTo>
                  <a:pt x="440" y="670"/>
                </a:lnTo>
                <a:lnTo>
                  <a:pt x="433" y="673"/>
                </a:lnTo>
                <a:lnTo>
                  <a:pt x="432" y="671"/>
                </a:lnTo>
                <a:lnTo>
                  <a:pt x="431" y="669"/>
                </a:lnTo>
                <a:lnTo>
                  <a:pt x="430" y="669"/>
                </a:lnTo>
                <a:lnTo>
                  <a:pt x="427" y="670"/>
                </a:lnTo>
                <a:lnTo>
                  <a:pt x="427" y="669"/>
                </a:lnTo>
                <a:lnTo>
                  <a:pt x="421" y="671"/>
                </a:lnTo>
                <a:lnTo>
                  <a:pt x="417" y="665"/>
                </a:lnTo>
                <a:lnTo>
                  <a:pt x="415" y="667"/>
                </a:lnTo>
                <a:lnTo>
                  <a:pt x="403" y="663"/>
                </a:lnTo>
                <a:lnTo>
                  <a:pt x="399" y="663"/>
                </a:lnTo>
                <a:lnTo>
                  <a:pt x="399" y="654"/>
                </a:lnTo>
                <a:lnTo>
                  <a:pt x="387" y="654"/>
                </a:lnTo>
                <a:lnTo>
                  <a:pt x="387" y="648"/>
                </a:lnTo>
                <a:lnTo>
                  <a:pt x="378" y="649"/>
                </a:lnTo>
                <a:lnTo>
                  <a:pt x="378" y="632"/>
                </a:lnTo>
                <a:lnTo>
                  <a:pt x="377" y="632"/>
                </a:lnTo>
                <a:lnTo>
                  <a:pt x="373" y="638"/>
                </a:lnTo>
                <a:lnTo>
                  <a:pt x="371" y="632"/>
                </a:lnTo>
                <a:lnTo>
                  <a:pt x="368" y="632"/>
                </a:lnTo>
                <a:lnTo>
                  <a:pt x="369" y="625"/>
                </a:lnTo>
                <a:lnTo>
                  <a:pt x="373" y="603"/>
                </a:lnTo>
                <a:lnTo>
                  <a:pt x="373" y="598"/>
                </a:lnTo>
                <a:lnTo>
                  <a:pt x="373" y="589"/>
                </a:lnTo>
                <a:lnTo>
                  <a:pt x="374" y="589"/>
                </a:lnTo>
                <a:lnTo>
                  <a:pt x="373" y="554"/>
                </a:lnTo>
                <a:lnTo>
                  <a:pt x="369" y="499"/>
                </a:lnTo>
                <a:lnTo>
                  <a:pt x="367" y="498"/>
                </a:lnTo>
                <a:lnTo>
                  <a:pt x="358" y="493"/>
                </a:lnTo>
                <a:lnTo>
                  <a:pt x="363" y="483"/>
                </a:lnTo>
                <a:lnTo>
                  <a:pt x="368" y="477"/>
                </a:lnTo>
                <a:lnTo>
                  <a:pt x="377" y="460"/>
                </a:lnTo>
                <a:lnTo>
                  <a:pt x="382" y="454"/>
                </a:lnTo>
                <a:lnTo>
                  <a:pt x="408" y="419"/>
                </a:lnTo>
                <a:lnTo>
                  <a:pt x="420" y="428"/>
                </a:lnTo>
                <a:lnTo>
                  <a:pt x="446" y="388"/>
                </a:lnTo>
                <a:lnTo>
                  <a:pt x="451" y="380"/>
                </a:lnTo>
                <a:lnTo>
                  <a:pt x="452" y="381"/>
                </a:lnTo>
                <a:lnTo>
                  <a:pt x="460" y="370"/>
                </a:lnTo>
                <a:lnTo>
                  <a:pt x="463" y="371"/>
                </a:lnTo>
                <a:lnTo>
                  <a:pt x="476" y="349"/>
                </a:lnTo>
                <a:lnTo>
                  <a:pt x="484" y="354"/>
                </a:lnTo>
                <a:lnTo>
                  <a:pt x="490" y="360"/>
                </a:lnTo>
                <a:lnTo>
                  <a:pt x="494" y="362"/>
                </a:lnTo>
                <a:lnTo>
                  <a:pt x="522" y="371"/>
                </a:lnTo>
                <a:lnTo>
                  <a:pt x="521" y="376"/>
                </a:lnTo>
                <a:lnTo>
                  <a:pt x="527" y="383"/>
                </a:lnTo>
                <a:lnTo>
                  <a:pt x="528" y="386"/>
                </a:lnTo>
                <a:lnTo>
                  <a:pt x="529" y="394"/>
                </a:lnTo>
                <a:lnTo>
                  <a:pt x="538" y="392"/>
                </a:lnTo>
                <a:lnTo>
                  <a:pt x="547" y="388"/>
                </a:lnTo>
                <a:lnTo>
                  <a:pt x="553" y="387"/>
                </a:lnTo>
                <a:lnTo>
                  <a:pt x="559" y="388"/>
                </a:lnTo>
                <a:lnTo>
                  <a:pt x="565" y="391"/>
                </a:lnTo>
                <a:lnTo>
                  <a:pt x="571" y="396"/>
                </a:lnTo>
                <a:lnTo>
                  <a:pt x="582" y="398"/>
                </a:lnTo>
                <a:lnTo>
                  <a:pt x="586" y="401"/>
                </a:lnTo>
                <a:lnTo>
                  <a:pt x="588" y="401"/>
                </a:lnTo>
                <a:lnTo>
                  <a:pt x="592" y="402"/>
                </a:lnTo>
                <a:lnTo>
                  <a:pt x="596" y="404"/>
                </a:lnTo>
                <a:lnTo>
                  <a:pt x="601" y="398"/>
                </a:lnTo>
                <a:lnTo>
                  <a:pt x="602" y="399"/>
                </a:lnTo>
                <a:lnTo>
                  <a:pt x="607" y="401"/>
                </a:lnTo>
                <a:lnTo>
                  <a:pt x="606" y="402"/>
                </a:lnTo>
                <a:lnTo>
                  <a:pt x="614" y="403"/>
                </a:lnTo>
                <a:lnTo>
                  <a:pt x="614" y="404"/>
                </a:lnTo>
                <a:lnTo>
                  <a:pt x="620" y="407"/>
                </a:lnTo>
                <a:lnTo>
                  <a:pt x="635" y="415"/>
                </a:lnTo>
                <a:lnTo>
                  <a:pt x="628" y="426"/>
                </a:lnTo>
                <a:lnTo>
                  <a:pt x="634" y="428"/>
                </a:lnTo>
                <a:lnTo>
                  <a:pt x="634" y="429"/>
                </a:lnTo>
                <a:lnTo>
                  <a:pt x="639" y="430"/>
                </a:lnTo>
                <a:lnTo>
                  <a:pt x="639" y="431"/>
                </a:lnTo>
                <a:lnTo>
                  <a:pt x="661" y="433"/>
                </a:lnTo>
                <a:lnTo>
                  <a:pt x="661" y="431"/>
                </a:lnTo>
                <a:lnTo>
                  <a:pt x="666" y="433"/>
                </a:lnTo>
                <a:lnTo>
                  <a:pt x="667" y="430"/>
                </a:lnTo>
                <a:lnTo>
                  <a:pt x="670" y="431"/>
                </a:lnTo>
                <a:lnTo>
                  <a:pt x="681" y="434"/>
                </a:lnTo>
                <a:lnTo>
                  <a:pt x="681" y="431"/>
                </a:lnTo>
                <a:lnTo>
                  <a:pt x="692" y="434"/>
                </a:lnTo>
                <a:lnTo>
                  <a:pt x="693" y="433"/>
                </a:lnTo>
                <a:lnTo>
                  <a:pt x="705" y="439"/>
                </a:lnTo>
                <a:lnTo>
                  <a:pt x="719" y="444"/>
                </a:lnTo>
                <a:lnTo>
                  <a:pt x="721" y="446"/>
                </a:lnTo>
                <a:lnTo>
                  <a:pt x="724" y="445"/>
                </a:lnTo>
                <a:lnTo>
                  <a:pt x="726" y="446"/>
                </a:lnTo>
                <a:lnTo>
                  <a:pt x="730" y="438"/>
                </a:lnTo>
                <a:lnTo>
                  <a:pt x="732" y="439"/>
                </a:lnTo>
                <a:lnTo>
                  <a:pt x="734" y="436"/>
                </a:lnTo>
                <a:lnTo>
                  <a:pt x="740" y="436"/>
                </a:lnTo>
                <a:lnTo>
                  <a:pt x="746" y="436"/>
                </a:lnTo>
                <a:lnTo>
                  <a:pt x="746" y="431"/>
                </a:lnTo>
                <a:lnTo>
                  <a:pt x="748" y="430"/>
                </a:lnTo>
                <a:lnTo>
                  <a:pt x="752" y="429"/>
                </a:lnTo>
                <a:lnTo>
                  <a:pt x="767" y="428"/>
                </a:lnTo>
                <a:lnTo>
                  <a:pt x="767" y="426"/>
                </a:lnTo>
                <a:lnTo>
                  <a:pt x="778" y="426"/>
                </a:lnTo>
                <a:lnTo>
                  <a:pt x="778" y="433"/>
                </a:lnTo>
                <a:lnTo>
                  <a:pt x="784" y="429"/>
                </a:lnTo>
                <a:lnTo>
                  <a:pt x="786" y="429"/>
                </a:lnTo>
                <a:lnTo>
                  <a:pt x="798" y="429"/>
                </a:lnTo>
                <a:lnTo>
                  <a:pt x="796" y="434"/>
                </a:lnTo>
                <a:lnTo>
                  <a:pt x="799" y="434"/>
                </a:lnTo>
                <a:lnTo>
                  <a:pt x="799" y="447"/>
                </a:lnTo>
                <a:lnTo>
                  <a:pt x="810" y="449"/>
                </a:lnTo>
                <a:lnTo>
                  <a:pt x="815" y="449"/>
                </a:lnTo>
                <a:lnTo>
                  <a:pt x="815" y="455"/>
                </a:lnTo>
                <a:lnTo>
                  <a:pt x="817" y="455"/>
                </a:lnTo>
                <a:lnTo>
                  <a:pt x="818" y="463"/>
                </a:lnTo>
                <a:lnTo>
                  <a:pt x="818" y="468"/>
                </a:lnTo>
                <a:lnTo>
                  <a:pt x="820" y="468"/>
                </a:lnTo>
                <a:lnTo>
                  <a:pt x="836" y="466"/>
                </a:lnTo>
                <a:lnTo>
                  <a:pt x="837" y="471"/>
                </a:lnTo>
                <a:lnTo>
                  <a:pt x="868" y="468"/>
                </a:lnTo>
                <a:lnTo>
                  <a:pt x="870" y="468"/>
                </a:lnTo>
                <a:lnTo>
                  <a:pt x="869" y="481"/>
                </a:lnTo>
                <a:lnTo>
                  <a:pt x="879" y="456"/>
                </a:lnTo>
                <a:lnTo>
                  <a:pt x="881" y="451"/>
                </a:lnTo>
                <a:lnTo>
                  <a:pt x="892" y="441"/>
                </a:lnTo>
                <a:lnTo>
                  <a:pt x="927" y="414"/>
                </a:lnTo>
                <a:lnTo>
                  <a:pt x="933" y="409"/>
                </a:lnTo>
                <a:lnTo>
                  <a:pt x="943" y="415"/>
                </a:lnTo>
                <a:lnTo>
                  <a:pt x="946" y="417"/>
                </a:lnTo>
                <a:lnTo>
                  <a:pt x="949" y="419"/>
                </a:lnTo>
                <a:lnTo>
                  <a:pt x="961" y="434"/>
                </a:lnTo>
                <a:lnTo>
                  <a:pt x="970" y="447"/>
                </a:lnTo>
                <a:lnTo>
                  <a:pt x="980" y="440"/>
                </a:lnTo>
                <a:lnTo>
                  <a:pt x="982" y="442"/>
                </a:lnTo>
                <a:lnTo>
                  <a:pt x="993" y="435"/>
                </a:lnTo>
                <a:lnTo>
                  <a:pt x="996" y="442"/>
                </a:lnTo>
                <a:lnTo>
                  <a:pt x="1002" y="451"/>
                </a:lnTo>
                <a:lnTo>
                  <a:pt x="1004" y="450"/>
                </a:lnTo>
                <a:lnTo>
                  <a:pt x="1006" y="447"/>
                </a:lnTo>
                <a:lnTo>
                  <a:pt x="1018" y="446"/>
                </a:lnTo>
                <a:lnTo>
                  <a:pt x="1020" y="449"/>
                </a:lnTo>
                <a:lnTo>
                  <a:pt x="1054" y="478"/>
                </a:lnTo>
                <a:lnTo>
                  <a:pt x="1058" y="482"/>
                </a:lnTo>
                <a:lnTo>
                  <a:pt x="1063" y="486"/>
                </a:lnTo>
                <a:lnTo>
                  <a:pt x="1076" y="490"/>
                </a:lnTo>
                <a:lnTo>
                  <a:pt x="1093" y="483"/>
                </a:lnTo>
                <a:lnTo>
                  <a:pt x="1101" y="477"/>
                </a:lnTo>
                <a:lnTo>
                  <a:pt x="1108" y="473"/>
                </a:lnTo>
                <a:lnTo>
                  <a:pt x="1115" y="483"/>
                </a:lnTo>
                <a:lnTo>
                  <a:pt x="1124" y="493"/>
                </a:lnTo>
                <a:lnTo>
                  <a:pt x="1140" y="511"/>
                </a:lnTo>
                <a:lnTo>
                  <a:pt x="1143" y="504"/>
                </a:lnTo>
                <a:lnTo>
                  <a:pt x="1145" y="505"/>
                </a:lnTo>
                <a:lnTo>
                  <a:pt x="1149" y="498"/>
                </a:lnTo>
                <a:lnTo>
                  <a:pt x="1152" y="495"/>
                </a:lnTo>
                <a:lnTo>
                  <a:pt x="1153" y="495"/>
                </a:lnTo>
                <a:lnTo>
                  <a:pt x="1158" y="489"/>
                </a:lnTo>
                <a:lnTo>
                  <a:pt x="1161" y="483"/>
                </a:lnTo>
                <a:lnTo>
                  <a:pt x="1167" y="472"/>
                </a:lnTo>
                <a:lnTo>
                  <a:pt x="1168" y="468"/>
                </a:lnTo>
                <a:lnTo>
                  <a:pt x="1164" y="461"/>
                </a:lnTo>
                <a:lnTo>
                  <a:pt x="1174" y="442"/>
                </a:lnTo>
                <a:lnTo>
                  <a:pt x="1179" y="446"/>
                </a:lnTo>
                <a:lnTo>
                  <a:pt x="1189" y="425"/>
                </a:lnTo>
                <a:lnTo>
                  <a:pt x="1204" y="392"/>
                </a:lnTo>
                <a:lnTo>
                  <a:pt x="1209" y="394"/>
                </a:lnTo>
                <a:lnTo>
                  <a:pt x="1211" y="394"/>
                </a:lnTo>
                <a:lnTo>
                  <a:pt x="1223" y="399"/>
                </a:lnTo>
                <a:lnTo>
                  <a:pt x="1232" y="401"/>
                </a:lnTo>
                <a:lnTo>
                  <a:pt x="1243" y="406"/>
                </a:lnTo>
                <a:lnTo>
                  <a:pt x="1250" y="409"/>
                </a:lnTo>
                <a:lnTo>
                  <a:pt x="1250" y="413"/>
                </a:lnTo>
                <a:lnTo>
                  <a:pt x="1253" y="415"/>
                </a:lnTo>
                <a:lnTo>
                  <a:pt x="1255" y="418"/>
                </a:lnTo>
                <a:lnTo>
                  <a:pt x="1261" y="418"/>
                </a:lnTo>
                <a:lnTo>
                  <a:pt x="1263" y="417"/>
                </a:lnTo>
                <a:lnTo>
                  <a:pt x="1264" y="418"/>
                </a:lnTo>
                <a:lnTo>
                  <a:pt x="1269" y="407"/>
                </a:lnTo>
                <a:lnTo>
                  <a:pt x="1280" y="393"/>
                </a:lnTo>
                <a:lnTo>
                  <a:pt x="1282" y="390"/>
                </a:lnTo>
                <a:lnTo>
                  <a:pt x="1279" y="387"/>
                </a:lnTo>
                <a:lnTo>
                  <a:pt x="1286" y="371"/>
                </a:lnTo>
                <a:lnTo>
                  <a:pt x="1295" y="353"/>
                </a:lnTo>
                <a:lnTo>
                  <a:pt x="1301" y="356"/>
                </a:lnTo>
                <a:lnTo>
                  <a:pt x="1303" y="354"/>
                </a:lnTo>
                <a:lnTo>
                  <a:pt x="1307" y="350"/>
                </a:lnTo>
                <a:lnTo>
                  <a:pt x="1311" y="342"/>
                </a:lnTo>
                <a:lnTo>
                  <a:pt x="1317" y="345"/>
                </a:lnTo>
                <a:lnTo>
                  <a:pt x="1333" y="351"/>
                </a:lnTo>
                <a:lnTo>
                  <a:pt x="1335" y="343"/>
                </a:lnTo>
                <a:lnTo>
                  <a:pt x="1338" y="343"/>
                </a:lnTo>
                <a:lnTo>
                  <a:pt x="1348" y="348"/>
                </a:lnTo>
                <a:lnTo>
                  <a:pt x="1354" y="351"/>
                </a:lnTo>
                <a:lnTo>
                  <a:pt x="1376" y="358"/>
                </a:lnTo>
                <a:lnTo>
                  <a:pt x="1396" y="360"/>
                </a:lnTo>
                <a:lnTo>
                  <a:pt x="1436" y="369"/>
                </a:lnTo>
                <a:lnTo>
                  <a:pt x="1442" y="370"/>
                </a:lnTo>
                <a:lnTo>
                  <a:pt x="1446" y="370"/>
                </a:lnTo>
                <a:lnTo>
                  <a:pt x="1448" y="378"/>
                </a:lnTo>
                <a:lnTo>
                  <a:pt x="1467" y="403"/>
                </a:lnTo>
                <a:lnTo>
                  <a:pt x="1482" y="420"/>
                </a:lnTo>
                <a:lnTo>
                  <a:pt x="1487" y="425"/>
                </a:lnTo>
                <a:lnTo>
                  <a:pt x="1488" y="425"/>
                </a:lnTo>
                <a:lnTo>
                  <a:pt x="1494" y="430"/>
                </a:lnTo>
                <a:lnTo>
                  <a:pt x="1500" y="439"/>
                </a:lnTo>
                <a:lnTo>
                  <a:pt x="1508" y="447"/>
                </a:lnTo>
                <a:lnTo>
                  <a:pt x="1506" y="449"/>
                </a:lnTo>
                <a:lnTo>
                  <a:pt x="1520" y="462"/>
                </a:lnTo>
                <a:lnTo>
                  <a:pt x="1533" y="476"/>
                </a:lnTo>
                <a:lnTo>
                  <a:pt x="1556" y="490"/>
                </a:lnTo>
                <a:lnTo>
                  <a:pt x="1560" y="489"/>
                </a:lnTo>
                <a:lnTo>
                  <a:pt x="1569" y="495"/>
                </a:lnTo>
                <a:lnTo>
                  <a:pt x="1584" y="508"/>
                </a:lnTo>
                <a:lnTo>
                  <a:pt x="1590" y="497"/>
                </a:lnTo>
                <a:lnTo>
                  <a:pt x="1597" y="500"/>
                </a:lnTo>
                <a:lnTo>
                  <a:pt x="1600" y="499"/>
                </a:lnTo>
                <a:lnTo>
                  <a:pt x="1599" y="492"/>
                </a:lnTo>
                <a:lnTo>
                  <a:pt x="1606" y="490"/>
                </a:lnTo>
                <a:lnTo>
                  <a:pt x="1616" y="493"/>
                </a:lnTo>
                <a:lnTo>
                  <a:pt x="1622" y="493"/>
                </a:lnTo>
                <a:lnTo>
                  <a:pt x="1622" y="490"/>
                </a:lnTo>
                <a:lnTo>
                  <a:pt x="1631" y="488"/>
                </a:lnTo>
                <a:lnTo>
                  <a:pt x="1636" y="484"/>
                </a:lnTo>
                <a:lnTo>
                  <a:pt x="1645" y="477"/>
                </a:lnTo>
                <a:lnTo>
                  <a:pt x="1648" y="478"/>
                </a:lnTo>
                <a:lnTo>
                  <a:pt x="1650" y="489"/>
                </a:lnTo>
                <a:lnTo>
                  <a:pt x="1650" y="495"/>
                </a:lnTo>
                <a:lnTo>
                  <a:pt x="1653" y="494"/>
                </a:lnTo>
                <a:lnTo>
                  <a:pt x="1676" y="483"/>
                </a:lnTo>
                <a:lnTo>
                  <a:pt x="1690" y="481"/>
                </a:lnTo>
                <a:lnTo>
                  <a:pt x="1692" y="481"/>
                </a:lnTo>
                <a:lnTo>
                  <a:pt x="1696" y="478"/>
                </a:lnTo>
                <a:lnTo>
                  <a:pt x="1703" y="478"/>
                </a:lnTo>
                <a:lnTo>
                  <a:pt x="1711" y="481"/>
                </a:lnTo>
                <a:lnTo>
                  <a:pt x="1712" y="482"/>
                </a:lnTo>
                <a:lnTo>
                  <a:pt x="1714" y="482"/>
                </a:lnTo>
                <a:lnTo>
                  <a:pt x="1714" y="483"/>
                </a:lnTo>
                <a:lnTo>
                  <a:pt x="1717" y="486"/>
                </a:lnTo>
                <a:lnTo>
                  <a:pt x="1720" y="487"/>
                </a:lnTo>
                <a:lnTo>
                  <a:pt x="1720" y="488"/>
                </a:lnTo>
                <a:lnTo>
                  <a:pt x="1729" y="492"/>
                </a:lnTo>
                <a:lnTo>
                  <a:pt x="1731" y="494"/>
                </a:lnTo>
                <a:lnTo>
                  <a:pt x="1736" y="495"/>
                </a:lnTo>
                <a:lnTo>
                  <a:pt x="1736" y="497"/>
                </a:lnTo>
                <a:lnTo>
                  <a:pt x="1738" y="497"/>
                </a:lnTo>
                <a:lnTo>
                  <a:pt x="1738" y="499"/>
                </a:lnTo>
                <a:lnTo>
                  <a:pt x="1739" y="499"/>
                </a:lnTo>
                <a:lnTo>
                  <a:pt x="1740" y="503"/>
                </a:lnTo>
                <a:lnTo>
                  <a:pt x="1743" y="504"/>
                </a:lnTo>
                <a:lnTo>
                  <a:pt x="1744" y="506"/>
                </a:lnTo>
                <a:lnTo>
                  <a:pt x="1745" y="510"/>
                </a:lnTo>
                <a:lnTo>
                  <a:pt x="1752" y="514"/>
                </a:lnTo>
                <a:lnTo>
                  <a:pt x="1752" y="515"/>
                </a:lnTo>
                <a:lnTo>
                  <a:pt x="1755" y="515"/>
                </a:lnTo>
                <a:lnTo>
                  <a:pt x="1755" y="518"/>
                </a:lnTo>
                <a:lnTo>
                  <a:pt x="1755" y="519"/>
                </a:lnTo>
                <a:lnTo>
                  <a:pt x="1756" y="518"/>
                </a:lnTo>
                <a:lnTo>
                  <a:pt x="1757" y="516"/>
                </a:lnTo>
                <a:lnTo>
                  <a:pt x="1760" y="515"/>
                </a:lnTo>
                <a:lnTo>
                  <a:pt x="1763" y="513"/>
                </a:lnTo>
                <a:lnTo>
                  <a:pt x="1776" y="511"/>
                </a:lnTo>
                <a:lnTo>
                  <a:pt x="1786" y="508"/>
                </a:lnTo>
                <a:lnTo>
                  <a:pt x="1788" y="506"/>
                </a:lnTo>
                <a:lnTo>
                  <a:pt x="1791" y="506"/>
                </a:lnTo>
                <a:lnTo>
                  <a:pt x="1792" y="505"/>
                </a:lnTo>
                <a:lnTo>
                  <a:pt x="1800" y="506"/>
                </a:lnTo>
                <a:lnTo>
                  <a:pt x="1802" y="505"/>
                </a:lnTo>
                <a:lnTo>
                  <a:pt x="1803" y="505"/>
                </a:lnTo>
                <a:lnTo>
                  <a:pt x="1805" y="504"/>
                </a:lnTo>
                <a:lnTo>
                  <a:pt x="1808" y="505"/>
                </a:lnTo>
                <a:lnTo>
                  <a:pt x="1808" y="504"/>
                </a:lnTo>
                <a:lnTo>
                  <a:pt x="1809" y="505"/>
                </a:lnTo>
                <a:lnTo>
                  <a:pt x="1810" y="504"/>
                </a:lnTo>
                <a:lnTo>
                  <a:pt x="1811" y="504"/>
                </a:lnTo>
                <a:lnTo>
                  <a:pt x="1825" y="513"/>
                </a:lnTo>
                <a:lnTo>
                  <a:pt x="1829" y="511"/>
                </a:lnTo>
                <a:lnTo>
                  <a:pt x="1832" y="515"/>
                </a:lnTo>
                <a:lnTo>
                  <a:pt x="1836" y="519"/>
                </a:lnTo>
                <a:lnTo>
                  <a:pt x="1842" y="520"/>
                </a:lnTo>
                <a:lnTo>
                  <a:pt x="1857" y="518"/>
                </a:lnTo>
                <a:lnTo>
                  <a:pt x="1863" y="514"/>
                </a:lnTo>
                <a:lnTo>
                  <a:pt x="1875" y="514"/>
                </a:lnTo>
                <a:lnTo>
                  <a:pt x="1882" y="514"/>
                </a:lnTo>
                <a:lnTo>
                  <a:pt x="1898" y="520"/>
                </a:lnTo>
                <a:lnTo>
                  <a:pt x="1903" y="506"/>
                </a:lnTo>
                <a:lnTo>
                  <a:pt x="1903" y="502"/>
                </a:lnTo>
                <a:lnTo>
                  <a:pt x="1905" y="489"/>
                </a:lnTo>
                <a:lnTo>
                  <a:pt x="1907" y="488"/>
                </a:lnTo>
                <a:lnTo>
                  <a:pt x="1919" y="477"/>
                </a:lnTo>
                <a:lnTo>
                  <a:pt x="1927" y="463"/>
                </a:lnTo>
                <a:lnTo>
                  <a:pt x="1946" y="435"/>
                </a:lnTo>
                <a:lnTo>
                  <a:pt x="1958" y="447"/>
                </a:lnTo>
                <a:lnTo>
                  <a:pt x="1980" y="422"/>
                </a:lnTo>
                <a:lnTo>
                  <a:pt x="1992" y="406"/>
                </a:lnTo>
                <a:lnTo>
                  <a:pt x="2008" y="414"/>
                </a:lnTo>
                <a:lnTo>
                  <a:pt x="2013" y="406"/>
                </a:lnTo>
                <a:lnTo>
                  <a:pt x="2014" y="407"/>
                </a:lnTo>
                <a:lnTo>
                  <a:pt x="2027" y="386"/>
                </a:lnTo>
                <a:lnTo>
                  <a:pt x="2030" y="388"/>
                </a:lnTo>
                <a:lnTo>
                  <a:pt x="2045" y="399"/>
                </a:lnTo>
                <a:lnTo>
                  <a:pt x="2062" y="409"/>
                </a:lnTo>
                <a:lnTo>
                  <a:pt x="2083" y="383"/>
                </a:lnTo>
                <a:lnTo>
                  <a:pt x="2072" y="372"/>
                </a:lnTo>
                <a:lnTo>
                  <a:pt x="2097" y="343"/>
                </a:lnTo>
                <a:lnTo>
                  <a:pt x="2119" y="361"/>
                </a:lnTo>
                <a:lnTo>
                  <a:pt x="2130" y="349"/>
                </a:lnTo>
                <a:lnTo>
                  <a:pt x="2117" y="339"/>
                </a:lnTo>
                <a:lnTo>
                  <a:pt x="2125" y="339"/>
                </a:lnTo>
                <a:lnTo>
                  <a:pt x="2145" y="335"/>
                </a:lnTo>
                <a:lnTo>
                  <a:pt x="2144" y="334"/>
                </a:lnTo>
                <a:lnTo>
                  <a:pt x="2155" y="326"/>
                </a:lnTo>
                <a:lnTo>
                  <a:pt x="2145" y="314"/>
                </a:lnTo>
                <a:lnTo>
                  <a:pt x="2154" y="307"/>
                </a:lnTo>
                <a:lnTo>
                  <a:pt x="2165" y="298"/>
                </a:lnTo>
                <a:lnTo>
                  <a:pt x="2172" y="305"/>
                </a:lnTo>
                <a:lnTo>
                  <a:pt x="2183" y="295"/>
                </a:lnTo>
                <a:lnTo>
                  <a:pt x="2181" y="291"/>
                </a:lnTo>
                <a:lnTo>
                  <a:pt x="2195" y="289"/>
                </a:lnTo>
                <a:lnTo>
                  <a:pt x="2198" y="296"/>
                </a:lnTo>
                <a:lnTo>
                  <a:pt x="2208" y="291"/>
                </a:lnTo>
                <a:lnTo>
                  <a:pt x="2206" y="289"/>
                </a:lnTo>
                <a:lnTo>
                  <a:pt x="2231" y="274"/>
                </a:lnTo>
                <a:lnTo>
                  <a:pt x="2216" y="239"/>
                </a:lnTo>
                <a:lnTo>
                  <a:pt x="2245" y="238"/>
                </a:lnTo>
                <a:lnTo>
                  <a:pt x="2245" y="225"/>
                </a:lnTo>
                <a:lnTo>
                  <a:pt x="2258" y="222"/>
                </a:lnTo>
                <a:lnTo>
                  <a:pt x="2257" y="194"/>
                </a:lnTo>
                <a:lnTo>
                  <a:pt x="2264" y="193"/>
                </a:lnTo>
                <a:lnTo>
                  <a:pt x="2267" y="183"/>
                </a:lnTo>
                <a:lnTo>
                  <a:pt x="2280" y="184"/>
                </a:lnTo>
                <a:lnTo>
                  <a:pt x="2283" y="164"/>
                </a:lnTo>
                <a:lnTo>
                  <a:pt x="2290" y="146"/>
                </a:lnTo>
                <a:lnTo>
                  <a:pt x="2311" y="108"/>
                </a:lnTo>
                <a:lnTo>
                  <a:pt x="2318" y="108"/>
                </a:lnTo>
                <a:lnTo>
                  <a:pt x="2322" y="94"/>
                </a:lnTo>
                <a:lnTo>
                  <a:pt x="2327" y="94"/>
                </a:lnTo>
                <a:lnTo>
                  <a:pt x="2326" y="90"/>
                </a:lnTo>
                <a:lnTo>
                  <a:pt x="2331" y="83"/>
                </a:lnTo>
                <a:lnTo>
                  <a:pt x="2337" y="65"/>
                </a:lnTo>
                <a:lnTo>
                  <a:pt x="2350" y="55"/>
                </a:lnTo>
                <a:lnTo>
                  <a:pt x="2358" y="52"/>
                </a:lnTo>
                <a:lnTo>
                  <a:pt x="2359" y="65"/>
                </a:lnTo>
                <a:lnTo>
                  <a:pt x="2375" y="63"/>
                </a:lnTo>
                <a:lnTo>
                  <a:pt x="2375" y="56"/>
                </a:lnTo>
                <a:lnTo>
                  <a:pt x="2391" y="55"/>
                </a:lnTo>
                <a:lnTo>
                  <a:pt x="2391" y="61"/>
                </a:lnTo>
                <a:lnTo>
                  <a:pt x="2408" y="61"/>
                </a:lnTo>
                <a:lnTo>
                  <a:pt x="2408" y="69"/>
                </a:lnTo>
                <a:lnTo>
                  <a:pt x="2425" y="68"/>
                </a:lnTo>
                <a:lnTo>
                  <a:pt x="2425" y="67"/>
                </a:lnTo>
                <a:lnTo>
                  <a:pt x="2432" y="67"/>
                </a:lnTo>
                <a:lnTo>
                  <a:pt x="2433" y="84"/>
                </a:lnTo>
                <a:lnTo>
                  <a:pt x="2440" y="84"/>
                </a:lnTo>
                <a:lnTo>
                  <a:pt x="2438" y="51"/>
                </a:lnTo>
                <a:lnTo>
                  <a:pt x="2462" y="51"/>
                </a:lnTo>
                <a:lnTo>
                  <a:pt x="2465" y="20"/>
                </a:lnTo>
                <a:lnTo>
                  <a:pt x="2477" y="15"/>
                </a:lnTo>
                <a:lnTo>
                  <a:pt x="2477" y="13"/>
                </a:lnTo>
                <a:lnTo>
                  <a:pt x="2492" y="4"/>
                </a:lnTo>
                <a:lnTo>
                  <a:pt x="2501" y="3"/>
                </a:lnTo>
                <a:lnTo>
                  <a:pt x="2534" y="2"/>
                </a:lnTo>
                <a:lnTo>
                  <a:pt x="2539" y="0"/>
                </a:lnTo>
                <a:lnTo>
                  <a:pt x="2540" y="13"/>
                </a:lnTo>
                <a:lnTo>
                  <a:pt x="2560" y="10"/>
                </a:lnTo>
                <a:lnTo>
                  <a:pt x="2566" y="29"/>
                </a:lnTo>
                <a:lnTo>
                  <a:pt x="2568" y="30"/>
                </a:lnTo>
                <a:lnTo>
                  <a:pt x="2562" y="34"/>
                </a:lnTo>
                <a:lnTo>
                  <a:pt x="2569" y="42"/>
                </a:lnTo>
                <a:lnTo>
                  <a:pt x="2560" y="47"/>
                </a:lnTo>
                <a:lnTo>
                  <a:pt x="2545" y="50"/>
                </a:lnTo>
                <a:lnTo>
                  <a:pt x="2545" y="45"/>
                </a:lnTo>
                <a:lnTo>
                  <a:pt x="2531" y="46"/>
                </a:lnTo>
                <a:lnTo>
                  <a:pt x="2533" y="62"/>
                </a:lnTo>
                <a:lnTo>
                  <a:pt x="2546" y="61"/>
                </a:lnTo>
                <a:lnTo>
                  <a:pt x="2546" y="62"/>
                </a:lnTo>
                <a:lnTo>
                  <a:pt x="2564" y="60"/>
                </a:lnTo>
                <a:lnTo>
                  <a:pt x="2568" y="67"/>
                </a:lnTo>
                <a:lnTo>
                  <a:pt x="2557" y="69"/>
                </a:lnTo>
                <a:lnTo>
                  <a:pt x="2558" y="79"/>
                </a:lnTo>
                <a:lnTo>
                  <a:pt x="2572" y="74"/>
                </a:lnTo>
                <a:lnTo>
                  <a:pt x="2579" y="90"/>
                </a:lnTo>
                <a:lnTo>
                  <a:pt x="2585" y="104"/>
                </a:lnTo>
                <a:lnTo>
                  <a:pt x="2573" y="106"/>
                </a:lnTo>
                <a:lnTo>
                  <a:pt x="2573" y="115"/>
                </a:lnTo>
                <a:lnTo>
                  <a:pt x="2600" y="111"/>
                </a:lnTo>
                <a:lnTo>
                  <a:pt x="2609" y="140"/>
                </a:lnTo>
                <a:lnTo>
                  <a:pt x="2608" y="140"/>
                </a:lnTo>
                <a:lnTo>
                  <a:pt x="2614" y="159"/>
                </a:lnTo>
                <a:lnTo>
                  <a:pt x="2615" y="159"/>
                </a:lnTo>
                <a:lnTo>
                  <a:pt x="2615" y="162"/>
                </a:lnTo>
                <a:lnTo>
                  <a:pt x="2616" y="162"/>
                </a:lnTo>
                <a:lnTo>
                  <a:pt x="2621" y="170"/>
                </a:lnTo>
                <a:lnTo>
                  <a:pt x="2619" y="172"/>
                </a:lnTo>
                <a:lnTo>
                  <a:pt x="2631" y="200"/>
                </a:lnTo>
                <a:lnTo>
                  <a:pt x="2620" y="204"/>
                </a:lnTo>
                <a:lnTo>
                  <a:pt x="2630" y="228"/>
                </a:lnTo>
                <a:lnTo>
                  <a:pt x="2632" y="242"/>
                </a:lnTo>
                <a:lnTo>
                  <a:pt x="2620" y="245"/>
                </a:lnTo>
                <a:lnTo>
                  <a:pt x="2621" y="254"/>
                </a:lnTo>
                <a:lnTo>
                  <a:pt x="2604" y="259"/>
                </a:lnTo>
                <a:lnTo>
                  <a:pt x="2617" y="302"/>
                </a:lnTo>
                <a:lnTo>
                  <a:pt x="2615" y="303"/>
                </a:lnTo>
                <a:lnTo>
                  <a:pt x="2614" y="303"/>
                </a:lnTo>
                <a:lnTo>
                  <a:pt x="2589" y="302"/>
                </a:lnTo>
                <a:lnTo>
                  <a:pt x="2577" y="300"/>
                </a:lnTo>
                <a:lnTo>
                  <a:pt x="2556" y="291"/>
                </a:lnTo>
                <a:lnTo>
                  <a:pt x="2540" y="292"/>
                </a:lnTo>
                <a:lnTo>
                  <a:pt x="2533" y="291"/>
                </a:lnTo>
                <a:lnTo>
                  <a:pt x="2526" y="290"/>
                </a:lnTo>
                <a:lnTo>
                  <a:pt x="2525" y="290"/>
                </a:lnTo>
                <a:lnTo>
                  <a:pt x="2517" y="303"/>
                </a:lnTo>
                <a:lnTo>
                  <a:pt x="2544" y="343"/>
                </a:lnTo>
                <a:lnTo>
                  <a:pt x="2547" y="350"/>
                </a:lnTo>
                <a:lnTo>
                  <a:pt x="2560" y="377"/>
                </a:lnTo>
                <a:lnTo>
                  <a:pt x="2584" y="415"/>
                </a:lnTo>
                <a:lnTo>
                  <a:pt x="2596" y="431"/>
                </a:lnTo>
                <a:lnTo>
                  <a:pt x="2601" y="436"/>
                </a:lnTo>
                <a:lnTo>
                  <a:pt x="2611" y="446"/>
                </a:lnTo>
                <a:lnTo>
                  <a:pt x="2616" y="461"/>
                </a:lnTo>
                <a:lnTo>
                  <a:pt x="2621" y="470"/>
                </a:lnTo>
                <a:lnTo>
                  <a:pt x="2631" y="489"/>
                </a:lnTo>
                <a:lnTo>
                  <a:pt x="2635" y="494"/>
                </a:lnTo>
                <a:lnTo>
                  <a:pt x="2636" y="497"/>
                </a:lnTo>
                <a:lnTo>
                  <a:pt x="2644" y="506"/>
                </a:lnTo>
                <a:lnTo>
                  <a:pt x="2656" y="506"/>
                </a:lnTo>
                <a:lnTo>
                  <a:pt x="2659" y="509"/>
                </a:lnTo>
                <a:lnTo>
                  <a:pt x="2665" y="518"/>
                </a:lnTo>
                <a:lnTo>
                  <a:pt x="2669" y="519"/>
                </a:lnTo>
                <a:lnTo>
                  <a:pt x="2674" y="529"/>
                </a:lnTo>
                <a:lnTo>
                  <a:pt x="2678" y="534"/>
                </a:lnTo>
                <a:lnTo>
                  <a:pt x="2679" y="537"/>
                </a:lnTo>
                <a:lnTo>
                  <a:pt x="2681" y="546"/>
                </a:lnTo>
                <a:lnTo>
                  <a:pt x="2689" y="561"/>
                </a:lnTo>
                <a:lnTo>
                  <a:pt x="2690" y="564"/>
                </a:lnTo>
                <a:lnTo>
                  <a:pt x="2690" y="568"/>
                </a:lnTo>
                <a:lnTo>
                  <a:pt x="2690" y="570"/>
                </a:lnTo>
                <a:lnTo>
                  <a:pt x="2692" y="574"/>
                </a:lnTo>
                <a:lnTo>
                  <a:pt x="2696" y="585"/>
                </a:lnTo>
                <a:lnTo>
                  <a:pt x="2702" y="594"/>
                </a:lnTo>
                <a:lnTo>
                  <a:pt x="2705" y="599"/>
                </a:lnTo>
                <a:lnTo>
                  <a:pt x="2705" y="605"/>
                </a:lnTo>
                <a:lnTo>
                  <a:pt x="2704" y="614"/>
                </a:lnTo>
                <a:lnTo>
                  <a:pt x="2706" y="625"/>
                </a:lnTo>
                <a:lnTo>
                  <a:pt x="2710" y="641"/>
                </a:lnTo>
                <a:lnTo>
                  <a:pt x="2717" y="675"/>
                </a:lnTo>
                <a:lnTo>
                  <a:pt x="2728" y="673"/>
                </a:lnTo>
                <a:lnTo>
                  <a:pt x="2728" y="680"/>
                </a:lnTo>
                <a:lnTo>
                  <a:pt x="2752" y="676"/>
                </a:lnTo>
                <a:lnTo>
                  <a:pt x="2750" y="683"/>
                </a:lnTo>
                <a:lnTo>
                  <a:pt x="2761" y="683"/>
                </a:lnTo>
                <a:lnTo>
                  <a:pt x="2760" y="686"/>
                </a:lnTo>
                <a:lnTo>
                  <a:pt x="2758" y="699"/>
                </a:lnTo>
                <a:lnTo>
                  <a:pt x="2754" y="707"/>
                </a:lnTo>
                <a:lnTo>
                  <a:pt x="2754" y="712"/>
                </a:lnTo>
                <a:lnTo>
                  <a:pt x="2755" y="731"/>
                </a:lnTo>
                <a:lnTo>
                  <a:pt x="2759" y="742"/>
                </a:lnTo>
                <a:lnTo>
                  <a:pt x="2759" y="745"/>
                </a:lnTo>
                <a:lnTo>
                  <a:pt x="2755" y="750"/>
                </a:lnTo>
                <a:lnTo>
                  <a:pt x="2758" y="759"/>
                </a:lnTo>
                <a:lnTo>
                  <a:pt x="2750" y="763"/>
                </a:lnTo>
                <a:lnTo>
                  <a:pt x="2738" y="770"/>
                </a:lnTo>
                <a:lnTo>
                  <a:pt x="2733" y="772"/>
                </a:lnTo>
                <a:lnTo>
                  <a:pt x="2727" y="774"/>
                </a:lnTo>
                <a:lnTo>
                  <a:pt x="2727" y="779"/>
                </a:lnTo>
                <a:lnTo>
                  <a:pt x="2726" y="782"/>
                </a:lnTo>
                <a:lnTo>
                  <a:pt x="2724" y="786"/>
                </a:lnTo>
                <a:lnTo>
                  <a:pt x="2720" y="791"/>
                </a:lnTo>
                <a:lnTo>
                  <a:pt x="2706" y="793"/>
                </a:lnTo>
                <a:lnTo>
                  <a:pt x="2696" y="798"/>
                </a:lnTo>
                <a:lnTo>
                  <a:pt x="2694" y="802"/>
                </a:lnTo>
                <a:lnTo>
                  <a:pt x="2680" y="819"/>
                </a:lnTo>
                <a:lnTo>
                  <a:pt x="2679" y="819"/>
                </a:lnTo>
                <a:lnTo>
                  <a:pt x="2676" y="824"/>
                </a:lnTo>
                <a:lnTo>
                  <a:pt x="2673" y="838"/>
                </a:lnTo>
                <a:lnTo>
                  <a:pt x="2672" y="844"/>
                </a:lnTo>
                <a:lnTo>
                  <a:pt x="2674" y="849"/>
                </a:lnTo>
                <a:lnTo>
                  <a:pt x="2674" y="855"/>
                </a:lnTo>
                <a:lnTo>
                  <a:pt x="2674" y="870"/>
                </a:lnTo>
                <a:lnTo>
                  <a:pt x="2675" y="871"/>
                </a:lnTo>
                <a:lnTo>
                  <a:pt x="2679" y="871"/>
                </a:lnTo>
                <a:lnTo>
                  <a:pt x="2679" y="882"/>
                </a:lnTo>
                <a:lnTo>
                  <a:pt x="2680" y="883"/>
                </a:lnTo>
                <a:lnTo>
                  <a:pt x="2683" y="883"/>
                </a:lnTo>
                <a:lnTo>
                  <a:pt x="2683" y="896"/>
                </a:lnTo>
                <a:lnTo>
                  <a:pt x="2683" y="905"/>
                </a:lnTo>
                <a:lnTo>
                  <a:pt x="2679" y="904"/>
                </a:lnTo>
                <a:lnTo>
                  <a:pt x="2675" y="918"/>
                </a:lnTo>
                <a:lnTo>
                  <a:pt x="2685" y="919"/>
                </a:lnTo>
                <a:lnTo>
                  <a:pt x="2673" y="941"/>
                </a:lnTo>
                <a:lnTo>
                  <a:pt x="2694" y="957"/>
                </a:lnTo>
                <a:lnTo>
                  <a:pt x="2691" y="962"/>
                </a:lnTo>
                <a:lnTo>
                  <a:pt x="2690" y="961"/>
                </a:lnTo>
                <a:lnTo>
                  <a:pt x="2689" y="963"/>
                </a:lnTo>
                <a:lnTo>
                  <a:pt x="2688" y="964"/>
                </a:lnTo>
                <a:lnTo>
                  <a:pt x="2685" y="967"/>
                </a:lnTo>
                <a:lnTo>
                  <a:pt x="2675" y="968"/>
                </a:lnTo>
                <a:lnTo>
                  <a:pt x="2674" y="977"/>
                </a:lnTo>
                <a:lnTo>
                  <a:pt x="2665" y="977"/>
                </a:lnTo>
                <a:lnTo>
                  <a:pt x="2658" y="980"/>
                </a:lnTo>
                <a:lnTo>
                  <a:pt x="2653" y="985"/>
                </a:lnTo>
                <a:lnTo>
                  <a:pt x="2644" y="996"/>
                </a:lnTo>
                <a:lnTo>
                  <a:pt x="2647" y="1000"/>
                </a:lnTo>
                <a:lnTo>
                  <a:pt x="2646" y="1001"/>
                </a:lnTo>
                <a:lnTo>
                  <a:pt x="2649" y="1005"/>
                </a:lnTo>
                <a:lnTo>
                  <a:pt x="2648" y="1008"/>
                </a:lnTo>
                <a:lnTo>
                  <a:pt x="2652" y="1011"/>
                </a:lnTo>
                <a:lnTo>
                  <a:pt x="2652" y="1012"/>
                </a:lnTo>
                <a:lnTo>
                  <a:pt x="2665" y="1031"/>
                </a:lnTo>
                <a:lnTo>
                  <a:pt x="2674" y="1040"/>
                </a:lnTo>
                <a:lnTo>
                  <a:pt x="2662" y="1044"/>
                </a:lnTo>
                <a:lnTo>
                  <a:pt x="2664" y="1052"/>
                </a:lnTo>
                <a:lnTo>
                  <a:pt x="2668" y="1063"/>
                </a:lnTo>
                <a:lnTo>
                  <a:pt x="2659" y="1062"/>
                </a:lnTo>
                <a:lnTo>
                  <a:pt x="2662" y="1072"/>
                </a:lnTo>
                <a:lnTo>
                  <a:pt x="2660" y="1078"/>
                </a:lnTo>
                <a:lnTo>
                  <a:pt x="2660" y="1083"/>
                </a:lnTo>
                <a:lnTo>
                  <a:pt x="2656" y="1084"/>
                </a:lnTo>
                <a:lnTo>
                  <a:pt x="2651" y="1084"/>
                </a:lnTo>
                <a:lnTo>
                  <a:pt x="2647" y="1079"/>
                </a:lnTo>
                <a:lnTo>
                  <a:pt x="2642" y="1074"/>
                </a:lnTo>
                <a:lnTo>
                  <a:pt x="2635" y="1079"/>
                </a:lnTo>
                <a:lnTo>
                  <a:pt x="2631" y="1081"/>
                </a:lnTo>
                <a:lnTo>
                  <a:pt x="2625" y="1084"/>
                </a:lnTo>
                <a:lnTo>
                  <a:pt x="2609" y="1088"/>
                </a:lnTo>
                <a:lnTo>
                  <a:pt x="2601" y="1092"/>
                </a:lnTo>
                <a:lnTo>
                  <a:pt x="2599" y="1097"/>
                </a:lnTo>
                <a:lnTo>
                  <a:pt x="2594" y="1095"/>
                </a:lnTo>
                <a:lnTo>
                  <a:pt x="2593" y="1096"/>
                </a:lnTo>
                <a:lnTo>
                  <a:pt x="2588" y="1092"/>
                </a:lnTo>
                <a:lnTo>
                  <a:pt x="2585" y="1095"/>
                </a:lnTo>
                <a:lnTo>
                  <a:pt x="2583" y="1092"/>
                </a:lnTo>
                <a:lnTo>
                  <a:pt x="2579" y="1097"/>
                </a:lnTo>
                <a:lnTo>
                  <a:pt x="2577" y="1099"/>
                </a:lnTo>
                <a:lnTo>
                  <a:pt x="2573" y="1095"/>
                </a:lnTo>
                <a:lnTo>
                  <a:pt x="2564" y="1105"/>
                </a:lnTo>
                <a:lnTo>
                  <a:pt x="2566" y="1106"/>
                </a:lnTo>
                <a:lnTo>
                  <a:pt x="2561" y="1111"/>
                </a:lnTo>
                <a:lnTo>
                  <a:pt x="2562" y="1111"/>
                </a:lnTo>
                <a:lnTo>
                  <a:pt x="2560" y="1115"/>
                </a:lnTo>
                <a:lnTo>
                  <a:pt x="2549" y="1108"/>
                </a:lnTo>
                <a:lnTo>
                  <a:pt x="2545" y="1115"/>
                </a:lnTo>
                <a:lnTo>
                  <a:pt x="2544" y="1113"/>
                </a:lnTo>
                <a:lnTo>
                  <a:pt x="2544" y="1112"/>
                </a:lnTo>
                <a:lnTo>
                  <a:pt x="2540" y="1108"/>
                </a:lnTo>
                <a:lnTo>
                  <a:pt x="2535" y="1115"/>
                </a:lnTo>
                <a:lnTo>
                  <a:pt x="2530" y="1117"/>
                </a:lnTo>
                <a:lnTo>
                  <a:pt x="2528" y="1116"/>
                </a:lnTo>
                <a:lnTo>
                  <a:pt x="2525" y="1120"/>
                </a:lnTo>
                <a:lnTo>
                  <a:pt x="2528" y="1122"/>
                </a:lnTo>
                <a:lnTo>
                  <a:pt x="2526" y="1125"/>
                </a:lnTo>
                <a:lnTo>
                  <a:pt x="2523" y="1126"/>
                </a:lnTo>
                <a:lnTo>
                  <a:pt x="2518" y="1123"/>
                </a:lnTo>
                <a:lnTo>
                  <a:pt x="2515" y="1121"/>
                </a:lnTo>
                <a:lnTo>
                  <a:pt x="2512" y="1128"/>
                </a:lnTo>
                <a:lnTo>
                  <a:pt x="2507" y="1128"/>
                </a:lnTo>
                <a:lnTo>
                  <a:pt x="2509" y="1136"/>
                </a:lnTo>
                <a:lnTo>
                  <a:pt x="2508" y="1141"/>
                </a:lnTo>
                <a:lnTo>
                  <a:pt x="2501" y="1143"/>
                </a:lnTo>
                <a:lnTo>
                  <a:pt x="2498" y="1145"/>
                </a:lnTo>
                <a:lnTo>
                  <a:pt x="2493" y="1161"/>
                </a:lnTo>
                <a:lnTo>
                  <a:pt x="2497" y="1163"/>
                </a:lnTo>
                <a:lnTo>
                  <a:pt x="2497" y="1164"/>
                </a:lnTo>
                <a:lnTo>
                  <a:pt x="2502" y="1168"/>
                </a:lnTo>
                <a:lnTo>
                  <a:pt x="2501" y="1171"/>
                </a:lnTo>
                <a:lnTo>
                  <a:pt x="2507" y="1174"/>
                </a:lnTo>
                <a:lnTo>
                  <a:pt x="2505" y="1175"/>
                </a:lnTo>
                <a:lnTo>
                  <a:pt x="2510" y="1177"/>
                </a:lnTo>
                <a:lnTo>
                  <a:pt x="2512" y="1177"/>
                </a:lnTo>
                <a:lnTo>
                  <a:pt x="2514" y="1180"/>
                </a:lnTo>
                <a:lnTo>
                  <a:pt x="2513" y="1181"/>
                </a:lnTo>
                <a:lnTo>
                  <a:pt x="2528" y="1196"/>
                </a:lnTo>
                <a:lnTo>
                  <a:pt x="2533" y="1191"/>
                </a:lnTo>
                <a:lnTo>
                  <a:pt x="2540" y="1196"/>
                </a:lnTo>
                <a:lnTo>
                  <a:pt x="2541" y="1195"/>
                </a:lnTo>
                <a:lnTo>
                  <a:pt x="2546" y="1197"/>
                </a:lnTo>
                <a:lnTo>
                  <a:pt x="2549" y="1197"/>
                </a:lnTo>
                <a:lnTo>
                  <a:pt x="2551" y="1198"/>
                </a:lnTo>
                <a:lnTo>
                  <a:pt x="2553" y="1203"/>
                </a:lnTo>
                <a:lnTo>
                  <a:pt x="2557" y="1205"/>
                </a:lnTo>
                <a:lnTo>
                  <a:pt x="2562" y="1209"/>
                </a:lnTo>
                <a:lnTo>
                  <a:pt x="2567" y="1212"/>
                </a:lnTo>
                <a:lnTo>
                  <a:pt x="2567" y="1217"/>
                </a:lnTo>
                <a:lnTo>
                  <a:pt x="2569" y="1225"/>
                </a:lnTo>
                <a:lnTo>
                  <a:pt x="2564" y="1227"/>
                </a:lnTo>
                <a:lnTo>
                  <a:pt x="2560" y="1238"/>
                </a:lnTo>
                <a:lnTo>
                  <a:pt x="2558" y="1244"/>
                </a:lnTo>
                <a:lnTo>
                  <a:pt x="2557" y="1248"/>
                </a:lnTo>
                <a:lnTo>
                  <a:pt x="2553" y="1253"/>
                </a:lnTo>
                <a:lnTo>
                  <a:pt x="2551" y="1255"/>
                </a:lnTo>
                <a:lnTo>
                  <a:pt x="2547" y="1259"/>
                </a:lnTo>
                <a:lnTo>
                  <a:pt x="2546" y="1261"/>
                </a:lnTo>
                <a:lnTo>
                  <a:pt x="2549" y="1271"/>
                </a:lnTo>
                <a:lnTo>
                  <a:pt x="2547" y="1272"/>
                </a:lnTo>
                <a:lnTo>
                  <a:pt x="2545" y="1276"/>
                </a:lnTo>
                <a:lnTo>
                  <a:pt x="2545" y="1277"/>
                </a:lnTo>
                <a:lnTo>
                  <a:pt x="2552" y="1286"/>
                </a:lnTo>
                <a:lnTo>
                  <a:pt x="2555" y="1297"/>
                </a:lnTo>
                <a:lnTo>
                  <a:pt x="2556" y="1299"/>
                </a:lnTo>
                <a:lnTo>
                  <a:pt x="2560" y="1303"/>
                </a:lnTo>
                <a:lnTo>
                  <a:pt x="2562" y="1307"/>
                </a:lnTo>
                <a:lnTo>
                  <a:pt x="2560" y="1310"/>
                </a:lnTo>
                <a:lnTo>
                  <a:pt x="2555" y="1315"/>
                </a:lnTo>
                <a:lnTo>
                  <a:pt x="2553" y="1318"/>
                </a:lnTo>
                <a:lnTo>
                  <a:pt x="2544" y="1339"/>
                </a:lnTo>
                <a:lnTo>
                  <a:pt x="2550" y="1336"/>
                </a:lnTo>
                <a:lnTo>
                  <a:pt x="2557" y="1334"/>
                </a:lnTo>
                <a:lnTo>
                  <a:pt x="2563" y="1329"/>
                </a:lnTo>
                <a:lnTo>
                  <a:pt x="2572" y="1319"/>
                </a:lnTo>
                <a:lnTo>
                  <a:pt x="2590" y="1337"/>
                </a:lnTo>
                <a:lnTo>
                  <a:pt x="2590" y="1344"/>
                </a:lnTo>
                <a:lnTo>
                  <a:pt x="2595" y="1345"/>
                </a:lnTo>
                <a:lnTo>
                  <a:pt x="2609" y="1345"/>
                </a:lnTo>
                <a:lnTo>
                  <a:pt x="2637" y="1341"/>
                </a:lnTo>
                <a:lnTo>
                  <a:pt x="2651" y="1342"/>
                </a:lnTo>
                <a:lnTo>
                  <a:pt x="2656" y="1346"/>
                </a:lnTo>
                <a:lnTo>
                  <a:pt x="2663" y="1346"/>
                </a:lnTo>
                <a:lnTo>
                  <a:pt x="2665" y="1351"/>
                </a:lnTo>
                <a:lnTo>
                  <a:pt x="2667" y="1353"/>
                </a:lnTo>
                <a:lnTo>
                  <a:pt x="2659" y="1390"/>
                </a:lnTo>
                <a:lnTo>
                  <a:pt x="2653" y="1397"/>
                </a:lnTo>
                <a:lnTo>
                  <a:pt x="2637" y="1408"/>
                </a:lnTo>
                <a:lnTo>
                  <a:pt x="2626" y="1402"/>
                </a:lnTo>
                <a:lnTo>
                  <a:pt x="2637" y="1435"/>
                </a:lnTo>
                <a:lnTo>
                  <a:pt x="2628" y="1435"/>
                </a:lnTo>
                <a:lnTo>
                  <a:pt x="2619" y="1435"/>
                </a:lnTo>
                <a:lnTo>
                  <a:pt x="2612" y="1436"/>
                </a:lnTo>
                <a:lnTo>
                  <a:pt x="2600" y="1442"/>
                </a:lnTo>
                <a:lnTo>
                  <a:pt x="2582" y="1452"/>
                </a:lnTo>
                <a:lnTo>
                  <a:pt x="2596" y="1484"/>
                </a:lnTo>
                <a:lnTo>
                  <a:pt x="2603" y="1500"/>
                </a:lnTo>
                <a:lnTo>
                  <a:pt x="2610" y="1517"/>
                </a:lnTo>
                <a:lnTo>
                  <a:pt x="2615" y="1532"/>
                </a:lnTo>
                <a:lnTo>
                  <a:pt x="2622" y="1547"/>
                </a:lnTo>
                <a:lnTo>
                  <a:pt x="2657" y="1627"/>
                </a:lnTo>
                <a:lnTo>
                  <a:pt x="2660" y="1634"/>
                </a:lnTo>
                <a:lnTo>
                  <a:pt x="2656" y="1643"/>
                </a:lnTo>
                <a:lnTo>
                  <a:pt x="2652" y="1661"/>
                </a:lnTo>
                <a:lnTo>
                  <a:pt x="2651" y="1664"/>
                </a:lnTo>
                <a:lnTo>
                  <a:pt x="2651" y="1676"/>
                </a:lnTo>
                <a:lnTo>
                  <a:pt x="2654" y="1690"/>
                </a:lnTo>
                <a:lnTo>
                  <a:pt x="2657" y="1695"/>
                </a:lnTo>
                <a:lnTo>
                  <a:pt x="2659" y="1701"/>
                </a:lnTo>
                <a:lnTo>
                  <a:pt x="2659" y="1707"/>
                </a:lnTo>
                <a:lnTo>
                  <a:pt x="2660" y="1709"/>
                </a:lnTo>
                <a:lnTo>
                  <a:pt x="2663" y="1708"/>
                </a:lnTo>
                <a:lnTo>
                  <a:pt x="2667" y="1703"/>
                </a:lnTo>
                <a:lnTo>
                  <a:pt x="2675" y="1698"/>
                </a:lnTo>
                <a:lnTo>
                  <a:pt x="2684" y="1687"/>
                </a:lnTo>
                <a:lnTo>
                  <a:pt x="2685" y="1687"/>
                </a:lnTo>
                <a:lnTo>
                  <a:pt x="2691" y="1695"/>
                </a:lnTo>
                <a:lnTo>
                  <a:pt x="2691" y="1697"/>
                </a:lnTo>
                <a:lnTo>
                  <a:pt x="2691" y="1706"/>
                </a:lnTo>
                <a:lnTo>
                  <a:pt x="2692" y="1708"/>
                </a:lnTo>
                <a:lnTo>
                  <a:pt x="2691" y="1712"/>
                </a:lnTo>
                <a:lnTo>
                  <a:pt x="2690" y="1723"/>
                </a:lnTo>
                <a:lnTo>
                  <a:pt x="2699" y="1735"/>
                </a:lnTo>
                <a:lnTo>
                  <a:pt x="2704" y="1749"/>
                </a:lnTo>
                <a:lnTo>
                  <a:pt x="2704" y="1759"/>
                </a:lnTo>
                <a:lnTo>
                  <a:pt x="2705" y="1768"/>
                </a:lnTo>
                <a:lnTo>
                  <a:pt x="2707" y="1779"/>
                </a:lnTo>
                <a:lnTo>
                  <a:pt x="2706" y="1787"/>
                </a:lnTo>
                <a:lnTo>
                  <a:pt x="2711" y="1809"/>
                </a:lnTo>
                <a:lnTo>
                  <a:pt x="2711" y="1811"/>
                </a:lnTo>
                <a:lnTo>
                  <a:pt x="2710" y="1814"/>
                </a:lnTo>
                <a:lnTo>
                  <a:pt x="2710" y="1816"/>
                </a:lnTo>
                <a:lnTo>
                  <a:pt x="2711" y="1824"/>
                </a:lnTo>
                <a:lnTo>
                  <a:pt x="2713" y="1840"/>
                </a:lnTo>
                <a:lnTo>
                  <a:pt x="2711" y="1851"/>
                </a:lnTo>
                <a:lnTo>
                  <a:pt x="2707" y="1856"/>
                </a:lnTo>
                <a:lnTo>
                  <a:pt x="2701" y="1862"/>
                </a:lnTo>
                <a:lnTo>
                  <a:pt x="2696" y="1867"/>
                </a:lnTo>
                <a:lnTo>
                  <a:pt x="2692" y="1871"/>
                </a:lnTo>
                <a:lnTo>
                  <a:pt x="2686" y="1874"/>
                </a:lnTo>
                <a:lnTo>
                  <a:pt x="2694" y="1878"/>
                </a:lnTo>
                <a:lnTo>
                  <a:pt x="2701" y="1879"/>
                </a:lnTo>
                <a:lnTo>
                  <a:pt x="2705" y="1882"/>
                </a:lnTo>
                <a:lnTo>
                  <a:pt x="2713" y="1887"/>
                </a:lnTo>
                <a:lnTo>
                  <a:pt x="2715" y="1888"/>
                </a:lnTo>
                <a:lnTo>
                  <a:pt x="2694" y="1940"/>
                </a:lnTo>
                <a:lnTo>
                  <a:pt x="2688" y="1944"/>
                </a:lnTo>
                <a:lnTo>
                  <a:pt x="2684" y="1964"/>
                </a:lnTo>
                <a:lnTo>
                  <a:pt x="2691" y="1964"/>
                </a:lnTo>
                <a:lnTo>
                  <a:pt x="2692" y="1963"/>
                </a:lnTo>
                <a:lnTo>
                  <a:pt x="2711" y="1969"/>
                </a:lnTo>
                <a:lnTo>
                  <a:pt x="2722" y="1976"/>
                </a:lnTo>
                <a:lnTo>
                  <a:pt x="2734" y="1986"/>
                </a:lnTo>
                <a:lnTo>
                  <a:pt x="2728" y="2006"/>
                </a:lnTo>
                <a:lnTo>
                  <a:pt x="2722" y="2021"/>
                </a:lnTo>
                <a:lnTo>
                  <a:pt x="2710" y="2034"/>
                </a:lnTo>
                <a:lnTo>
                  <a:pt x="2716" y="2042"/>
                </a:lnTo>
                <a:lnTo>
                  <a:pt x="2699" y="2048"/>
                </a:lnTo>
                <a:lnTo>
                  <a:pt x="2701" y="2053"/>
                </a:lnTo>
                <a:lnTo>
                  <a:pt x="2705" y="2079"/>
                </a:lnTo>
                <a:lnTo>
                  <a:pt x="2686" y="2075"/>
                </a:lnTo>
                <a:lnTo>
                  <a:pt x="2685" y="2086"/>
                </a:lnTo>
                <a:lnTo>
                  <a:pt x="2683" y="2091"/>
                </a:lnTo>
                <a:lnTo>
                  <a:pt x="2681" y="2090"/>
                </a:lnTo>
                <a:lnTo>
                  <a:pt x="2676" y="2090"/>
                </a:lnTo>
                <a:lnTo>
                  <a:pt x="2674" y="2090"/>
                </a:lnTo>
                <a:lnTo>
                  <a:pt x="2672" y="2095"/>
                </a:lnTo>
                <a:lnTo>
                  <a:pt x="2664" y="2096"/>
                </a:lnTo>
                <a:lnTo>
                  <a:pt x="2667" y="2108"/>
                </a:lnTo>
                <a:lnTo>
                  <a:pt x="2665" y="2119"/>
                </a:lnTo>
                <a:lnTo>
                  <a:pt x="2662" y="2136"/>
                </a:lnTo>
                <a:lnTo>
                  <a:pt x="2647" y="2133"/>
                </a:lnTo>
                <a:lnTo>
                  <a:pt x="2647" y="2150"/>
                </a:lnTo>
                <a:lnTo>
                  <a:pt x="2647" y="2155"/>
                </a:lnTo>
                <a:lnTo>
                  <a:pt x="2649" y="2161"/>
                </a:lnTo>
                <a:lnTo>
                  <a:pt x="2652" y="2176"/>
                </a:lnTo>
                <a:lnTo>
                  <a:pt x="2653" y="2180"/>
                </a:lnTo>
                <a:lnTo>
                  <a:pt x="2657" y="2186"/>
                </a:lnTo>
                <a:lnTo>
                  <a:pt x="2667" y="2198"/>
                </a:lnTo>
                <a:lnTo>
                  <a:pt x="2670" y="2204"/>
                </a:lnTo>
                <a:lnTo>
                  <a:pt x="2672" y="2203"/>
                </a:lnTo>
                <a:lnTo>
                  <a:pt x="2676" y="2199"/>
                </a:lnTo>
                <a:lnTo>
                  <a:pt x="2686" y="2204"/>
                </a:lnTo>
                <a:lnTo>
                  <a:pt x="2692" y="2202"/>
                </a:lnTo>
                <a:lnTo>
                  <a:pt x="2695" y="2199"/>
                </a:lnTo>
                <a:lnTo>
                  <a:pt x="2702" y="2197"/>
                </a:lnTo>
                <a:lnTo>
                  <a:pt x="2706" y="2194"/>
                </a:lnTo>
                <a:lnTo>
                  <a:pt x="2712" y="2194"/>
                </a:lnTo>
                <a:lnTo>
                  <a:pt x="2717" y="2193"/>
                </a:lnTo>
                <a:lnTo>
                  <a:pt x="2722" y="2191"/>
                </a:lnTo>
                <a:lnTo>
                  <a:pt x="2722" y="2185"/>
                </a:lnTo>
                <a:lnTo>
                  <a:pt x="2728" y="2182"/>
                </a:lnTo>
                <a:lnTo>
                  <a:pt x="2739" y="2177"/>
                </a:lnTo>
                <a:lnTo>
                  <a:pt x="2753" y="2175"/>
                </a:lnTo>
                <a:lnTo>
                  <a:pt x="2761" y="2176"/>
                </a:lnTo>
                <a:lnTo>
                  <a:pt x="2765" y="2172"/>
                </a:lnTo>
                <a:lnTo>
                  <a:pt x="2769" y="2171"/>
                </a:lnTo>
                <a:lnTo>
                  <a:pt x="2772" y="2171"/>
                </a:lnTo>
                <a:lnTo>
                  <a:pt x="2777" y="2175"/>
                </a:lnTo>
                <a:lnTo>
                  <a:pt x="2780" y="2183"/>
                </a:lnTo>
                <a:lnTo>
                  <a:pt x="2784" y="2189"/>
                </a:lnTo>
                <a:lnTo>
                  <a:pt x="2803" y="2212"/>
                </a:lnTo>
                <a:lnTo>
                  <a:pt x="2807" y="2218"/>
                </a:lnTo>
                <a:lnTo>
                  <a:pt x="2808" y="2229"/>
                </a:lnTo>
                <a:lnTo>
                  <a:pt x="2812" y="2240"/>
                </a:lnTo>
                <a:lnTo>
                  <a:pt x="2811" y="2242"/>
                </a:lnTo>
                <a:lnTo>
                  <a:pt x="2812" y="2251"/>
                </a:lnTo>
                <a:lnTo>
                  <a:pt x="2813" y="2255"/>
                </a:lnTo>
                <a:lnTo>
                  <a:pt x="2824" y="2269"/>
                </a:lnTo>
                <a:lnTo>
                  <a:pt x="2828" y="2281"/>
                </a:lnTo>
                <a:lnTo>
                  <a:pt x="2828" y="2284"/>
                </a:lnTo>
                <a:lnTo>
                  <a:pt x="2828" y="2288"/>
                </a:lnTo>
                <a:lnTo>
                  <a:pt x="2823" y="2294"/>
                </a:lnTo>
                <a:lnTo>
                  <a:pt x="2823" y="2297"/>
                </a:lnTo>
                <a:lnTo>
                  <a:pt x="2816" y="2297"/>
                </a:lnTo>
                <a:lnTo>
                  <a:pt x="2802" y="2295"/>
                </a:lnTo>
                <a:lnTo>
                  <a:pt x="2803" y="2303"/>
                </a:lnTo>
                <a:lnTo>
                  <a:pt x="2764" y="2315"/>
                </a:lnTo>
                <a:lnTo>
                  <a:pt x="2750" y="2315"/>
                </a:lnTo>
                <a:lnTo>
                  <a:pt x="2718" y="2300"/>
                </a:lnTo>
                <a:lnTo>
                  <a:pt x="2729" y="2348"/>
                </a:lnTo>
                <a:lnTo>
                  <a:pt x="2732" y="2351"/>
                </a:lnTo>
                <a:lnTo>
                  <a:pt x="2743" y="2361"/>
                </a:lnTo>
                <a:lnTo>
                  <a:pt x="2744" y="2363"/>
                </a:lnTo>
                <a:lnTo>
                  <a:pt x="2747" y="2364"/>
                </a:lnTo>
                <a:lnTo>
                  <a:pt x="2744" y="2369"/>
                </a:lnTo>
                <a:lnTo>
                  <a:pt x="2744" y="2370"/>
                </a:lnTo>
                <a:lnTo>
                  <a:pt x="2743" y="2372"/>
                </a:lnTo>
                <a:lnTo>
                  <a:pt x="2738" y="2381"/>
                </a:lnTo>
                <a:lnTo>
                  <a:pt x="2732" y="2390"/>
                </a:lnTo>
                <a:lnTo>
                  <a:pt x="2724" y="2399"/>
                </a:lnTo>
                <a:lnTo>
                  <a:pt x="2721" y="2396"/>
                </a:lnTo>
                <a:lnTo>
                  <a:pt x="2710" y="2423"/>
                </a:lnTo>
                <a:lnTo>
                  <a:pt x="2683" y="2420"/>
                </a:lnTo>
                <a:lnTo>
                  <a:pt x="2680" y="2422"/>
                </a:lnTo>
                <a:lnTo>
                  <a:pt x="2676" y="2426"/>
                </a:lnTo>
                <a:lnTo>
                  <a:pt x="2672" y="2432"/>
                </a:lnTo>
                <a:lnTo>
                  <a:pt x="2675" y="2439"/>
                </a:lnTo>
                <a:lnTo>
                  <a:pt x="2659" y="2450"/>
                </a:lnTo>
                <a:lnTo>
                  <a:pt x="2658" y="2449"/>
                </a:lnTo>
                <a:lnTo>
                  <a:pt x="2643" y="2473"/>
                </a:lnTo>
                <a:lnTo>
                  <a:pt x="2670" y="2489"/>
                </a:lnTo>
                <a:lnTo>
                  <a:pt x="2674" y="2492"/>
                </a:lnTo>
                <a:lnTo>
                  <a:pt x="2680" y="2502"/>
                </a:lnTo>
                <a:lnTo>
                  <a:pt x="2681" y="2502"/>
                </a:lnTo>
                <a:lnTo>
                  <a:pt x="2680" y="2511"/>
                </a:lnTo>
                <a:lnTo>
                  <a:pt x="2707" y="2521"/>
                </a:lnTo>
                <a:lnTo>
                  <a:pt x="2699" y="2526"/>
                </a:lnTo>
                <a:lnTo>
                  <a:pt x="2700" y="2528"/>
                </a:lnTo>
                <a:lnTo>
                  <a:pt x="2695" y="2529"/>
                </a:lnTo>
                <a:lnTo>
                  <a:pt x="2700" y="2562"/>
                </a:lnTo>
                <a:lnTo>
                  <a:pt x="2691" y="2565"/>
                </a:lnTo>
                <a:lnTo>
                  <a:pt x="2691" y="2561"/>
                </a:lnTo>
                <a:lnTo>
                  <a:pt x="2673" y="2567"/>
                </a:lnTo>
                <a:lnTo>
                  <a:pt x="2673" y="2569"/>
                </a:lnTo>
                <a:lnTo>
                  <a:pt x="2668" y="2587"/>
                </a:lnTo>
                <a:lnTo>
                  <a:pt x="2660" y="2590"/>
                </a:lnTo>
                <a:lnTo>
                  <a:pt x="2659" y="2587"/>
                </a:lnTo>
                <a:lnTo>
                  <a:pt x="2652" y="2596"/>
                </a:lnTo>
                <a:lnTo>
                  <a:pt x="2653" y="2597"/>
                </a:lnTo>
                <a:lnTo>
                  <a:pt x="2638" y="2609"/>
                </a:lnTo>
                <a:lnTo>
                  <a:pt x="2640" y="2609"/>
                </a:lnTo>
                <a:lnTo>
                  <a:pt x="2628" y="2628"/>
                </a:lnTo>
                <a:lnTo>
                  <a:pt x="2627" y="2634"/>
                </a:lnTo>
                <a:lnTo>
                  <a:pt x="2625" y="2633"/>
                </a:lnTo>
                <a:lnTo>
                  <a:pt x="2619" y="2646"/>
                </a:lnTo>
                <a:lnTo>
                  <a:pt x="2620" y="2646"/>
                </a:lnTo>
                <a:lnTo>
                  <a:pt x="2616" y="2654"/>
                </a:lnTo>
                <a:lnTo>
                  <a:pt x="2610" y="2650"/>
                </a:lnTo>
                <a:lnTo>
                  <a:pt x="2609" y="2649"/>
                </a:lnTo>
                <a:lnTo>
                  <a:pt x="2606" y="2645"/>
                </a:lnTo>
                <a:lnTo>
                  <a:pt x="2601" y="2663"/>
                </a:lnTo>
                <a:lnTo>
                  <a:pt x="2595" y="2661"/>
                </a:lnTo>
                <a:lnTo>
                  <a:pt x="2593" y="2673"/>
                </a:lnTo>
                <a:lnTo>
                  <a:pt x="2594" y="2673"/>
                </a:lnTo>
                <a:lnTo>
                  <a:pt x="2594" y="2684"/>
                </a:lnTo>
                <a:lnTo>
                  <a:pt x="2590" y="2702"/>
                </a:lnTo>
                <a:lnTo>
                  <a:pt x="2589" y="2700"/>
                </a:lnTo>
                <a:lnTo>
                  <a:pt x="2585" y="2720"/>
                </a:lnTo>
                <a:lnTo>
                  <a:pt x="2583" y="2737"/>
                </a:lnTo>
                <a:lnTo>
                  <a:pt x="2561" y="2730"/>
                </a:lnTo>
                <a:lnTo>
                  <a:pt x="2556" y="2751"/>
                </a:lnTo>
                <a:lnTo>
                  <a:pt x="2545" y="2752"/>
                </a:lnTo>
                <a:lnTo>
                  <a:pt x="2545" y="2761"/>
                </a:lnTo>
                <a:lnTo>
                  <a:pt x="2542" y="2759"/>
                </a:lnTo>
                <a:lnTo>
                  <a:pt x="2542" y="2771"/>
                </a:lnTo>
                <a:lnTo>
                  <a:pt x="2536" y="2771"/>
                </a:lnTo>
                <a:lnTo>
                  <a:pt x="2541" y="2787"/>
                </a:lnTo>
                <a:lnTo>
                  <a:pt x="2549" y="2803"/>
                </a:lnTo>
                <a:lnTo>
                  <a:pt x="2549" y="2805"/>
                </a:lnTo>
                <a:lnTo>
                  <a:pt x="2555" y="2817"/>
                </a:lnTo>
                <a:lnTo>
                  <a:pt x="2549" y="2822"/>
                </a:lnTo>
                <a:lnTo>
                  <a:pt x="2557" y="2828"/>
                </a:lnTo>
                <a:lnTo>
                  <a:pt x="2564" y="2835"/>
                </a:lnTo>
                <a:lnTo>
                  <a:pt x="2576" y="2847"/>
                </a:lnTo>
                <a:lnTo>
                  <a:pt x="2584" y="2853"/>
                </a:lnTo>
                <a:lnTo>
                  <a:pt x="2619" y="2876"/>
                </a:lnTo>
                <a:lnTo>
                  <a:pt x="2610" y="2880"/>
                </a:lnTo>
                <a:lnTo>
                  <a:pt x="2603" y="2881"/>
                </a:lnTo>
                <a:lnTo>
                  <a:pt x="2578" y="2889"/>
                </a:lnTo>
                <a:lnTo>
                  <a:pt x="2562" y="2896"/>
                </a:lnTo>
                <a:lnTo>
                  <a:pt x="2553" y="2899"/>
                </a:lnTo>
                <a:lnTo>
                  <a:pt x="2558" y="2913"/>
                </a:lnTo>
                <a:lnTo>
                  <a:pt x="2558" y="2919"/>
                </a:lnTo>
                <a:lnTo>
                  <a:pt x="2560" y="2926"/>
                </a:lnTo>
                <a:lnTo>
                  <a:pt x="2547" y="2929"/>
                </a:lnTo>
                <a:lnTo>
                  <a:pt x="2547" y="2928"/>
                </a:lnTo>
                <a:lnTo>
                  <a:pt x="2525" y="2928"/>
                </a:lnTo>
                <a:lnTo>
                  <a:pt x="2524" y="2935"/>
                </a:lnTo>
                <a:lnTo>
                  <a:pt x="2514" y="2934"/>
                </a:lnTo>
                <a:lnTo>
                  <a:pt x="2494" y="2938"/>
                </a:lnTo>
                <a:lnTo>
                  <a:pt x="2496" y="2948"/>
                </a:lnTo>
                <a:lnTo>
                  <a:pt x="2457" y="2958"/>
                </a:lnTo>
                <a:lnTo>
                  <a:pt x="2459" y="2965"/>
                </a:lnTo>
                <a:lnTo>
                  <a:pt x="2450" y="2965"/>
                </a:lnTo>
                <a:lnTo>
                  <a:pt x="2451" y="2959"/>
                </a:lnTo>
                <a:lnTo>
                  <a:pt x="2437" y="2956"/>
                </a:lnTo>
                <a:lnTo>
                  <a:pt x="2427" y="2958"/>
                </a:lnTo>
                <a:lnTo>
                  <a:pt x="2422" y="2953"/>
                </a:lnTo>
                <a:lnTo>
                  <a:pt x="2432" y="2945"/>
                </a:lnTo>
                <a:lnTo>
                  <a:pt x="2434" y="2943"/>
                </a:lnTo>
                <a:lnTo>
                  <a:pt x="2434" y="2939"/>
                </a:lnTo>
                <a:lnTo>
                  <a:pt x="2432" y="2934"/>
                </a:lnTo>
                <a:lnTo>
                  <a:pt x="2428" y="2929"/>
                </a:lnTo>
                <a:lnTo>
                  <a:pt x="2424" y="2928"/>
                </a:lnTo>
                <a:lnTo>
                  <a:pt x="2418" y="2921"/>
                </a:lnTo>
                <a:lnTo>
                  <a:pt x="2412" y="2918"/>
                </a:lnTo>
                <a:lnTo>
                  <a:pt x="2406" y="2915"/>
                </a:lnTo>
                <a:lnTo>
                  <a:pt x="2402" y="2915"/>
                </a:lnTo>
                <a:lnTo>
                  <a:pt x="2400" y="2915"/>
                </a:lnTo>
                <a:lnTo>
                  <a:pt x="2400" y="2911"/>
                </a:lnTo>
                <a:lnTo>
                  <a:pt x="2408" y="2908"/>
                </a:lnTo>
                <a:lnTo>
                  <a:pt x="2408" y="2907"/>
                </a:lnTo>
                <a:lnTo>
                  <a:pt x="2407" y="2902"/>
                </a:lnTo>
                <a:lnTo>
                  <a:pt x="2408" y="2895"/>
                </a:lnTo>
                <a:lnTo>
                  <a:pt x="2400" y="2897"/>
                </a:lnTo>
                <a:lnTo>
                  <a:pt x="2393" y="2901"/>
                </a:lnTo>
                <a:lnTo>
                  <a:pt x="2391" y="2902"/>
                </a:lnTo>
                <a:lnTo>
                  <a:pt x="2391" y="2901"/>
                </a:lnTo>
                <a:lnTo>
                  <a:pt x="2389" y="2895"/>
                </a:lnTo>
                <a:lnTo>
                  <a:pt x="2386" y="2886"/>
                </a:lnTo>
                <a:lnTo>
                  <a:pt x="2382" y="2881"/>
                </a:lnTo>
                <a:lnTo>
                  <a:pt x="2390" y="2871"/>
                </a:lnTo>
                <a:lnTo>
                  <a:pt x="2393" y="2865"/>
                </a:lnTo>
                <a:lnTo>
                  <a:pt x="2381" y="2853"/>
                </a:lnTo>
                <a:lnTo>
                  <a:pt x="2376" y="2848"/>
                </a:lnTo>
                <a:lnTo>
                  <a:pt x="2371" y="2857"/>
                </a:lnTo>
                <a:lnTo>
                  <a:pt x="2368" y="2860"/>
                </a:lnTo>
                <a:lnTo>
                  <a:pt x="2354" y="2873"/>
                </a:lnTo>
                <a:lnTo>
                  <a:pt x="2347" y="2876"/>
                </a:lnTo>
                <a:lnTo>
                  <a:pt x="2345" y="2878"/>
                </a:lnTo>
                <a:lnTo>
                  <a:pt x="2345" y="2876"/>
                </a:lnTo>
                <a:lnTo>
                  <a:pt x="2344" y="2864"/>
                </a:lnTo>
                <a:lnTo>
                  <a:pt x="2344" y="2854"/>
                </a:lnTo>
                <a:lnTo>
                  <a:pt x="2342" y="2842"/>
                </a:lnTo>
                <a:lnTo>
                  <a:pt x="2336" y="2844"/>
                </a:lnTo>
                <a:lnTo>
                  <a:pt x="2336" y="2846"/>
                </a:lnTo>
                <a:lnTo>
                  <a:pt x="2317" y="2852"/>
                </a:lnTo>
                <a:lnTo>
                  <a:pt x="2318" y="2853"/>
                </a:lnTo>
                <a:lnTo>
                  <a:pt x="2316" y="2855"/>
                </a:lnTo>
                <a:lnTo>
                  <a:pt x="2312" y="2851"/>
                </a:lnTo>
                <a:lnTo>
                  <a:pt x="2310" y="2842"/>
                </a:lnTo>
                <a:lnTo>
                  <a:pt x="2306" y="2835"/>
                </a:lnTo>
                <a:lnTo>
                  <a:pt x="2299" y="2817"/>
                </a:lnTo>
                <a:lnTo>
                  <a:pt x="2296" y="2814"/>
                </a:lnTo>
                <a:lnTo>
                  <a:pt x="2289" y="2809"/>
                </a:lnTo>
                <a:lnTo>
                  <a:pt x="2289" y="2805"/>
                </a:lnTo>
                <a:lnTo>
                  <a:pt x="2296" y="2806"/>
                </a:lnTo>
                <a:lnTo>
                  <a:pt x="2297" y="2804"/>
                </a:lnTo>
                <a:lnTo>
                  <a:pt x="2302" y="2804"/>
                </a:lnTo>
                <a:lnTo>
                  <a:pt x="2305" y="2800"/>
                </a:lnTo>
                <a:lnTo>
                  <a:pt x="2306" y="2795"/>
                </a:lnTo>
                <a:lnTo>
                  <a:pt x="2302" y="2794"/>
                </a:lnTo>
                <a:lnTo>
                  <a:pt x="2304" y="2779"/>
                </a:lnTo>
                <a:lnTo>
                  <a:pt x="2293" y="2779"/>
                </a:lnTo>
                <a:lnTo>
                  <a:pt x="2288" y="2778"/>
                </a:lnTo>
                <a:lnTo>
                  <a:pt x="2286" y="2763"/>
                </a:lnTo>
                <a:lnTo>
                  <a:pt x="2274" y="2761"/>
                </a:lnTo>
                <a:lnTo>
                  <a:pt x="2263" y="2761"/>
                </a:lnTo>
                <a:lnTo>
                  <a:pt x="2257" y="2739"/>
                </a:lnTo>
                <a:lnTo>
                  <a:pt x="2250" y="2741"/>
                </a:lnTo>
                <a:lnTo>
                  <a:pt x="2242" y="2741"/>
                </a:lnTo>
                <a:lnTo>
                  <a:pt x="2237" y="2740"/>
                </a:lnTo>
                <a:lnTo>
                  <a:pt x="2236" y="2740"/>
                </a:lnTo>
                <a:lnTo>
                  <a:pt x="2236" y="2739"/>
                </a:lnTo>
                <a:lnTo>
                  <a:pt x="2242" y="2736"/>
                </a:lnTo>
                <a:lnTo>
                  <a:pt x="2246" y="2736"/>
                </a:lnTo>
                <a:lnTo>
                  <a:pt x="2253" y="2734"/>
                </a:lnTo>
                <a:lnTo>
                  <a:pt x="2252" y="2732"/>
                </a:lnTo>
                <a:lnTo>
                  <a:pt x="2247" y="2725"/>
                </a:lnTo>
                <a:lnTo>
                  <a:pt x="2243" y="2719"/>
                </a:lnTo>
                <a:lnTo>
                  <a:pt x="2241" y="2715"/>
                </a:lnTo>
                <a:lnTo>
                  <a:pt x="2236" y="2713"/>
                </a:lnTo>
                <a:lnTo>
                  <a:pt x="2234" y="2709"/>
                </a:lnTo>
                <a:lnTo>
                  <a:pt x="2231" y="2707"/>
                </a:lnTo>
                <a:lnTo>
                  <a:pt x="2237" y="2705"/>
                </a:lnTo>
                <a:lnTo>
                  <a:pt x="2234" y="2694"/>
                </a:lnTo>
                <a:lnTo>
                  <a:pt x="2229" y="2649"/>
                </a:lnTo>
                <a:lnTo>
                  <a:pt x="2224" y="2606"/>
                </a:lnTo>
                <a:lnTo>
                  <a:pt x="2224" y="2586"/>
                </a:lnTo>
                <a:lnTo>
                  <a:pt x="2189" y="2533"/>
                </a:lnTo>
                <a:lnTo>
                  <a:pt x="2187" y="2534"/>
                </a:lnTo>
                <a:lnTo>
                  <a:pt x="2184" y="2544"/>
                </a:lnTo>
                <a:lnTo>
                  <a:pt x="2173" y="2549"/>
                </a:lnTo>
                <a:lnTo>
                  <a:pt x="2174" y="2530"/>
                </a:lnTo>
                <a:lnTo>
                  <a:pt x="2166" y="2523"/>
                </a:lnTo>
                <a:lnTo>
                  <a:pt x="2154" y="2529"/>
                </a:lnTo>
                <a:lnTo>
                  <a:pt x="2152" y="2528"/>
                </a:lnTo>
                <a:lnTo>
                  <a:pt x="2096" y="2554"/>
                </a:lnTo>
                <a:lnTo>
                  <a:pt x="2035" y="2582"/>
                </a:lnTo>
                <a:lnTo>
                  <a:pt x="2014" y="2592"/>
                </a:lnTo>
                <a:lnTo>
                  <a:pt x="2007" y="2594"/>
                </a:lnTo>
                <a:lnTo>
                  <a:pt x="1987" y="2597"/>
                </a:lnTo>
                <a:lnTo>
                  <a:pt x="1985" y="2596"/>
                </a:lnTo>
                <a:lnTo>
                  <a:pt x="1979" y="2597"/>
                </a:lnTo>
                <a:lnTo>
                  <a:pt x="1964" y="2597"/>
                </a:lnTo>
                <a:lnTo>
                  <a:pt x="1964" y="2598"/>
                </a:lnTo>
                <a:lnTo>
                  <a:pt x="1957" y="2598"/>
                </a:lnTo>
                <a:lnTo>
                  <a:pt x="1949" y="2602"/>
                </a:lnTo>
                <a:lnTo>
                  <a:pt x="1944" y="2604"/>
                </a:lnTo>
                <a:lnTo>
                  <a:pt x="1937" y="2606"/>
                </a:lnTo>
                <a:lnTo>
                  <a:pt x="1932" y="2606"/>
                </a:lnTo>
                <a:lnTo>
                  <a:pt x="1933" y="2592"/>
                </a:lnTo>
                <a:lnTo>
                  <a:pt x="1927" y="2578"/>
                </a:lnTo>
                <a:lnTo>
                  <a:pt x="1922" y="2580"/>
                </a:lnTo>
                <a:lnTo>
                  <a:pt x="1920" y="2585"/>
                </a:lnTo>
                <a:lnTo>
                  <a:pt x="1916" y="2590"/>
                </a:lnTo>
                <a:lnTo>
                  <a:pt x="1916" y="2601"/>
                </a:lnTo>
                <a:lnTo>
                  <a:pt x="1906" y="2603"/>
                </a:lnTo>
                <a:lnTo>
                  <a:pt x="1904" y="2609"/>
                </a:lnTo>
                <a:lnTo>
                  <a:pt x="1888" y="2612"/>
                </a:lnTo>
                <a:lnTo>
                  <a:pt x="1885" y="2631"/>
                </a:lnTo>
                <a:lnTo>
                  <a:pt x="1864" y="2629"/>
                </a:lnTo>
                <a:lnTo>
                  <a:pt x="1851" y="2624"/>
                </a:lnTo>
                <a:lnTo>
                  <a:pt x="1846" y="2634"/>
                </a:lnTo>
                <a:lnTo>
                  <a:pt x="1841" y="2633"/>
                </a:lnTo>
                <a:lnTo>
                  <a:pt x="1837" y="2638"/>
                </a:lnTo>
                <a:lnTo>
                  <a:pt x="1845" y="2641"/>
                </a:lnTo>
                <a:lnTo>
                  <a:pt x="1851" y="2644"/>
                </a:lnTo>
                <a:lnTo>
                  <a:pt x="1863" y="2646"/>
                </a:lnTo>
                <a:lnTo>
                  <a:pt x="1866" y="2647"/>
                </a:lnTo>
                <a:lnTo>
                  <a:pt x="1866" y="2650"/>
                </a:lnTo>
                <a:lnTo>
                  <a:pt x="1866" y="2651"/>
                </a:lnTo>
                <a:lnTo>
                  <a:pt x="1864" y="2651"/>
                </a:lnTo>
                <a:lnTo>
                  <a:pt x="1863" y="2655"/>
                </a:lnTo>
                <a:lnTo>
                  <a:pt x="1853" y="2651"/>
                </a:lnTo>
                <a:lnTo>
                  <a:pt x="1851" y="2658"/>
                </a:lnTo>
                <a:lnTo>
                  <a:pt x="1852" y="2658"/>
                </a:lnTo>
                <a:lnTo>
                  <a:pt x="1851" y="2662"/>
                </a:lnTo>
                <a:lnTo>
                  <a:pt x="1839" y="2658"/>
                </a:lnTo>
                <a:lnTo>
                  <a:pt x="1841" y="2654"/>
                </a:lnTo>
                <a:lnTo>
                  <a:pt x="1835" y="2650"/>
                </a:lnTo>
                <a:lnTo>
                  <a:pt x="1834" y="2651"/>
                </a:lnTo>
                <a:lnTo>
                  <a:pt x="1834" y="2650"/>
                </a:lnTo>
                <a:lnTo>
                  <a:pt x="1830" y="2654"/>
                </a:lnTo>
                <a:lnTo>
                  <a:pt x="1816" y="2636"/>
                </a:lnTo>
                <a:lnTo>
                  <a:pt x="1814" y="2638"/>
                </a:lnTo>
                <a:lnTo>
                  <a:pt x="1815" y="2645"/>
                </a:lnTo>
                <a:lnTo>
                  <a:pt x="1816" y="2649"/>
                </a:lnTo>
                <a:lnTo>
                  <a:pt x="1813" y="2658"/>
                </a:lnTo>
                <a:lnTo>
                  <a:pt x="1813" y="2665"/>
                </a:lnTo>
                <a:lnTo>
                  <a:pt x="1816" y="2678"/>
                </a:lnTo>
                <a:lnTo>
                  <a:pt x="1816" y="2681"/>
                </a:lnTo>
                <a:lnTo>
                  <a:pt x="1814" y="2686"/>
                </a:lnTo>
                <a:lnTo>
                  <a:pt x="1816" y="2689"/>
                </a:lnTo>
                <a:lnTo>
                  <a:pt x="1821" y="2690"/>
                </a:lnTo>
                <a:lnTo>
                  <a:pt x="1823" y="2693"/>
                </a:lnTo>
                <a:lnTo>
                  <a:pt x="1823" y="2697"/>
                </a:lnTo>
                <a:lnTo>
                  <a:pt x="1826" y="2699"/>
                </a:lnTo>
                <a:lnTo>
                  <a:pt x="1829" y="2704"/>
                </a:lnTo>
                <a:lnTo>
                  <a:pt x="1827" y="2705"/>
                </a:lnTo>
                <a:lnTo>
                  <a:pt x="1826" y="2709"/>
                </a:lnTo>
                <a:lnTo>
                  <a:pt x="1827" y="2710"/>
                </a:lnTo>
                <a:lnTo>
                  <a:pt x="1830" y="2711"/>
                </a:lnTo>
                <a:lnTo>
                  <a:pt x="1832" y="2713"/>
                </a:lnTo>
                <a:lnTo>
                  <a:pt x="1831" y="2718"/>
                </a:lnTo>
                <a:lnTo>
                  <a:pt x="1829" y="2716"/>
                </a:lnTo>
                <a:lnTo>
                  <a:pt x="1818" y="2713"/>
                </a:lnTo>
                <a:lnTo>
                  <a:pt x="1815" y="2710"/>
                </a:lnTo>
                <a:lnTo>
                  <a:pt x="1803" y="2694"/>
                </a:lnTo>
                <a:lnTo>
                  <a:pt x="1797" y="2682"/>
                </a:lnTo>
                <a:lnTo>
                  <a:pt x="1791" y="2670"/>
                </a:lnTo>
                <a:lnTo>
                  <a:pt x="1786" y="2658"/>
                </a:lnTo>
                <a:lnTo>
                  <a:pt x="1783" y="2660"/>
                </a:lnTo>
                <a:lnTo>
                  <a:pt x="1781" y="2654"/>
                </a:lnTo>
                <a:lnTo>
                  <a:pt x="1779" y="2650"/>
                </a:lnTo>
                <a:lnTo>
                  <a:pt x="1786" y="2640"/>
                </a:lnTo>
                <a:lnTo>
                  <a:pt x="1787" y="2625"/>
                </a:lnTo>
                <a:lnTo>
                  <a:pt x="1777" y="2630"/>
                </a:lnTo>
                <a:lnTo>
                  <a:pt x="1770" y="2628"/>
                </a:lnTo>
                <a:lnTo>
                  <a:pt x="1763" y="2617"/>
                </a:lnTo>
                <a:lnTo>
                  <a:pt x="1741" y="2625"/>
                </a:lnTo>
                <a:lnTo>
                  <a:pt x="1735" y="2626"/>
                </a:lnTo>
                <a:lnTo>
                  <a:pt x="1692" y="2635"/>
                </a:lnTo>
                <a:lnTo>
                  <a:pt x="1682" y="2638"/>
                </a:lnTo>
                <a:lnTo>
                  <a:pt x="1665" y="2646"/>
                </a:lnTo>
                <a:lnTo>
                  <a:pt x="1644" y="2657"/>
                </a:lnTo>
                <a:lnTo>
                  <a:pt x="1611" y="2686"/>
                </a:lnTo>
                <a:lnTo>
                  <a:pt x="1568" y="2719"/>
                </a:lnTo>
                <a:lnTo>
                  <a:pt x="1562" y="2725"/>
                </a:lnTo>
                <a:lnTo>
                  <a:pt x="1559" y="2730"/>
                </a:lnTo>
                <a:lnTo>
                  <a:pt x="1554" y="2740"/>
                </a:lnTo>
                <a:lnTo>
                  <a:pt x="1547" y="2761"/>
                </a:lnTo>
                <a:lnTo>
                  <a:pt x="1533" y="2811"/>
                </a:lnTo>
                <a:lnTo>
                  <a:pt x="1525" y="2830"/>
                </a:lnTo>
                <a:lnTo>
                  <a:pt x="1522" y="2836"/>
                </a:lnTo>
                <a:lnTo>
                  <a:pt x="1509" y="2855"/>
                </a:lnTo>
                <a:lnTo>
                  <a:pt x="1474" y="2899"/>
                </a:lnTo>
                <a:lnTo>
                  <a:pt x="1461" y="2919"/>
                </a:lnTo>
                <a:lnTo>
                  <a:pt x="1448" y="2945"/>
                </a:lnTo>
                <a:lnTo>
                  <a:pt x="1446" y="2954"/>
                </a:lnTo>
                <a:lnTo>
                  <a:pt x="1441" y="2969"/>
                </a:lnTo>
                <a:lnTo>
                  <a:pt x="1436" y="2990"/>
                </a:lnTo>
                <a:lnTo>
                  <a:pt x="1436" y="2995"/>
                </a:lnTo>
                <a:lnTo>
                  <a:pt x="1436" y="3004"/>
                </a:lnTo>
                <a:lnTo>
                  <a:pt x="1439" y="3022"/>
                </a:lnTo>
                <a:lnTo>
                  <a:pt x="1442" y="3034"/>
                </a:lnTo>
                <a:lnTo>
                  <a:pt x="1447" y="3043"/>
                </a:lnTo>
                <a:lnTo>
                  <a:pt x="1450" y="3046"/>
                </a:lnTo>
                <a:lnTo>
                  <a:pt x="1452" y="3048"/>
                </a:lnTo>
                <a:lnTo>
                  <a:pt x="1467" y="3057"/>
                </a:lnTo>
                <a:lnTo>
                  <a:pt x="1474" y="3064"/>
                </a:lnTo>
                <a:lnTo>
                  <a:pt x="1498" y="3086"/>
                </a:lnTo>
                <a:lnTo>
                  <a:pt x="1468" y="3114"/>
                </a:lnTo>
                <a:lnTo>
                  <a:pt x="1420" y="3161"/>
                </a:lnTo>
                <a:lnTo>
                  <a:pt x="1409" y="3171"/>
                </a:lnTo>
                <a:lnTo>
                  <a:pt x="1400" y="3177"/>
                </a:lnTo>
                <a:lnTo>
                  <a:pt x="1400" y="3176"/>
                </a:lnTo>
                <a:lnTo>
                  <a:pt x="1396" y="3179"/>
                </a:lnTo>
                <a:lnTo>
                  <a:pt x="1372" y="3226"/>
                </a:lnTo>
                <a:lnTo>
                  <a:pt x="1370" y="3232"/>
                </a:lnTo>
                <a:lnTo>
                  <a:pt x="1340" y="3289"/>
                </a:lnTo>
                <a:lnTo>
                  <a:pt x="1313" y="3337"/>
                </a:lnTo>
                <a:lnTo>
                  <a:pt x="1311" y="3336"/>
                </a:lnTo>
                <a:lnTo>
                  <a:pt x="1297" y="3326"/>
                </a:lnTo>
                <a:lnTo>
                  <a:pt x="1291" y="3318"/>
                </a:lnTo>
                <a:lnTo>
                  <a:pt x="1298" y="3309"/>
                </a:lnTo>
                <a:lnTo>
                  <a:pt x="1266" y="3304"/>
                </a:lnTo>
                <a:lnTo>
                  <a:pt x="1284" y="3284"/>
                </a:lnTo>
                <a:lnTo>
                  <a:pt x="1286" y="3272"/>
                </a:lnTo>
                <a:lnTo>
                  <a:pt x="1300" y="3267"/>
                </a:lnTo>
                <a:lnTo>
                  <a:pt x="1302" y="3263"/>
                </a:lnTo>
                <a:lnTo>
                  <a:pt x="1303" y="3259"/>
                </a:lnTo>
                <a:lnTo>
                  <a:pt x="1306" y="3252"/>
                </a:lnTo>
                <a:lnTo>
                  <a:pt x="1313" y="3235"/>
                </a:lnTo>
                <a:lnTo>
                  <a:pt x="1309" y="3230"/>
                </a:lnTo>
                <a:lnTo>
                  <a:pt x="1298" y="3221"/>
                </a:lnTo>
                <a:lnTo>
                  <a:pt x="1287" y="3215"/>
                </a:lnTo>
                <a:lnTo>
                  <a:pt x="1292" y="3206"/>
                </a:lnTo>
                <a:lnTo>
                  <a:pt x="1295" y="3194"/>
                </a:lnTo>
                <a:lnTo>
                  <a:pt x="1269" y="3183"/>
                </a:lnTo>
                <a:lnTo>
                  <a:pt x="1293" y="3157"/>
                </a:lnTo>
                <a:lnTo>
                  <a:pt x="1290" y="3153"/>
                </a:lnTo>
                <a:lnTo>
                  <a:pt x="1284" y="3148"/>
                </a:lnTo>
                <a:lnTo>
                  <a:pt x="1269" y="3141"/>
                </a:lnTo>
                <a:lnTo>
                  <a:pt x="1257" y="3139"/>
                </a:lnTo>
                <a:lnTo>
                  <a:pt x="1255" y="3119"/>
                </a:lnTo>
                <a:lnTo>
                  <a:pt x="1250" y="3114"/>
                </a:lnTo>
                <a:lnTo>
                  <a:pt x="1250" y="3110"/>
                </a:lnTo>
                <a:lnTo>
                  <a:pt x="1247" y="3110"/>
                </a:lnTo>
                <a:lnTo>
                  <a:pt x="1241" y="3105"/>
                </a:lnTo>
                <a:lnTo>
                  <a:pt x="1237" y="3105"/>
                </a:lnTo>
                <a:lnTo>
                  <a:pt x="1228" y="3110"/>
                </a:lnTo>
                <a:lnTo>
                  <a:pt x="1218" y="3113"/>
                </a:lnTo>
                <a:lnTo>
                  <a:pt x="1211" y="3118"/>
                </a:lnTo>
                <a:lnTo>
                  <a:pt x="1191" y="3131"/>
                </a:lnTo>
                <a:lnTo>
                  <a:pt x="1186" y="3135"/>
                </a:lnTo>
                <a:lnTo>
                  <a:pt x="1179" y="3137"/>
                </a:lnTo>
                <a:lnTo>
                  <a:pt x="1170" y="3139"/>
                </a:lnTo>
                <a:lnTo>
                  <a:pt x="1158" y="3140"/>
                </a:lnTo>
                <a:lnTo>
                  <a:pt x="1146" y="3140"/>
                </a:lnTo>
                <a:lnTo>
                  <a:pt x="1147" y="3137"/>
                </a:lnTo>
                <a:lnTo>
                  <a:pt x="1149" y="3135"/>
                </a:lnTo>
                <a:lnTo>
                  <a:pt x="1151" y="3132"/>
                </a:lnTo>
                <a:lnTo>
                  <a:pt x="1153" y="3130"/>
                </a:lnTo>
                <a:lnTo>
                  <a:pt x="1151" y="3126"/>
                </a:lnTo>
                <a:lnTo>
                  <a:pt x="1148" y="3126"/>
                </a:lnTo>
                <a:lnTo>
                  <a:pt x="1148" y="3123"/>
                </a:lnTo>
                <a:lnTo>
                  <a:pt x="1147" y="3120"/>
                </a:lnTo>
                <a:lnTo>
                  <a:pt x="1146" y="3120"/>
                </a:lnTo>
                <a:lnTo>
                  <a:pt x="1145" y="3116"/>
                </a:lnTo>
                <a:lnTo>
                  <a:pt x="1141" y="3113"/>
                </a:lnTo>
                <a:lnTo>
                  <a:pt x="1138" y="3110"/>
                </a:lnTo>
                <a:lnTo>
                  <a:pt x="1138" y="3105"/>
                </a:lnTo>
                <a:lnTo>
                  <a:pt x="1133" y="3096"/>
                </a:lnTo>
                <a:lnTo>
                  <a:pt x="1133" y="3094"/>
                </a:lnTo>
                <a:lnTo>
                  <a:pt x="1135" y="3093"/>
                </a:lnTo>
                <a:lnTo>
                  <a:pt x="1130" y="3077"/>
                </a:lnTo>
                <a:lnTo>
                  <a:pt x="1132" y="3070"/>
                </a:lnTo>
                <a:lnTo>
                  <a:pt x="1133" y="3067"/>
                </a:lnTo>
                <a:lnTo>
                  <a:pt x="1142" y="3060"/>
                </a:lnTo>
                <a:lnTo>
                  <a:pt x="1141" y="3057"/>
                </a:lnTo>
                <a:lnTo>
                  <a:pt x="1140" y="3055"/>
                </a:lnTo>
                <a:lnTo>
                  <a:pt x="1138" y="3054"/>
                </a:lnTo>
                <a:lnTo>
                  <a:pt x="1133" y="3050"/>
                </a:lnTo>
                <a:lnTo>
                  <a:pt x="1135" y="3050"/>
                </a:lnTo>
                <a:lnTo>
                  <a:pt x="1130" y="3041"/>
                </a:lnTo>
                <a:lnTo>
                  <a:pt x="1115" y="3030"/>
                </a:lnTo>
                <a:lnTo>
                  <a:pt x="1108" y="3023"/>
                </a:lnTo>
                <a:lnTo>
                  <a:pt x="1110" y="3018"/>
                </a:lnTo>
                <a:lnTo>
                  <a:pt x="1105" y="3012"/>
                </a:lnTo>
                <a:lnTo>
                  <a:pt x="1099" y="3002"/>
                </a:lnTo>
                <a:lnTo>
                  <a:pt x="1098" y="3002"/>
                </a:lnTo>
                <a:lnTo>
                  <a:pt x="1084" y="2976"/>
                </a:lnTo>
                <a:lnTo>
                  <a:pt x="1078" y="2964"/>
                </a:lnTo>
                <a:lnTo>
                  <a:pt x="1088" y="2956"/>
                </a:lnTo>
                <a:lnTo>
                  <a:pt x="1085" y="2955"/>
                </a:lnTo>
                <a:lnTo>
                  <a:pt x="1081" y="2949"/>
                </a:lnTo>
                <a:lnTo>
                  <a:pt x="1072" y="2942"/>
                </a:lnTo>
                <a:lnTo>
                  <a:pt x="1069" y="2939"/>
                </a:lnTo>
                <a:lnTo>
                  <a:pt x="1069" y="2938"/>
                </a:lnTo>
                <a:lnTo>
                  <a:pt x="1067" y="2935"/>
                </a:lnTo>
                <a:lnTo>
                  <a:pt x="1060" y="2928"/>
                </a:lnTo>
                <a:lnTo>
                  <a:pt x="1047" y="2926"/>
                </a:lnTo>
                <a:lnTo>
                  <a:pt x="1042" y="2922"/>
                </a:lnTo>
                <a:lnTo>
                  <a:pt x="1028" y="2917"/>
                </a:lnTo>
                <a:lnTo>
                  <a:pt x="1018" y="2913"/>
                </a:lnTo>
                <a:lnTo>
                  <a:pt x="1015" y="2913"/>
                </a:lnTo>
                <a:lnTo>
                  <a:pt x="1017" y="2912"/>
                </a:lnTo>
                <a:lnTo>
                  <a:pt x="1020" y="2910"/>
                </a:lnTo>
                <a:lnTo>
                  <a:pt x="1023" y="2905"/>
                </a:lnTo>
                <a:lnTo>
                  <a:pt x="1024" y="2905"/>
                </a:lnTo>
                <a:lnTo>
                  <a:pt x="1030" y="2901"/>
                </a:lnTo>
                <a:lnTo>
                  <a:pt x="1033" y="2899"/>
                </a:lnTo>
                <a:lnTo>
                  <a:pt x="1036" y="2896"/>
                </a:lnTo>
                <a:lnTo>
                  <a:pt x="1039" y="2895"/>
                </a:lnTo>
                <a:lnTo>
                  <a:pt x="1042" y="2894"/>
                </a:lnTo>
                <a:lnTo>
                  <a:pt x="1045" y="2891"/>
                </a:lnTo>
                <a:lnTo>
                  <a:pt x="1047" y="2883"/>
                </a:lnTo>
                <a:lnTo>
                  <a:pt x="1054" y="2873"/>
                </a:lnTo>
                <a:lnTo>
                  <a:pt x="1060" y="2858"/>
                </a:lnTo>
                <a:lnTo>
                  <a:pt x="1055" y="2857"/>
                </a:lnTo>
                <a:lnTo>
                  <a:pt x="1041" y="2847"/>
                </a:lnTo>
                <a:lnTo>
                  <a:pt x="1054" y="2827"/>
                </a:lnTo>
                <a:lnTo>
                  <a:pt x="1057" y="2822"/>
                </a:lnTo>
                <a:lnTo>
                  <a:pt x="1057" y="2821"/>
                </a:lnTo>
                <a:lnTo>
                  <a:pt x="1061" y="2816"/>
                </a:lnTo>
                <a:lnTo>
                  <a:pt x="1060" y="2815"/>
                </a:lnTo>
                <a:lnTo>
                  <a:pt x="1071" y="2800"/>
                </a:lnTo>
                <a:lnTo>
                  <a:pt x="1078" y="2789"/>
                </a:lnTo>
                <a:lnTo>
                  <a:pt x="1082" y="2784"/>
                </a:lnTo>
                <a:lnTo>
                  <a:pt x="1078" y="2779"/>
                </a:lnTo>
                <a:lnTo>
                  <a:pt x="1074" y="2766"/>
                </a:lnTo>
                <a:lnTo>
                  <a:pt x="1069" y="2742"/>
                </a:lnTo>
                <a:lnTo>
                  <a:pt x="1079" y="2742"/>
                </a:lnTo>
                <a:lnTo>
                  <a:pt x="1116" y="2746"/>
                </a:lnTo>
                <a:lnTo>
                  <a:pt x="1141" y="2756"/>
                </a:lnTo>
                <a:lnTo>
                  <a:pt x="1143" y="2757"/>
                </a:lnTo>
                <a:lnTo>
                  <a:pt x="1157" y="2732"/>
                </a:lnTo>
                <a:lnTo>
                  <a:pt x="1165" y="2719"/>
                </a:lnTo>
                <a:lnTo>
                  <a:pt x="1183" y="2694"/>
                </a:lnTo>
                <a:lnTo>
                  <a:pt x="1184" y="2692"/>
                </a:lnTo>
                <a:lnTo>
                  <a:pt x="1186" y="2689"/>
                </a:lnTo>
                <a:lnTo>
                  <a:pt x="1211" y="2654"/>
                </a:lnTo>
                <a:lnTo>
                  <a:pt x="1220" y="2639"/>
                </a:lnTo>
                <a:lnTo>
                  <a:pt x="1226" y="2619"/>
                </a:lnTo>
                <a:lnTo>
                  <a:pt x="1209" y="2614"/>
                </a:lnTo>
                <a:lnTo>
                  <a:pt x="1205" y="2597"/>
                </a:lnTo>
                <a:lnTo>
                  <a:pt x="1204" y="2597"/>
                </a:lnTo>
                <a:lnTo>
                  <a:pt x="1199" y="2549"/>
                </a:lnTo>
                <a:lnTo>
                  <a:pt x="1186" y="2527"/>
                </a:lnTo>
                <a:lnTo>
                  <a:pt x="1201" y="2527"/>
                </a:lnTo>
                <a:lnTo>
                  <a:pt x="1223" y="2533"/>
                </a:lnTo>
                <a:lnTo>
                  <a:pt x="1243" y="2497"/>
                </a:lnTo>
                <a:lnTo>
                  <a:pt x="1248" y="2496"/>
                </a:lnTo>
                <a:lnTo>
                  <a:pt x="1248" y="2495"/>
                </a:lnTo>
                <a:lnTo>
                  <a:pt x="1247" y="2494"/>
                </a:lnTo>
                <a:lnTo>
                  <a:pt x="1247" y="2491"/>
                </a:lnTo>
                <a:lnTo>
                  <a:pt x="1217" y="2470"/>
                </a:lnTo>
                <a:lnTo>
                  <a:pt x="1210" y="2465"/>
                </a:lnTo>
                <a:lnTo>
                  <a:pt x="1209" y="2468"/>
                </a:lnTo>
                <a:lnTo>
                  <a:pt x="1196" y="2463"/>
                </a:lnTo>
                <a:lnTo>
                  <a:pt x="1190" y="2473"/>
                </a:lnTo>
                <a:lnTo>
                  <a:pt x="1179" y="2475"/>
                </a:lnTo>
                <a:lnTo>
                  <a:pt x="1175" y="2475"/>
                </a:lnTo>
                <a:lnTo>
                  <a:pt x="1157" y="2464"/>
                </a:lnTo>
                <a:lnTo>
                  <a:pt x="1156" y="2464"/>
                </a:lnTo>
                <a:lnTo>
                  <a:pt x="1151" y="2463"/>
                </a:lnTo>
                <a:lnTo>
                  <a:pt x="1146" y="2458"/>
                </a:lnTo>
                <a:lnTo>
                  <a:pt x="1149" y="2449"/>
                </a:lnTo>
                <a:lnTo>
                  <a:pt x="1142" y="2443"/>
                </a:lnTo>
                <a:lnTo>
                  <a:pt x="1141" y="2441"/>
                </a:lnTo>
                <a:lnTo>
                  <a:pt x="1141" y="2439"/>
                </a:lnTo>
                <a:lnTo>
                  <a:pt x="1125" y="2416"/>
                </a:lnTo>
                <a:lnTo>
                  <a:pt x="1111" y="2406"/>
                </a:lnTo>
                <a:lnTo>
                  <a:pt x="1106" y="2402"/>
                </a:lnTo>
                <a:lnTo>
                  <a:pt x="1094" y="2384"/>
                </a:lnTo>
                <a:lnTo>
                  <a:pt x="1087" y="2378"/>
                </a:lnTo>
                <a:lnTo>
                  <a:pt x="1081" y="2373"/>
                </a:lnTo>
                <a:lnTo>
                  <a:pt x="1067" y="2367"/>
                </a:lnTo>
                <a:lnTo>
                  <a:pt x="1065" y="2365"/>
                </a:lnTo>
                <a:lnTo>
                  <a:pt x="1068" y="2372"/>
                </a:lnTo>
                <a:lnTo>
                  <a:pt x="1071" y="2378"/>
                </a:lnTo>
                <a:lnTo>
                  <a:pt x="1072" y="2381"/>
                </a:lnTo>
                <a:lnTo>
                  <a:pt x="1066" y="2390"/>
                </a:lnTo>
                <a:lnTo>
                  <a:pt x="1067" y="2391"/>
                </a:lnTo>
                <a:lnTo>
                  <a:pt x="1062" y="2396"/>
                </a:lnTo>
                <a:lnTo>
                  <a:pt x="1058" y="2404"/>
                </a:lnTo>
                <a:lnTo>
                  <a:pt x="1047" y="2397"/>
                </a:lnTo>
                <a:lnTo>
                  <a:pt x="1039" y="2412"/>
                </a:lnTo>
                <a:lnTo>
                  <a:pt x="1046" y="241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Lyon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(Aire d'attraction de Lyon)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39A9340-B730-B242-DE4C-2979A520D19D}"/>
              </a:ext>
            </a:extLst>
          </p:cNvPr>
          <p:cNvSpPr>
            <a:spLocks/>
          </p:cNvSpPr>
          <p:nvPr/>
        </p:nvSpPr>
        <p:spPr bwMode="auto">
          <a:xfrm>
            <a:off x="1475656" y="987574"/>
            <a:ext cx="2673572" cy="3952950"/>
          </a:xfrm>
          <a:custGeom>
            <a:avLst/>
            <a:gdLst>
              <a:gd name="T0" fmla="*/ 775 w 2771"/>
              <a:gd name="T1" fmla="*/ 4016 h 4097"/>
              <a:gd name="T2" fmla="*/ 570 w 2771"/>
              <a:gd name="T3" fmla="*/ 4000 h 4097"/>
              <a:gd name="T4" fmla="*/ 509 w 2771"/>
              <a:gd name="T5" fmla="*/ 3897 h 4097"/>
              <a:gd name="T6" fmla="*/ 418 w 2771"/>
              <a:gd name="T7" fmla="*/ 3915 h 4097"/>
              <a:gd name="T8" fmla="*/ 339 w 2771"/>
              <a:gd name="T9" fmla="*/ 3895 h 4097"/>
              <a:gd name="T10" fmla="*/ 189 w 2771"/>
              <a:gd name="T11" fmla="*/ 3886 h 4097"/>
              <a:gd name="T12" fmla="*/ 248 w 2771"/>
              <a:gd name="T13" fmla="*/ 3761 h 4097"/>
              <a:gd name="T14" fmla="*/ 422 w 2771"/>
              <a:gd name="T15" fmla="*/ 3728 h 4097"/>
              <a:gd name="T16" fmla="*/ 543 w 2771"/>
              <a:gd name="T17" fmla="*/ 3578 h 4097"/>
              <a:gd name="T18" fmla="*/ 626 w 2771"/>
              <a:gd name="T19" fmla="*/ 3522 h 4097"/>
              <a:gd name="T20" fmla="*/ 733 w 2771"/>
              <a:gd name="T21" fmla="*/ 3460 h 4097"/>
              <a:gd name="T22" fmla="*/ 893 w 2771"/>
              <a:gd name="T23" fmla="*/ 3260 h 4097"/>
              <a:gd name="T24" fmla="*/ 776 w 2771"/>
              <a:gd name="T25" fmla="*/ 3238 h 4097"/>
              <a:gd name="T26" fmla="*/ 694 w 2771"/>
              <a:gd name="T27" fmla="*/ 3211 h 4097"/>
              <a:gd name="T28" fmla="*/ 712 w 2771"/>
              <a:gd name="T29" fmla="*/ 3030 h 4097"/>
              <a:gd name="T30" fmla="*/ 726 w 2771"/>
              <a:gd name="T31" fmla="*/ 2897 h 4097"/>
              <a:gd name="T32" fmla="*/ 658 w 2771"/>
              <a:gd name="T33" fmla="*/ 2742 h 4097"/>
              <a:gd name="T34" fmla="*/ 575 w 2771"/>
              <a:gd name="T35" fmla="*/ 2693 h 4097"/>
              <a:gd name="T36" fmla="*/ 660 w 2771"/>
              <a:gd name="T37" fmla="*/ 2376 h 4097"/>
              <a:gd name="T38" fmla="*/ 625 w 2771"/>
              <a:gd name="T39" fmla="*/ 2276 h 4097"/>
              <a:gd name="T40" fmla="*/ 276 w 2771"/>
              <a:gd name="T41" fmla="*/ 2220 h 4097"/>
              <a:gd name="T42" fmla="*/ 220 w 2771"/>
              <a:gd name="T43" fmla="*/ 2191 h 4097"/>
              <a:gd name="T44" fmla="*/ 129 w 2771"/>
              <a:gd name="T45" fmla="*/ 2131 h 4097"/>
              <a:gd name="T46" fmla="*/ 184 w 2771"/>
              <a:gd name="T47" fmla="*/ 1993 h 4097"/>
              <a:gd name="T48" fmla="*/ 169 w 2771"/>
              <a:gd name="T49" fmla="*/ 1843 h 4097"/>
              <a:gd name="T50" fmla="*/ 2 w 2771"/>
              <a:gd name="T51" fmla="*/ 1610 h 4097"/>
              <a:gd name="T52" fmla="*/ 87 w 2771"/>
              <a:gd name="T53" fmla="*/ 1587 h 4097"/>
              <a:gd name="T54" fmla="*/ 16 w 2771"/>
              <a:gd name="T55" fmla="*/ 1397 h 4097"/>
              <a:gd name="T56" fmla="*/ 130 w 2771"/>
              <a:gd name="T57" fmla="*/ 1207 h 4097"/>
              <a:gd name="T58" fmla="*/ 243 w 2771"/>
              <a:gd name="T59" fmla="*/ 1241 h 4097"/>
              <a:gd name="T60" fmla="*/ 310 w 2771"/>
              <a:gd name="T61" fmla="*/ 1040 h 4097"/>
              <a:gd name="T62" fmla="*/ 305 w 2771"/>
              <a:gd name="T63" fmla="*/ 831 h 4097"/>
              <a:gd name="T64" fmla="*/ 411 w 2771"/>
              <a:gd name="T65" fmla="*/ 734 h 4097"/>
              <a:gd name="T66" fmla="*/ 631 w 2771"/>
              <a:gd name="T67" fmla="*/ 891 h 4097"/>
              <a:gd name="T68" fmla="*/ 694 w 2771"/>
              <a:gd name="T69" fmla="*/ 790 h 4097"/>
              <a:gd name="T70" fmla="*/ 702 w 2771"/>
              <a:gd name="T71" fmla="*/ 634 h 4097"/>
              <a:gd name="T72" fmla="*/ 694 w 2771"/>
              <a:gd name="T73" fmla="*/ 489 h 4097"/>
              <a:gd name="T74" fmla="*/ 659 w 2771"/>
              <a:gd name="T75" fmla="*/ 443 h 4097"/>
              <a:gd name="T76" fmla="*/ 417 w 2771"/>
              <a:gd name="T77" fmla="*/ 435 h 4097"/>
              <a:gd name="T78" fmla="*/ 386 w 2771"/>
              <a:gd name="T79" fmla="*/ 172 h 4097"/>
              <a:gd name="T80" fmla="*/ 692 w 2771"/>
              <a:gd name="T81" fmla="*/ 158 h 4097"/>
              <a:gd name="T82" fmla="*/ 819 w 2771"/>
              <a:gd name="T83" fmla="*/ 377 h 4097"/>
              <a:gd name="T84" fmla="*/ 917 w 2771"/>
              <a:gd name="T85" fmla="*/ 389 h 4097"/>
              <a:gd name="T86" fmla="*/ 1025 w 2771"/>
              <a:gd name="T87" fmla="*/ 326 h 4097"/>
              <a:gd name="T88" fmla="*/ 1119 w 2771"/>
              <a:gd name="T89" fmla="*/ 280 h 4097"/>
              <a:gd name="T90" fmla="*/ 1316 w 2771"/>
              <a:gd name="T91" fmla="*/ 369 h 4097"/>
              <a:gd name="T92" fmla="*/ 1475 w 2771"/>
              <a:gd name="T93" fmla="*/ 634 h 4097"/>
              <a:gd name="T94" fmla="*/ 1552 w 2771"/>
              <a:gd name="T95" fmla="*/ 802 h 4097"/>
              <a:gd name="T96" fmla="*/ 1679 w 2771"/>
              <a:gd name="T97" fmla="*/ 1018 h 4097"/>
              <a:gd name="T98" fmla="*/ 1699 w 2771"/>
              <a:gd name="T99" fmla="*/ 1230 h 4097"/>
              <a:gd name="T100" fmla="*/ 1722 w 2771"/>
              <a:gd name="T101" fmla="*/ 1402 h 4097"/>
              <a:gd name="T102" fmla="*/ 2350 w 2771"/>
              <a:gd name="T103" fmla="*/ 1374 h 4097"/>
              <a:gd name="T104" fmla="*/ 2751 w 2771"/>
              <a:gd name="T105" fmla="*/ 1413 h 4097"/>
              <a:gd name="T106" fmla="*/ 2721 w 2771"/>
              <a:gd name="T107" fmla="*/ 1695 h 4097"/>
              <a:gd name="T108" fmla="*/ 2595 w 2771"/>
              <a:gd name="T109" fmla="*/ 1962 h 4097"/>
              <a:gd name="T110" fmla="*/ 2137 w 2771"/>
              <a:gd name="T111" fmla="*/ 2336 h 4097"/>
              <a:gd name="T112" fmla="*/ 2225 w 2771"/>
              <a:gd name="T113" fmla="*/ 2742 h 4097"/>
              <a:gd name="T114" fmla="*/ 2115 w 2771"/>
              <a:gd name="T115" fmla="*/ 2971 h 4097"/>
              <a:gd name="T116" fmla="*/ 2046 w 2771"/>
              <a:gd name="T117" fmla="*/ 3104 h 4097"/>
              <a:gd name="T118" fmla="*/ 1268 w 2771"/>
              <a:gd name="T119" fmla="*/ 3175 h 4097"/>
              <a:gd name="T120" fmla="*/ 1140 w 2771"/>
              <a:gd name="T121" fmla="*/ 3301 h 4097"/>
              <a:gd name="T122" fmla="*/ 970 w 2771"/>
              <a:gd name="T123" fmla="*/ 3203 h 4097"/>
              <a:gd name="T124" fmla="*/ 797 w 2771"/>
              <a:gd name="T125" fmla="*/ 3634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71" h="4097">
                <a:moveTo>
                  <a:pt x="700" y="3735"/>
                </a:moveTo>
                <a:lnTo>
                  <a:pt x="692" y="3745"/>
                </a:lnTo>
                <a:lnTo>
                  <a:pt x="687" y="3759"/>
                </a:lnTo>
                <a:lnTo>
                  <a:pt x="686" y="3769"/>
                </a:lnTo>
                <a:lnTo>
                  <a:pt x="685" y="3778"/>
                </a:lnTo>
                <a:lnTo>
                  <a:pt x="687" y="3788"/>
                </a:lnTo>
                <a:lnTo>
                  <a:pt x="692" y="3801"/>
                </a:lnTo>
                <a:lnTo>
                  <a:pt x="700" y="3815"/>
                </a:lnTo>
                <a:lnTo>
                  <a:pt x="711" y="3831"/>
                </a:lnTo>
                <a:lnTo>
                  <a:pt x="714" y="3835"/>
                </a:lnTo>
                <a:lnTo>
                  <a:pt x="718" y="3837"/>
                </a:lnTo>
                <a:lnTo>
                  <a:pt x="724" y="3842"/>
                </a:lnTo>
                <a:lnTo>
                  <a:pt x="733" y="3846"/>
                </a:lnTo>
                <a:lnTo>
                  <a:pt x="767" y="3862"/>
                </a:lnTo>
                <a:lnTo>
                  <a:pt x="794" y="3872"/>
                </a:lnTo>
                <a:lnTo>
                  <a:pt x="826" y="3888"/>
                </a:lnTo>
                <a:lnTo>
                  <a:pt x="888" y="3908"/>
                </a:lnTo>
                <a:lnTo>
                  <a:pt x="903" y="3915"/>
                </a:lnTo>
                <a:lnTo>
                  <a:pt x="917" y="3918"/>
                </a:lnTo>
                <a:lnTo>
                  <a:pt x="930" y="3921"/>
                </a:lnTo>
                <a:lnTo>
                  <a:pt x="894" y="3945"/>
                </a:lnTo>
                <a:lnTo>
                  <a:pt x="887" y="3950"/>
                </a:lnTo>
                <a:lnTo>
                  <a:pt x="825" y="3989"/>
                </a:lnTo>
                <a:lnTo>
                  <a:pt x="809" y="4001"/>
                </a:lnTo>
                <a:lnTo>
                  <a:pt x="775" y="4016"/>
                </a:lnTo>
                <a:lnTo>
                  <a:pt x="773" y="4022"/>
                </a:lnTo>
                <a:lnTo>
                  <a:pt x="771" y="4027"/>
                </a:lnTo>
                <a:lnTo>
                  <a:pt x="740" y="4048"/>
                </a:lnTo>
                <a:lnTo>
                  <a:pt x="714" y="4053"/>
                </a:lnTo>
                <a:lnTo>
                  <a:pt x="701" y="4057"/>
                </a:lnTo>
                <a:lnTo>
                  <a:pt x="698" y="4059"/>
                </a:lnTo>
                <a:lnTo>
                  <a:pt x="687" y="4071"/>
                </a:lnTo>
                <a:lnTo>
                  <a:pt x="684" y="4074"/>
                </a:lnTo>
                <a:lnTo>
                  <a:pt x="662" y="4074"/>
                </a:lnTo>
                <a:lnTo>
                  <a:pt x="653" y="4071"/>
                </a:lnTo>
                <a:lnTo>
                  <a:pt x="639" y="4080"/>
                </a:lnTo>
                <a:lnTo>
                  <a:pt x="626" y="4087"/>
                </a:lnTo>
                <a:lnTo>
                  <a:pt x="615" y="4097"/>
                </a:lnTo>
                <a:lnTo>
                  <a:pt x="609" y="4085"/>
                </a:lnTo>
                <a:lnTo>
                  <a:pt x="607" y="4085"/>
                </a:lnTo>
                <a:lnTo>
                  <a:pt x="604" y="4079"/>
                </a:lnTo>
                <a:lnTo>
                  <a:pt x="606" y="4078"/>
                </a:lnTo>
                <a:lnTo>
                  <a:pt x="595" y="4063"/>
                </a:lnTo>
                <a:lnTo>
                  <a:pt x="598" y="4062"/>
                </a:lnTo>
                <a:lnTo>
                  <a:pt x="590" y="4041"/>
                </a:lnTo>
                <a:lnTo>
                  <a:pt x="586" y="4043"/>
                </a:lnTo>
                <a:lnTo>
                  <a:pt x="584" y="4034"/>
                </a:lnTo>
                <a:lnTo>
                  <a:pt x="582" y="4014"/>
                </a:lnTo>
                <a:lnTo>
                  <a:pt x="574" y="4005"/>
                </a:lnTo>
                <a:lnTo>
                  <a:pt x="570" y="4000"/>
                </a:lnTo>
                <a:lnTo>
                  <a:pt x="567" y="3991"/>
                </a:lnTo>
                <a:lnTo>
                  <a:pt x="562" y="3984"/>
                </a:lnTo>
                <a:lnTo>
                  <a:pt x="554" y="3975"/>
                </a:lnTo>
                <a:lnTo>
                  <a:pt x="553" y="3970"/>
                </a:lnTo>
                <a:lnTo>
                  <a:pt x="552" y="3966"/>
                </a:lnTo>
                <a:lnTo>
                  <a:pt x="552" y="3959"/>
                </a:lnTo>
                <a:lnTo>
                  <a:pt x="552" y="3952"/>
                </a:lnTo>
                <a:lnTo>
                  <a:pt x="553" y="3948"/>
                </a:lnTo>
                <a:lnTo>
                  <a:pt x="554" y="3945"/>
                </a:lnTo>
                <a:lnTo>
                  <a:pt x="552" y="3942"/>
                </a:lnTo>
                <a:lnTo>
                  <a:pt x="552" y="3936"/>
                </a:lnTo>
                <a:lnTo>
                  <a:pt x="552" y="3929"/>
                </a:lnTo>
                <a:lnTo>
                  <a:pt x="546" y="3905"/>
                </a:lnTo>
                <a:lnTo>
                  <a:pt x="548" y="3899"/>
                </a:lnTo>
                <a:lnTo>
                  <a:pt x="548" y="3894"/>
                </a:lnTo>
                <a:lnTo>
                  <a:pt x="548" y="3892"/>
                </a:lnTo>
                <a:lnTo>
                  <a:pt x="545" y="3888"/>
                </a:lnTo>
                <a:lnTo>
                  <a:pt x="545" y="3882"/>
                </a:lnTo>
                <a:lnTo>
                  <a:pt x="541" y="3878"/>
                </a:lnTo>
                <a:lnTo>
                  <a:pt x="537" y="3876"/>
                </a:lnTo>
                <a:lnTo>
                  <a:pt x="536" y="3879"/>
                </a:lnTo>
                <a:lnTo>
                  <a:pt x="529" y="3884"/>
                </a:lnTo>
                <a:lnTo>
                  <a:pt x="524" y="3889"/>
                </a:lnTo>
                <a:lnTo>
                  <a:pt x="516" y="3890"/>
                </a:lnTo>
                <a:lnTo>
                  <a:pt x="509" y="3897"/>
                </a:lnTo>
                <a:lnTo>
                  <a:pt x="506" y="3897"/>
                </a:lnTo>
                <a:lnTo>
                  <a:pt x="503" y="3897"/>
                </a:lnTo>
                <a:lnTo>
                  <a:pt x="499" y="3895"/>
                </a:lnTo>
                <a:lnTo>
                  <a:pt x="489" y="3890"/>
                </a:lnTo>
                <a:lnTo>
                  <a:pt x="486" y="3890"/>
                </a:lnTo>
                <a:lnTo>
                  <a:pt x="487" y="3889"/>
                </a:lnTo>
                <a:lnTo>
                  <a:pt x="483" y="3890"/>
                </a:lnTo>
                <a:lnTo>
                  <a:pt x="477" y="3890"/>
                </a:lnTo>
                <a:lnTo>
                  <a:pt x="468" y="3893"/>
                </a:lnTo>
                <a:lnTo>
                  <a:pt x="466" y="3895"/>
                </a:lnTo>
                <a:lnTo>
                  <a:pt x="462" y="3905"/>
                </a:lnTo>
                <a:lnTo>
                  <a:pt x="458" y="3910"/>
                </a:lnTo>
                <a:lnTo>
                  <a:pt x="455" y="3926"/>
                </a:lnTo>
                <a:lnTo>
                  <a:pt x="452" y="3935"/>
                </a:lnTo>
                <a:lnTo>
                  <a:pt x="447" y="3940"/>
                </a:lnTo>
                <a:lnTo>
                  <a:pt x="442" y="3946"/>
                </a:lnTo>
                <a:lnTo>
                  <a:pt x="436" y="3951"/>
                </a:lnTo>
                <a:lnTo>
                  <a:pt x="428" y="3959"/>
                </a:lnTo>
                <a:lnTo>
                  <a:pt x="422" y="3962"/>
                </a:lnTo>
                <a:lnTo>
                  <a:pt x="420" y="3959"/>
                </a:lnTo>
                <a:lnTo>
                  <a:pt x="422" y="3951"/>
                </a:lnTo>
                <a:lnTo>
                  <a:pt x="420" y="3938"/>
                </a:lnTo>
                <a:lnTo>
                  <a:pt x="423" y="3922"/>
                </a:lnTo>
                <a:lnTo>
                  <a:pt x="422" y="3919"/>
                </a:lnTo>
                <a:lnTo>
                  <a:pt x="418" y="3915"/>
                </a:lnTo>
                <a:lnTo>
                  <a:pt x="412" y="3913"/>
                </a:lnTo>
                <a:lnTo>
                  <a:pt x="408" y="3911"/>
                </a:lnTo>
                <a:lnTo>
                  <a:pt x="407" y="3908"/>
                </a:lnTo>
                <a:lnTo>
                  <a:pt x="408" y="3906"/>
                </a:lnTo>
                <a:lnTo>
                  <a:pt x="409" y="3906"/>
                </a:lnTo>
                <a:lnTo>
                  <a:pt x="408" y="3904"/>
                </a:lnTo>
                <a:lnTo>
                  <a:pt x="406" y="3902"/>
                </a:lnTo>
                <a:lnTo>
                  <a:pt x="399" y="3902"/>
                </a:lnTo>
                <a:lnTo>
                  <a:pt x="395" y="3906"/>
                </a:lnTo>
                <a:lnTo>
                  <a:pt x="393" y="3910"/>
                </a:lnTo>
                <a:lnTo>
                  <a:pt x="392" y="3916"/>
                </a:lnTo>
                <a:lnTo>
                  <a:pt x="396" y="3922"/>
                </a:lnTo>
                <a:lnTo>
                  <a:pt x="397" y="3925"/>
                </a:lnTo>
                <a:lnTo>
                  <a:pt x="390" y="3916"/>
                </a:lnTo>
                <a:lnTo>
                  <a:pt x="388" y="3913"/>
                </a:lnTo>
                <a:lnTo>
                  <a:pt x="382" y="3906"/>
                </a:lnTo>
                <a:lnTo>
                  <a:pt x="376" y="3895"/>
                </a:lnTo>
                <a:lnTo>
                  <a:pt x="370" y="3888"/>
                </a:lnTo>
                <a:lnTo>
                  <a:pt x="367" y="3887"/>
                </a:lnTo>
                <a:lnTo>
                  <a:pt x="366" y="3889"/>
                </a:lnTo>
                <a:lnTo>
                  <a:pt x="360" y="3895"/>
                </a:lnTo>
                <a:lnTo>
                  <a:pt x="354" y="3893"/>
                </a:lnTo>
                <a:lnTo>
                  <a:pt x="353" y="3895"/>
                </a:lnTo>
                <a:lnTo>
                  <a:pt x="348" y="3895"/>
                </a:lnTo>
                <a:lnTo>
                  <a:pt x="339" y="3895"/>
                </a:lnTo>
                <a:lnTo>
                  <a:pt x="332" y="3898"/>
                </a:lnTo>
                <a:lnTo>
                  <a:pt x="326" y="3905"/>
                </a:lnTo>
                <a:lnTo>
                  <a:pt x="321" y="3903"/>
                </a:lnTo>
                <a:lnTo>
                  <a:pt x="318" y="3908"/>
                </a:lnTo>
                <a:lnTo>
                  <a:pt x="313" y="3913"/>
                </a:lnTo>
                <a:lnTo>
                  <a:pt x="308" y="3916"/>
                </a:lnTo>
                <a:lnTo>
                  <a:pt x="305" y="3918"/>
                </a:lnTo>
                <a:lnTo>
                  <a:pt x="302" y="3925"/>
                </a:lnTo>
                <a:lnTo>
                  <a:pt x="294" y="3911"/>
                </a:lnTo>
                <a:lnTo>
                  <a:pt x="292" y="3910"/>
                </a:lnTo>
                <a:lnTo>
                  <a:pt x="248" y="3934"/>
                </a:lnTo>
                <a:lnTo>
                  <a:pt x="247" y="3934"/>
                </a:lnTo>
                <a:lnTo>
                  <a:pt x="237" y="3925"/>
                </a:lnTo>
                <a:lnTo>
                  <a:pt x="232" y="3922"/>
                </a:lnTo>
                <a:lnTo>
                  <a:pt x="223" y="3922"/>
                </a:lnTo>
                <a:lnTo>
                  <a:pt x="219" y="3930"/>
                </a:lnTo>
                <a:lnTo>
                  <a:pt x="212" y="3924"/>
                </a:lnTo>
                <a:lnTo>
                  <a:pt x="209" y="3922"/>
                </a:lnTo>
                <a:lnTo>
                  <a:pt x="204" y="3922"/>
                </a:lnTo>
                <a:lnTo>
                  <a:pt x="203" y="3921"/>
                </a:lnTo>
                <a:lnTo>
                  <a:pt x="199" y="3915"/>
                </a:lnTo>
                <a:lnTo>
                  <a:pt x="195" y="3911"/>
                </a:lnTo>
                <a:lnTo>
                  <a:pt x="193" y="3906"/>
                </a:lnTo>
                <a:lnTo>
                  <a:pt x="190" y="3900"/>
                </a:lnTo>
                <a:lnTo>
                  <a:pt x="189" y="3886"/>
                </a:lnTo>
                <a:lnTo>
                  <a:pt x="188" y="3877"/>
                </a:lnTo>
                <a:lnTo>
                  <a:pt x="189" y="3866"/>
                </a:lnTo>
                <a:lnTo>
                  <a:pt x="190" y="3862"/>
                </a:lnTo>
                <a:lnTo>
                  <a:pt x="190" y="3856"/>
                </a:lnTo>
                <a:lnTo>
                  <a:pt x="187" y="3847"/>
                </a:lnTo>
                <a:lnTo>
                  <a:pt x="190" y="3835"/>
                </a:lnTo>
                <a:lnTo>
                  <a:pt x="199" y="3823"/>
                </a:lnTo>
                <a:lnTo>
                  <a:pt x="195" y="3819"/>
                </a:lnTo>
                <a:lnTo>
                  <a:pt x="199" y="3813"/>
                </a:lnTo>
                <a:lnTo>
                  <a:pt x="200" y="3807"/>
                </a:lnTo>
                <a:lnTo>
                  <a:pt x="194" y="3802"/>
                </a:lnTo>
                <a:lnTo>
                  <a:pt x="195" y="3798"/>
                </a:lnTo>
                <a:lnTo>
                  <a:pt x="190" y="3798"/>
                </a:lnTo>
                <a:lnTo>
                  <a:pt x="189" y="3788"/>
                </a:lnTo>
                <a:lnTo>
                  <a:pt x="177" y="3783"/>
                </a:lnTo>
                <a:lnTo>
                  <a:pt x="163" y="3782"/>
                </a:lnTo>
                <a:lnTo>
                  <a:pt x="151" y="3780"/>
                </a:lnTo>
                <a:lnTo>
                  <a:pt x="147" y="3781"/>
                </a:lnTo>
                <a:lnTo>
                  <a:pt x="145" y="3781"/>
                </a:lnTo>
                <a:lnTo>
                  <a:pt x="132" y="3776"/>
                </a:lnTo>
                <a:lnTo>
                  <a:pt x="146" y="3769"/>
                </a:lnTo>
                <a:lnTo>
                  <a:pt x="178" y="3769"/>
                </a:lnTo>
                <a:lnTo>
                  <a:pt x="221" y="3762"/>
                </a:lnTo>
                <a:lnTo>
                  <a:pt x="237" y="3762"/>
                </a:lnTo>
                <a:lnTo>
                  <a:pt x="248" y="3761"/>
                </a:lnTo>
                <a:lnTo>
                  <a:pt x="248" y="3753"/>
                </a:lnTo>
                <a:lnTo>
                  <a:pt x="253" y="3740"/>
                </a:lnTo>
                <a:lnTo>
                  <a:pt x="257" y="3727"/>
                </a:lnTo>
                <a:lnTo>
                  <a:pt x="257" y="3722"/>
                </a:lnTo>
                <a:lnTo>
                  <a:pt x="255" y="3717"/>
                </a:lnTo>
                <a:lnTo>
                  <a:pt x="257" y="3705"/>
                </a:lnTo>
                <a:lnTo>
                  <a:pt x="269" y="3713"/>
                </a:lnTo>
                <a:lnTo>
                  <a:pt x="278" y="3717"/>
                </a:lnTo>
                <a:lnTo>
                  <a:pt x="301" y="3738"/>
                </a:lnTo>
                <a:lnTo>
                  <a:pt x="306" y="3740"/>
                </a:lnTo>
                <a:lnTo>
                  <a:pt x="312" y="3743"/>
                </a:lnTo>
                <a:lnTo>
                  <a:pt x="334" y="3746"/>
                </a:lnTo>
                <a:lnTo>
                  <a:pt x="344" y="3746"/>
                </a:lnTo>
                <a:lnTo>
                  <a:pt x="351" y="3750"/>
                </a:lnTo>
                <a:lnTo>
                  <a:pt x="363" y="3751"/>
                </a:lnTo>
                <a:lnTo>
                  <a:pt x="365" y="3750"/>
                </a:lnTo>
                <a:lnTo>
                  <a:pt x="371" y="3750"/>
                </a:lnTo>
                <a:lnTo>
                  <a:pt x="374" y="3749"/>
                </a:lnTo>
                <a:lnTo>
                  <a:pt x="376" y="3748"/>
                </a:lnTo>
                <a:lnTo>
                  <a:pt x="379" y="3744"/>
                </a:lnTo>
                <a:lnTo>
                  <a:pt x="381" y="3739"/>
                </a:lnTo>
                <a:lnTo>
                  <a:pt x="390" y="3738"/>
                </a:lnTo>
                <a:lnTo>
                  <a:pt x="397" y="3730"/>
                </a:lnTo>
                <a:lnTo>
                  <a:pt x="403" y="3728"/>
                </a:lnTo>
                <a:lnTo>
                  <a:pt x="422" y="3728"/>
                </a:lnTo>
                <a:lnTo>
                  <a:pt x="431" y="3729"/>
                </a:lnTo>
                <a:lnTo>
                  <a:pt x="436" y="3728"/>
                </a:lnTo>
                <a:lnTo>
                  <a:pt x="444" y="3728"/>
                </a:lnTo>
                <a:lnTo>
                  <a:pt x="449" y="3730"/>
                </a:lnTo>
                <a:lnTo>
                  <a:pt x="451" y="3732"/>
                </a:lnTo>
                <a:lnTo>
                  <a:pt x="454" y="3730"/>
                </a:lnTo>
                <a:lnTo>
                  <a:pt x="462" y="3725"/>
                </a:lnTo>
                <a:lnTo>
                  <a:pt x="481" y="3713"/>
                </a:lnTo>
                <a:lnTo>
                  <a:pt x="488" y="3708"/>
                </a:lnTo>
                <a:lnTo>
                  <a:pt x="490" y="3702"/>
                </a:lnTo>
                <a:lnTo>
                  <a:pt x="497" y="3684"/>
                </a:lnTo>
                <a:lnTo>
                  <a:pt x="510" y="3671"/>
                </a:lnTo>
                <a:lnTo>
                  <a:pt x="516" y="3661"/>
                </a:lnTo>
                <a:lnTo>
                  <a:pt x="521" y="3657"/>
                </a:lnTo>
                <a:lnTo>
                  <a:pt x="525" y="3647"/>
                </a:lnTo>
                <a:lnTo>
                  <a:pt x="526" y="3638"/>
                </a:lnTo>
                <a:lnTo>
                  <a:pt x="529" y="3632"/>
                </a:lnTo>
                <a:lnTo>
                  <a:pt x="525" y="3609"/>
                </a:lnTo>
                <a:lnTo>
                  <a:pt x="529" y="3605"/>
                </a:lnTo>
                <a:lnTo>
                  <a:pt x="535" y="3594"/>
                </a:lnTo>
                <a:lnTo>
                  <a:pt x="542" y="3590"/>
                </a:lnTo>
                <a:lnTo>
                  <a:pt x="543" y="3594"/>
                </a:lnTo>
                <a:lnTo>
                  <a:pt x="548" y="3590"/>
                </a:lnTo>
                <a:lnTo>
                  <a:pt x="545" y="3583"/>
                </a:lnTo>
                <a:lnTo>
                  <a:pt x="543" y="3578"/>
                </a:lnTo>
                <a:lnTo>
                  <a:pt x="542" y="3576"/>
                </a:lnTo>
                <a:lnTo>
                  <a:pt x="543" y="3572"/>
                </a:lnTo>
                <a:lnTo>
                  <a:pt x="541" y="3564"/>
                </a:lnTo>
                <a:lnTo>
                  <a:pt x="538" y="3564"/>
                </a:lnTo>
                <a:lnTo>
                  <a:pt x="540" y="3569"/>
                </a:lnTo>
                <a:lnTo>
                  <a:pt x="537" y="3569"/>
                </a:lnTo>
                <a:lnTo>
                  <a:pt x="537" y="3567"/>
                </a:lnTo>
                <a:lnTo>
                  <a:pt x="540" y="3553"/>
                </a:lnTo>
                <a:lnTo>
                  <a:pt x="548" y="3548"/>
                </a:lnTo>
                <a:lnTo>
                  <a:pt x="553" y="3543"/>
                </a:lnTo>
                <a:lnTo>
                  <a:pt x="563" y="3535"/>
                </a:lnTo>
                <a:lnTo>
                  <a:pt x="566" y="3530"/>
                </a:lnTo>
                <a:lnTo>
                  <a:pt x="567" y="3521"/>
                </a:lnTo>
                <a:lnTo>
                  <a:pt x="574" y="3510"/>
                </a:lnTo>
                <a:lnTo>
                  <a:pt x="579" y="3510"/>
                </a:lnTo>
                <a:lnTo>
                  <a:pt x="580" y="3511"/>
                </a:lnTo>
                <a:lnTo>
                  <a:pt x="580" y="3521"/>
                </a:lnTo>
                <a:lnTo>
                  <a:pt x="583" y="3535"/>
                </a:lnTo>
                <a:lnTo>
                  <a:pt x="584" y="3536"/>
                </a:lnTo>
                <a:lnTo>
                  <a:pt x="595" y="3527"/>
                </a:lnTo>
                <a:lnTo>
                  <a:pt x="601" y="3528"/>
                </a:lnTo>
                <a:lnTo>
                  <a:pt x="614" y="3527"/>
                </a:lnTo>
                <a:lnTo>
                  <a:pt x="616" y="3525"/>
                </a:lnTo>
                <a:lnTo>
                  <a:pt x="623" y="3521"/>
                </a:lnTo>
                <a:lnTo>
                  <a:pt x="626" y="3522"/>
                </a:lnTo>
                <a:lnTo>
                  <a:pt x="630" y="3528"/>
                </a:lnTo>
                <a:lnTo>
                  <a:pt x="633" y="3532"/>
                </a:lnTo>
                <a:lnTo>
                  <a:pt x="636" y="3532"/>
                </a:lnTo>
                <a:lnTo>
                  <a:pt x="641" y="3531"/>
                </a:lnTo>
                <a:lnTo>
                  <a:pt x="654" y="3532"/>
                </a:lnTo>
                <a:lnTo>
                  <a:pt x="659" y="3524"/>
                </a:lnTo>
                <a:lnTo>
                  <a:pt x="660" y="3524"/>
                </a:lnTo>
                <a:lnTo>
                  <a:pt x="660" y="3521"/>
                </a:lnTo>
                <a:lnTo>
                  <a:pt x="657" y="3508"/>
                </a:lnTo>
                <a:lnTo>
                  <a:pt x="659" y="3505"/>
                </a:lnTo>
                <a:lnTo>
                  <a:pt x="658" y="3501"/>
                </a:lnTo>
                <a:lnTo>
                  <a:pt x="659" y="3495"/>
                </a:lnTo>
                <a:lnTo>
                  <a:pt x="665" y="3484"/>
                </a:lnTo>
                <a:lnTo>
                  <a:pt x="673" y="3480"/>
                </a:lnTo>
                <a:lnTo>
                  <a:pt x="676" y="3478"/>
                </a:lnTo>
                <a:lnTo>
                  <a:pt x="680" y="3480"/>
                </a:lnTo>
                <a:lnTo>
                  <a:pt x="682" y="3480"/>
                </a:lnTo>
                <a:lnTo>
                  <a:pt x="689" y="3476"/>
                </a:lnTo>
                <a:lnTo>
                  <a:pt x="696" y="3476"/>
                </a:lnTo>
                <a:lnTo>
                  <a:pt x="703" y="3477"/>
                </a:lnTo>
                <a:lnTo>
                  <a:pt x="711" y="3474"/>
                </a:lnTo>
                <a:lnTo>
                  <a:pt x="718" y="3471"/>
                </a:lnTo>
                <a:lnTo>
                  <a:pt x="721" y="3468"/>
                </a:lnTo>
                <a:lnTo>
                  <a:pt x="730" y="3456"/>
                </a:lnTo>
                <a:lnTo>
                  <a:pt x="733" y="3460"/>
                </a:lnTo>
                <a:lnTo>
                  <a:pt x="771" y="3440"/>
                </a:lnTo>
                <a:lnTo>
                  <a:pt x="767" y="3413"/>
                </a:lnTo>
                <a:lnTo>
                  <a:pt x="766" y="3397"/>
                </a:lnTo>
                <a:lnTo>
                  <a:pt x="770" y="3397"/>
                </a:lnTo>
                <a:lnTo>
                  <a:pt x="777" y="3402"/>
                </a:lnTo>
                <a:lnTo>
                  <a:pt x="782" y="3403"/>
                </a:lnTo>
                <a:lnTo>
                  <a:pt x="785" y="3404"/>
                </a:lnTo>
                <a:lnTo>
                  <a:pt x="793" y="3402"/>
                </a:lnTo>
                <a:lnTo>
                  <a:pt x="799" y="3403"/>
                </a:lnTo>
                <a:lnTo>
                  <a:pt x="801" y="3402"/>
                </a:lnTo>
                <a:lnTo>
                  <a:pt x="805" y="3396"/>
                </a:lnTo>
                <a:lnTo>
                  <a:pt x="810" y="3397"/>
                </a:lnTo>
                <a:lnTo>
                  <a:pt x="813" y="3396"/>
                </a:lnTo>
                <a:lnTo>
                  <a:pt x="824" y="3383"/>
                </a:lnTo>
                <a:lnTo>
                  <a:pt x="839" y="3393"/>
                </a:lnTo>
                <a:lnTo>
                  <a:pt x="855" y="3399"/>
                </a:lnTo>
                <a:lnTo>
                  <a:pt x="869" y="3403"/>
                </a:lnTo>
                <a:lnTo>
                  <a:pt x="878" y="3370"/>
                </a:lnTo>
                <a:lnTo>
                  <a:pt x="881" y="3345"/>
                </a:lnTo>
                <a:lnTo>
                  <a:pt x="883" y="3328"/>
                </a:lnTo>
                <a:lnTo>
                  <a:pt x="881" y="3307"/>
                </a:lnTo>
                <a:lnTo>
                  <a:pt x="882" y="3286"/>
                </a:lnTo>
                <a:lnTo>
                  <a:pt x="883" y="3281"/>
                </a:lnTo>
                <a:lnTo>
                  <a:pt x="885" y="3272"/>
                </a:lnTo>
                <a:lnTo>
                  <a:pt x="893" y="3260"/>
                </a:lnTo>
                <a:lnTo>
                  <a:pt x="887" y="3259"/>
                </a:lnTo>
                <a:lnTo>
                  <a:pt x="888" y="3255"/>
                </a:lnTo>
                <a:lnTo>
                  <a:pt x="885" y="3251"/>
                </a:lnTo>
                <a:lnTo>
                  <a:pt x="884" y="3249"/>
                </a:lnTo>
                <a:lnTo>
                  <a:pt x="881" y="3248"/>
                </a:lnTo>
                <a:lnTo>
                  <a:pt x="876" y="3249"/>
                </a:lnTo>
                <a:lnTo>
                  <a:pt x="873" y="3253"/>
                </a:lnTo>
                <a:lnTo>
                  <a:pt x="865" y="3259"/>
                </a:lnTo>
                <a:lnTo>
                  <a:pt x="862" y="3271"/>
                </a:lnTo>
                <a:lnTo>
                  <a:pt x="856" y="3270"/>
                </a:lnTo>
                <a:lnTo>
                  <a:pt x="852" y="3267"/>
                </a:lnTo>
                <a:lnTo>
                  <a:pt x="850" y="3264"/>
                </a:lnTo>
                <a:lnTo>
                  <a:pt x="850" y="3249"/>
                </a:lnTo>
                <a:lnTo>
                  <a:pt x="847" y="3247"/>
                </a:lnTo>
                <a:lnTo>
                  <a:pt x="842" y="3244"/>
                </a:lnTo>
                <a:lnTo>
                  <a:pt x="835" y="3244"/>
                </a:lnTo>
                <a:lnTo>
                  <a:pt x="830" y="3244"/>
                </a:lnTo>
                <a:lnTo>
                  <a:pt x="828" y="3244"/>
                </a:lnTo>
                <a:lnTo>
                  <a:pt x="823" y="3239"/>
                </a:lnTo>
                <a:lnTo>
                  <a:pt x="819" y="3234"/>
                </a:lnTo>
                <a:lnTo>
                  <a:pt x="814" y="3237"/>
                </a:lnTo>
                <a:lnTo>
                  <a:pt x="802" y="3238"/>
                </a:lnTo>
                <a:lnTo>
                  <a:pt x="787" y="3244"/>
                </a:lnTo>
                <a:lnTo>
                  <a:pt x="771" y="3248"/>
                </a:lnTo>
                <a:lnTo>
                  <a:pt x="776" y="3238"/>
                </a:lnTo>
                <a:lnTo>
                  <a:pt x="778" y="3224"/>
                </a:lnTo>
                <a:lnTo>
                  <a:pt x="772" y="3232"/>
                </a:lnTo>
                <a:lnTo>
                  <a:pt x="769" y="3233"/>
                </a:lnTo>
                <a:lnTo>
                  <a:pt x="757" y="3235"/>
                </a:lnTo>
                <a:lnTo>
                  <a:pt x="753" y="3239"/>
                </a:lnTo>
                <a:lnTo>
                  <a:pt x="749" y="3239"/>
                </a:lnTo>
                <a:lnTo>
                  <a:pt x="746" y="3231"/>
                </a:lnTo>
                <a:lnTo>
                  <a:pt x="745" y="3223"/>
                </a:lnTo>
                <a:lnTo>
                  <a:pt x="741" y="3223"/>
                </a:lnTo>
                <a:lnTo>
                  <a:pt x="734" y="3224"/>
                </a:lnTo>
                <a:lnTo>
                  <a:pt x="734" y="3226"/>
                </a:lnTo>
                <a:lnTo>
                  <a:pt x="727" y="3227"/>
                </a:lnTo>
                <a:lnTo>
                  <a:pt x="728" y="3232"/>
                </a:lnTo>
                <a:lnTo>
                  <a:pt x="727" y="3233"/>
                </a:lnTo>
                <a:lnTo>
                  <a:pt x="726" y="3233"/>
                </a:lnTo>
                <a:lnTo>
                  <a:pt x="724" y="3233"/>
                </a:lnTo>
                <a:lnTo>
                  <a:pt x="724" y="3235"/>
                </a:lnTo>
                <a:lnTo>
                  <a:pt x="716" y="3237"/>
                </a:lnTo>
                <a:lnTo>
                  <a:pt x="714" y="3232"/>
                </a:lnTo>
                <a:lnTo>
                  <a:pt x="714" y="3223"/>
                </a:lnTo>
                <a:lnTo>
                  <a:pt x="710" y="3223"/>
                </a:lnTo>
                <a:lnTo>
                  <a:pt x="707" y="3221"/>
                </a:lnTo>
                <a:lnTo>
                  <a:pt x="705" y="3217"/>
                </a:lnTo>
                <a:lnTo>
                  <a:pt x="702" y="3208"/>
                </a:lnTo>
                <a:lnTo>
                  <a:pt x="694" y="3211"/>
                </a:lnTo>
                <a:lnTo>
                  <a:pt x="689" y="3217"/>
                </a:lnTo>
                <a:lnTo>
                  <a:pt x="681" y="3190"/>
                </a:lnTo>
                <a:lnTo>
                  <a:pt x="678" y="3167"/>
                </a:lnTo>
                <a:lnTo>
                  <a:pt x="662" y="3121"/>
                </a:lnTo>
                <a:lnTo>
                  <a:pt x="649" y="3116"/>
                </a:lnTo>
                <a:lnTo>
                  <a:pt x="628" y="3111"/>
                </a:lnTo>
                <a:lnTo>
                  <a:pt x="625" y="3110"/>
                </a:lnTo>
                <a:lnTo>
                  <a:pt x="612" y="3101"/>
                </a:lnTo>
                <a:lnTo>
                  <a:pt x="606" y="3099"/>
                </a:lnTo>
                <a:lnTo>
                  <a:pt x="616" y="3096"/>
                </a:lnTo>
                <a:lnTo>
                  <a:pt x="636" y="3094"/>
                </a:lnTo>
                <a:lnTo>
                  <a:pt x="639" y="3090"/>
                </a:lnTo>
                <a:lnTo>
                  <a:pt x="648" y="3088"/>
                </a:lnTo>
                <a:lnTo>
                  <a:pt x="657" y="3082"/>
                </a:lnTo>
                <a:lnTo>
                  <a:pt x="674" y="3075"/>
                </a:lnTo>
                <a:lnTo>
                  <a:pt x="686" y="3074"/>
                </a:lnTo>
                <a:lnTo>
                  <a:pt x="685" y="3068"/>
                </a:lnTo>
                <a:lnTo>
                  <a:pt x="686" y="3059"/>
                </a:lnTo>
                <a:lnTo>
                  <a:pt x="686" y="3051"/>
                </a:lnTo>
                <a:lnTo>
                  <a:pt x="689" y="3050"/>
                </a:lnTo>
                <a:lnTo>
                  <a:pt x="689" y="3046"/>
                </a:lnTo>
                <a:lnTo>
                  <a:pt x="705" y="3045"/>
                </a:lnTo>
                <a:lnTo>
                  <a:pt x="717" y="3042"/>
                </a:lnTo>
                <a:lnTo>
                  <a:pt x="722" y="3040"/>
                </a:lnTo>
                <a:lnTo>
                  <a:pt x="712" y="3030"/>
                </a:lnTo>
                <a:lnTo>
                  <a:pt x="708" y="3019"/>
                </a:lnTo>
                <a:lnTo>
                  <a:pt x="721" y="3015"/>
                </a:lnTo>
                <a:lnTo>
                  <a:pt x="733" y="3008"/>
                </a:lnTo>
                <a:lnTo>
                  <a:pt x="735" y="3009"/>
                </a:lnTo>
                <a:lnTo>
                  <a:pt x="739" y="3005"/>
                </a:lnTo>
                <a:lnTo>
                  <a:pt x="734" y="2992"/>
                </a:lnTo>
                <a:lnTo>
                  <a:pt x="732" y="2990"/>
                </a:lnTo>
                <a:lnTo>
                  <a:pt x="729" y="2983"/>
                </a:lnTo>
                <a:lnTo>
                  <a:pt x="737" y="2981"/>
                </a:lnTo>
                <a:lnTo>
                  <a:pt x="743" y="2978"/>
                </a:lnTo>
                <a:lnTo>
                  <a:pt x="745" y="2974"/>
                </a:lnTo>
                <a:lnTo>
                  <a:pt x="749" y="2973"/>
                </a:lnTo>
                <a:lnTo>
                  <a:pt x="751" y="2973"/>
                </a:lnTo>
                <a:lnTo>
                  <a:pt x="759" y="2973"/>
                </a:lnTo>
                <a:lnTo>
                  <a:pt x="759" y="2970"/>
                </a:lnTo>
                <a:lnTo>
                  <a:pt x="764" y="2968"/>
                </a:lnTo>
                <a:lnTo>
                  <a:pt x="761" y="2944"/>
                </a:lnTo>
                <a:lnTo>
                  <a:pt x="757" y="2934"/>
                </a:lnTo>
                <a:lnTo>
                  <a:pt x="740" y="2939"/>
                </a:lnTo>
                <a:lnTo>
                  <a:pt x="728" y="2929"/>
                </a:lnTo>
                <a:lnTo>
                  <a:pt x="723" y="2925"/>
                </a:lnTo>
                <a:lnTo>
                  <a:pt x="721" y="2919"/>
                </a:lnTo>
                <a:lnTo>
                  <a:pt x="718" y="2915"/>
                </a:lnTo>
                <a:lnTo>
                  <a:pt x="727" y="2904"/>
                </a:lnTo>
                <a:lnTo>
                  <a:pt x="726" y="2897"/>
                </a:lnTo>
                <a:lnTo>
                  <a:pt x="732" y="2896"/>
                </a:lnTo>
                <a:lnTo>
                  <a:pt x="735" y="2893"/>
                </a:lnTo>
                <a:lnTo>
                  <a:pt x="735" y="2894"/>
                </a:lnTo>
                <a:lnTo>
                  <a:pt x="746" y="2888"/>
                </a:lnTo>
                <a:lnTo>
                  <a:pt x="733" y="2861"/>
                </a:lnTo>
                <a:lnTo>
                  <a:pt x="730" y="2849"/>
                </a:lnTo>
                <a:lnTo>
                  <a:pt x="710" y="2854"/>
                </a:lnTo>
                <a:lnTo>
                  <a:pt x="697" y="2855"/>
                </a:lnTo>
                <a:lnTo>
                  <a:pt x="698" y="2849"/>
                </a:lnTo>
                <a:lnTo>
                  <a:pt x="700" y="2834"/>
                </a:lnTo>
                <a:lnTo>
                  <a:pt x="686" y="2833"/>
                </a:lnTo>
                <a:lnTo>
                  <a:pt x="686" y="2822"/>
                </a:lnTo>
                <a:lnTo>
                  <a:pt x="687" y="2813"/>
                </a:lnTo>
                <a:lnTo>
                  <a:pt x="681" y="2798"/>
                </a:lnTo>
                <a:lnTo>
                  <a:pt x="682" y="2795"/>
                </a:lnTo>
                <a:lnTo>
                  <a:pt x="686" y="2789"/>
                </a:lnTo>
                <a:lnTo>
                  <a:pt x="685" y="2780"/>
                </a:lnTo>
                <a:lnTo>
                  <a:pt x="680" y="2777"/>
                </a:lnTo>
                <a:lnTo>
                  <a:pt x="680" y="2776"/>
                </a:lnTo>
                <a:lnTo>
                  <a:pt x="680" y="2773"/>
                </a:lnTo>
                <a:lnTo>
                  <a:pt x="684" y="2765"/>
                </a:lnTo>
                <a:lnTo>
                  <a:pt x="685" y="2758"/>
                </a:lnTo>
                <a:lnTo>
                  <a:pt x="679" y="2743"/>
                </a:lnTo>
                <a:lnTo>
                  <a:pt x="671" y="2744"/>
                </a:lnTo>
                <a:lnTo>
                  <a:pt x="658" y="2742"/>
                </a:lnTo>
                <a:lnTo>
                  <a:pt x="658" y="2737"/>
                </a:lnTo>
                <a:lnTo>
                  <a:pt x="650" y="2741"/>
                </a:lnTo>
                <a:lnTo>
                  <a:pt x="649" y="2739"/>
                </a:lnTo>
                <a:lnTo>
                  <a:pt x="647" y="2739"/>
                </a:lnTo>
                <a:lnTo>
                  <a:pt x="647" y="2734"/>
                </a:lnTo>
                <a:lnTo>
                  <a:pt x="642" y="2736"/>
                </a:lnTo>
                <a:lnTo>
                  <a:pt x="639" y="2722"/>
                </a:lnTo>
                <a:lnTo>
                  <a:pt x="646" y="2721"/>
                </a:lnTo>
                <a:lnTo>
                  <a:pt x="646" y="2716"/>
                </a:lnTo>
                <a:lnTo>
                  <a:pt x="642" y="2711"/>
                </a:lnTo>
                <a:lnTo>
                  <a:pt x="647" y="2699"/>
                </a:lnTo>
                <a:lnTo>
                  <a:pt x="650" y="2696"/>
                </a:lnTo>
                <a:lnTo>
                  <a:pt x="646" y="2691"/>
                </a:lnTo>
                <a:lnTo>
                  <a:pt x="642" y="2691"/>
                </a:lnTo>
                <a:lnTo>
                  <a:pt x="641" y="2689"/>
                </a:lnTo>
                <a:lnTo>
                  <a:pt x="639" y="2689"/>
                </a:lnTo>
                <a:lnTo>
                  <a:pt x="634" y="2680"/>
                </a:lnTo>
                <a:lnTo>
                  <a:pt x="626" y="2681"/>
                </a:lnTo>
                <a:lnTo>
                  <a:pt x="627" y="2686"/>
                </a:lnTo>
                <a:lnTo>
                  <a:pt x="616" y="2688"/>
                </a:lnTo>
                <a:lnTo>
                  <a:pt x="614" y="2684"/>
                </a:lnTo>
                <a:lnTo>
                  <a:pt x="612" y="2680"/>
                </a:lnTo>
                <a:lnTo>
                  <a:pt x="596" y="2684"/>
                </a:lnTo>
                <a:lnTo>
                  <a:pt x="583" y="2689"/>
                </a:lnTo>
                <a:lnTo>
                  <a:pt x="575" y="2693"/>
                </a:lnTo>
                <a:lnTo>
                  <a:pt x="574" y="2693"/>
                </a:lnTo>
                <a:lnTo>
                  <a:pt x="569" y="2679"/>
                </a:lnTo>
                <a:lnTo>
                  <a:pt x="567" y="2675"/>
                </a:lnTo>
                <a:lnTo>
                  <a:pt x="578" y="2654"/>
                </a:lnTo>
                <a:lnTo>
                  <a:pt x="582" y="2649"/>
                </a:lnTo>
                <a:lnTo>
                  <a:pt x="584" y="2636"/>
                </a:lnTo>
                <a:lnTo>
                  <a:pt x="584" y="2627"/>
                </a:lnTo>
                <a:lnTo>
                  <a:pt x="579" y="2603"/>
                </a:lnTo>
                <a:lnTo>
                  <a:pt x="578" y="2595"/>
                </a:lnTo>
                <a:lnTo>
                  <a:pt x="580" y="2579"/>
                </a:lnTo>
                <a:lnTo>
                  <a:pt x="589" y="2540"/>
                </a:lnTo>
                <a:lnTo>
                  <a:pt x="590" y="2523"/>
                </a:lnTo>
                <a:lnTo>
                  <a:pt x="589" y="2505"/>
                </a:lnTo>
                <a:lnTo>
                  <a:pt x="591" y="2496"/>
                </a:lnTo>
                <a:lnTo>
                  <a:pt x="598" y="2481"/>
                </a:lnTo>
                <a:lnTo>
                  <a:pt x="623" y="2432"/>
                </a:lnTo>
                <a:lnTo>
                  <a:pt x="622" y="2432"/>
                </a:lnTo>
                <a:lnTo>
                  <a:pt x="627" y="2417"/>
                </a:lnTo>
                <a:lnTo>
                  <a:pt x="630" y="2412"/>
                </a:lnTo>
                <a:lnTo>
                  <a:pt x="634" y="2407"/>
                </a:lnTo>
                <a:lnTo>
                  <a:pt x="642" y="2406"/>
                </a:lnTo>
                <a:lnTo>
                  <a:pt x="646" y="2401"/>
                </a:lnTo>
                <a:lnTo>
                  <a:pt x="650" y="2390"/>
                </a:lnTo>
                <a:lnTo>
                  <a:pt x="657" y="2382"/>
                </a:lnTo>
                <a:lnTo>
                  <a:pt x="660" y="2376"/>
                </a:lnTo>
                <a:lnTo>
                  <a:pt x="664" y="2365"/>
                </a:lnTo>
                <a:lnTo>
                  <a:pt x="665" y="2352"/>
                </a:lnTo>
                <a:lnTo>
                  <a:pt x="665" y="2343"/>
                </a:lnTo>
                <a:lnTo>
                  <a:pt x="666" y="2339"/>
                </a:lnTo>
                <a:lnTo>
                  <a:pt x="676" y="2326"/>
                </a:lnTo>
                <a:lnTo>
                  <a:pt x="679" y="2318"/>
                </a:lnTo>
                <a:lnTo>
                  <a:pt x="676" y="2317"/>
                </a:lnTo>
                <a:lnTo>
                  <a:pt x="668" y="2311"/>
                </a:lnTo>
                <a:lnTo>
                  <a:pt x="663" y="2310"/>
                </a:lnTo>
                <a:lnTo>
                  <a:pt x="659" y="2308"/>
                </a:lnTo>
                <a:lnTo>
                  <a:pt x="655" y="2310"/>
                </a:lnTo>
                <a:lnTo>
                  <a:pt x="654" y="2308"/>
                </a:lnTo>
                <a:lnTo>
                  <a:pt x="650" y="2311"/>
                </a:lnTo>
                <a:lnTo>
                  <a:pt x="648" y="2311"/>
                </a:lnTo>
                <a:lnTo>
                  <a:pt x="649" y="2306"/>
                </a:lnTo>
                <a:lnTo>
                  <a:pt x="648" y="2306"/>
                </a:lnTo>
                <a:lnTo>
                  <a:pt x="646" y="2299"/>
                </a:lnTo>
                <a:lnTo>
                  <a:pt x="644" y="2297"/>
                </a:lnTo>
                <a:lnTo>
                  <a:pt x="644" y="2291"/>
                </a:lnTo>
                <a:lnTo>
                  <a:pt x="642" y="2288"/>
                </a:lnTo>
                <a:lnTo>
                  <a:pt x="634" y="2284"/>
                </a:lnTo>
                <a:lnTo>
                  <a:pt x="633" y="2284"/>
                </a:lnTo>
                <a:lnTo>
                  <a:pt x="630" y="2281"/>
                </a:lnTo>
                <a:lnTo>
                  <a:pt x="626" y="2280"/>
                </a:lnTo>
                <a:lnTo>
                  <a:pt x="625" y="2276"/>
                </a:lnTo>
                <a:lnTo>
                  <a:pt x="614" y="2258"/>
                </a:lnTo>
                <a:lnTo>
                  <a:pt x="550" y="2279"/>
                </a:lnTo>
                <a:lnTo>
                  <a:pt x="487" y="2276"/>
                </a:lnTo>
                <a:lnTo>
                  <a:pt x="457" y="2276"/>
                </a:lnTo>
                <a:lnTo>
                  <a:pt x="413" y="2275"/>
                </a:lnTo>
                <a:lnTo>
                  <a:pt x="376" y="2274"/>
                </a:lnTo>
                <a:lnTo>
                  <a:pt x="366" y="2279"/>
                </a:lnTo>
                <a:lnTo>
                  <a:pt x="345" y="2295"/>
                </a:lnTo>
                <a:lnTo>
                  <a:pt x="340" y="2300"/>
                </a:lnTo>
                <a:lnTo>
                  <a:pt x="340" y="2296"/>
                </a:lnTo>
                <a:lnTo>
                  <a:pt x="340" y="2292"/>
                </a:lnTo>
                <a:lnTo>
                  <a:pt x="338" y="2274"/>
                </a:lnTo>
                <a:lnTo>
                  <a:pt x="337" y="2270"/>
                </a:lnTo>
                <a:lnTo>
                  <a:pt x="332" y="2258"/>
                </a:lnTo>
                <a:lnTo>
                  <a:pt x="328" y="2253"/>
                </a:lnTo>
                <a:lnTo>
                  <a:pt x="323" y="2248"/>
                </a:lnTo>
                <a:lnTo>
                  <a:pt x="319" y="2241"/>
                </a:lnTo>
                <a:lnTo>
                  <a:pt x="316" y="2236"/>
                </a:lnTo>
                <a:lnTo>
                  <a:pt x="313" y="2228"/>
                </a:lnTo>
                <a:lnTo>
                  <a:pt x="308" y="2226"/>
                </a:lnTo>
                <a:lnTo>
                  <a:pt x="308" y="2225"/>
                </a:lnTo>
                <a:lnTo>
                  <a:pt x="306" y="2223"/>
                </a:lnTo>
                <a:lnTo>
                  <a:pt x="295" y="2223"/>
                </a:lnTo>
                <a:lnTo>
                  <a:pt x="287" y="2221"/>
                </a:lnTo>
                <a:lnTo>
                  <a:pt x="276" y="2220"/>
                </a:lnTo>
                <a:lnTo>
                  <a:pt x="273" y="2219"/>
                </a:lnTo>
                <a:lnTo>
                  <a:pt x="269" y="2214"/>
                </a:lnTo>
                <a:lnTo>
                  <a:pt x="265" y="2212"/>
                </a:lnTo>
                <a:lnTo>
                  <a:pt x="268" y="2206"/>
                </a:lnTo>
                <a:lnTo>
                  <a:pt x="269" y="2200"/>
                </a:lnTo>
                <a:lnTo>
                  <a:pt x="276" y="2188"/>
                </a:lnTo>
                <a:lnTo>
                  <a:pt x="276" y="2185"/>
                </a:lnTo>
                <a:lnTo>
                  <a:pt x="274" y="2183"/>
                </a:lnTo>
                <a:lnTo>
                  <a:pt x="274" y="2178"/>
                </a:lnTo>
                <a:lnTo>
                  <a:pt x="278" y="2167"/>
                </a:lnTo>
                <a:lnTo>
                  <a:pt x="267" y="2168"/>
                </a:lnTo>
                <a:lnTo>
                  <a:pt x="264" y="2167"/>
                </a:lnTo>
                <a:lnTo>
                  <a:pt x="260" y="2166"/>
                </a:lnTo>
                <a:lnTo>
                  <a:pt x="255" y="2168"/>
                </a:lnTo>
                <a:lnTo>
                  <a:pt x="252" y="2172"/>
                </a:lnTo>
                <a:lnTo>
                  <a:pt x="244" y="2173"/>
                </a:lnTo>
                <a:lnTo>
                  <a:pt x="243" y="2173"/>
                </a:lnTo>
                <a:lnTo>
                  <a:pt x="241" y="2172"/>
                </a:lnTo>
                <a:lnTo>
                  <a:pt x="239" y="2172"/>
                </a:lnTo>
                <a:lnTo>
                  <a:pt x="238" y="2173"/>
                </a:lnTo>
                <a:lnTo>
                  <a:pt x="241" y="2180"/>
                </a:lnTo>
                <a:lnTo>
                  <a:pt x="241" y="2185"/>
                </a:lnTo>
                <a:lnTo>
                  <a:pt x="237" y="2189"/>
                </a:lnTo>
                <a:lnTo>
                  <a:pt x="230" y="2191"/>
                </a:lnTo>
                <a:lnTo>
                  <a:pt x="220" y="2191"/>
                </a:lnTo>
                <a:lnTo>
                  <a:pt x="215" y="2193"/>
                </a:lnTo>
                <a:lnTo>
                  <a:pt x="211" y="2191"/>
                </a:lnTo>
                <a:lnTo>
                  <a:pt x="210" y="2188"/>
                </a:lnTo>
                <a:lnTo>
                  <a:pt x="209" y="2187"/>
                </a:lnTo>
                <a:lnTo>
                  <a:pt x="204" y="2187"/>
                </a:lnTo>
                <a:lnTo>
                  <a:pt x="196" y="2185"/>
                </a:lnTo>
                <a:lnTo>
                  <a:pt x="185" y="2185"/>
                </a:lnTo>
                <a:lnTo>
                  <a:pt x="173" y="2185"/>
                </a:lnTo>
                <a:lnTo>
                  <a:pt x="171" y="2188"/>
                </a:lnTo>
                <a:lnTo>
                  <a:pt x="168" y="2188"/>
                </a:lnTo>
                <a:lnTo>
                  <a:pt x="166" y="2189"/>
                </a:lnTo>
                <a:lnTo>
                  <a:pt x="164" y="2191"/>
                </a:lnTo>
                <a:lnTo>
                  <a:pt x="163" y="2193"/>
                </a:lnTo>
                <a:lnTo>
                  <a:pt x="163" y="2183"/>
                </a:lnTo>
                <a:lnTo>
                  <a:pt x="162" y="2177"/>
                </a:lnTo>
                <a:lnTo>
                  <a:pt x="164" y="2174"/>
                </a:lnTo>
                <a:lnTo>
                  <a:pt x="162" y="2173"/>
                </a:lnTo>
                <a:lnTo>
                  <a:pt x="155" y="2164"/>
                </a:lnTo>
                <a:lnTo>
                  <a:pt x="150" y="2166"/>
                </a:lnTo>
                <a:lnTo>
                  <a:pt x="147" y="2162"/>
                </a:lnTo>
                <a:lnTo>
                  <a:pt x="143" y="2158"/>
                </a:lnTo>
                <a:lnTo>
                  <a:pt x="135" y="2153"/>
                </a:lnTo>
                <a:lnTo>
                  <a:pt x="134" y="2146"/>
                </a:lnTo>
                <a:lnTo>
                  <a:pt x="131" y="2141"/>
                </a:lnTo>
                <a:lnTo>
                  <a:pt x="129" y="2131"/>
                </a:lnTo>
                <a:lnTo>
                  <a:pt x="119" y="2118"/>
                </a:lnTo>
                <a:lnTo>
                  <a:pt x="128" y="2119"/>
                </a:lnTo>
                <a:lnTo>
                  <a:pt x="142" y="2119"/>
                </a:lnTo>
                <a:lnTo>
                  <a:pt x="142" y="2113"/>
                </a:lnTo>
                <a:lnTo>
                  <a:pt x="146" y="2109"/>
                </a:lnTo>
                <a:lnTo>
                  <a:pt x="143" y="2094"/>
                </a:lnTo>
                <a:lnTo>
                  <a:pt x="141" y="2086"/>
                </a:lnTo>
                <a:lnTo>
                  <a:pt x="146" y="2072"/>
                </a:lnTo>
                <a:lnTo>
                  <a:pt x="150" y="2068"/>
                </a:lnTo>
                <a:lnTo>
                  <a:pt x="150" y="2067"/>
                </a:lnTo>
                <a:lnTo>
                  <a:pt x="145" y="2067"/>
                </a:lnTo>
                <a:lnTo>
                  <a:pt x="145" y="2047"/>
                </a:lnTo>
                <a:lnTo>
                  <a:pt x="148" y="2033"/>
                </a:lnTo>
                <a:lnTo>
                  <a:pt x="131" y="2027"/>
                </a:lnTo>
                <a:lnTo>
                  <a:pt x="146" y="2022"/>
                </a:lnTo>
                <a:lnTo>
                  <a:pt x="156" y="2017"/>
                </a:lnTo>
                <a:lnTo>
                  <a:pt x="162" y="2013"/>
                </a:lnTo>
                <a:lnTo>
                  <a:pt x="175" y="2010"/>
                </a:lnTo>
                <a:lnTo>
                  <a:pt x="178" y="2009"/>
                </a:lnTo>
                <a:lnTo>
                  <a:pt x="175" y="2007"/>
                </a:lnTo>
                <a:lnTo>
                  <a:pt x="180" y="2003"/>
                </a:lnTo>
                <a:lnTo>
                  <a:pt x="183" y="2002"/>
                </a:lnTo>
                <a:lnTo>
                  <a:pt x="183" y="1999"/>
                </a:lnTo>
                <a:lnTo>
                  <a:pt x="183" y="1993"/>
                </a:lnTo>
                <a:lnTo>
                  <a:pt x="184" y="1993"/>
                </a:lnTo>
                <a:lnTo>
                  <a:pt x="187" y="1994"/>
                </a:lnTo>
                <a:lnTo>
                  <a:pt x="189" y="1993"/>
                </a:lnTo>
                <a:lnTo>
                  <a:pt x="188" y="1975"/>
                </a:lnTo>
                <a:lnTo>
                  <a:pt x="185" y="1975"/>
                </a:lnTo>
                <a:lnTo>
                  <a:pt x="185" y="1966"/>
                </a:lnTo>
                <a:lnTo>
                  <a:pt x="189" y="1951"/>
                </a:lnTo>
                <a:lnTo>
                  <a:pt x="191" y="1953"/>
                </a:lnTo>
                <a:lnTo>
                  <a:pt x="193" y="1943"/>
                </a:lnTo>
                <a:lnTo>
                  <a:pt x="178" y="1942"/>
                </a:lnTo>
                <a:lnTo>
                  <a:pt x="161" y="1938"/>
                </a:lnTo>
                <a:lnTo>
                  <a:pt x="126" y="1929"/>
                </a:lnTo>
                <a:lnTo>
                  <a:pt x="113" y="1924"/>
                </a:lnTo>
                <a:lnTo>
                  <a:pt x="112" y="1923"/>
                </a:lnTo>
                <a:lnTo>
                  <a:pt x="128" y="1908"/>
                </a:lnTo>
                <a:lnTo>
                  <a:pt x="137" y="1897"/>
                </a:lnTo>
                <a:lnTo>
                  <a:pt x="140" y="1896"/>
                </a:lnTo>
                <a:lnTo>
                  <a:pt x="143" y="1895"/>
                </a:lnTo>
                <a:lnTo>
                  <a:pt x="150" y="1886"/>
                </a:lnTo>
                <a:lnTo>
                  <a:pt x="161" y="1876"/>
                </a:lnTo>
                <a:lnTo>
                  <a:pt x="164" y="1870"/>
                </a:lnTo>
                <a:lnTo>
                  <a:pt x="168" y="1863"/>
                </a:lnTo>
                <a:lnTo>
                  <a:pt x="171" y="1853"/>
                </a:lnTo>
                <a:lnTo>
                  <a:pt x="174" y="1849"/>
                </a:lnTo>
                <a:lnTo>
                  <a:pt x="175" y="1847"/>
                </a:lnTo>
                <a:lnTo>
                  <a:pt x="169" y="1843"/>
                </a:lnTo>
                <a:lnTo>
                  <a:pt x="164" y="1843"/>
                </a:lnTo>
                <a:lnTo>
                  <a:pt x="158" y="1843"/>
                </a:lnTo>
                <a:lnTo>
                  <a:pt x="155" y="1826"/>
                </a:lnTo>
                <a:lnTo>
                  <a:pt x="153" y="1793"/>
                </a:lnTo>
                <a:lnTo>
                  <a:pt x="152" y="1782"/>
                </a:lnTo>
                <a:lnTo>
                  <a:pt x="147" y="1782"/>
                </a:lnTo>
                <a:lnTo>
                  <a:pt x="142" y="1783"/>
                </a:lnTo>
                <a:lnTo>
                  <a:pt x="136" y="1784"/>
                </a:lnTo>
                <a:lnTo>
                  <a:pt x="123" y="1783"/>
                </a:lnTo>
                <a:lnTo>
                  <a:pt x="110" y="1785"/>
                </a:lnTo>
                <a:lnTo>
                  <a:pt x="110" y="1783"/>
                </a:lnTo>
                <a:lnTo>
                  <a:pt x="105" y="1784"/>
                </a:lnTo>
                <a:lnTo>
                  <a:pt x="96" y="1786"/>
                </a:lnTo>
                <a:lnTo>
                  <a:pt x="96" y="1779"/>
                </a:lnTo>
                <a:lnTo>
                  <a:pt x="99" y="1773"/>
                </a:lnTo>
                <a:lnTo>
                  <a:pt x="60" y="1743"/>
                </a:lnTo>
                <a:lnTo>
                  <a:pt x="59" y="1740"/>
                </a:lnTo>
                <a:lnTo>
                  <a:pt x="38" y="1742"/>
                </a:lnTo>
                <a:lnTo>
                  <a:pt x="36" y="1738"/>
                </a:lnTo>
                <a:lnTo>
                  <a:pt x="2" y="1674"/>
                </a:lnTo>
                <a:lnTo>
                  <a:pt x="2" y="1658"/>
                </a:lnTo>
                <a:lnTo>
                  <a:pt x="0" y="1637"/>
                </a:lnTo>
                <a:lnTo>
                  <a:pt x="0" y="1620"/>
                </a:lnTo>
                <a:lnTo>
                  <a:pt x="1" y="1617"/>
                </a:lnTo>
                <a:lnTo>
                  <a:pt x="2" y="1610"/>
                </a:lnTo>
                <a:lnTo>
                  <a:pt x="3" y="1609"/>
                </a:lnTo>
                <a:lnTo>
                  <a:pt x="9" y="1610"/>
                </a:lnTo>
                <a:lnTo>
                  <a:pt x="12" y="1609"/>
                </a:lnTo>
                <a:lnTo>
                  <a:pt x="14" y="1605"/>
                </a:lnTo>
                <a:lnTo>
                  <a:pt x="23" y="1603"/>
                </a:lnTo>
                <a:lnTo>
                  <a:pt x="24" y="1601"/>
                </a:lnTo>
                <a:lnTo>
                  <a:pt x="30" y="1599"/>
                </a:lnTo>
                <a:lnTo>
                  <a:pt x="33" y="1599"/>
                </a:lnTo>
                <a:lnTo>
                  <a:pt x="38" y="1599"/>
                </a:lnTo>
                <a:lnTo>
                  <a:pt x="40" y="1597"/>
                </a:lnTo>
                <a:lnTo>
                  <a:pt x="43" y="1596"/>
                </a:lnTo>
                <a:lnTo>
                  <a:pt x="45" y="1596"/>
                </a:lnTo>
                <a:lnTo>
                  <a:pt x="49" y="1598"/>
                </a:lnTo>
                <a:lnTo>
                  <a:pt x="57" y="1598"/>
                </a:lnTo>
                <a:lnTo>
                  <a:pt x="62" y="1598"/>
                </a:lnTo>
                <a:lnTo>
                  <a:pt x="65" y="1599"/>
                </a:lnTo>
                <a:lnTo>
                  <a:pt x="68" y="1599"/>
                </a:lnTo>
                <a:lnTo>
                  <a:pt x="71" y="1596"/>
                </a:lnTo>
                <a:lnTo>
                  <a:pt x="75" y="1594"/>
                </a:lnTo>
                <a:lnTo>
                  <a:pt x="75" y="1593"/>
                </a:lnTo>
                <a:lnTo>
                  <a:pt x="81" y="1592"/>
                </a:lnTo>
                <a:lnTo>
                  <a:pt x="83" y="1591"/>
                </a:lnTo>
                <a:lnTo>
                  <a:pt x="83" y="1588"/>
                </a:lnTo>
                <a:lnTo>
                  <a:pt x="84" y="1587"/>
                </a:lnTo>
                <a:lnTo>
                  <a:pt x="87" y="1587"/>
                </a:lnTo>
                <a:lnTo>
                  <a:pt x="87" y="1585"/>
                </a:lnTo>
                <a:lnTo>
                  <a:pt x="91" y="1585"/>
                </a:lnTo>
                <a:lnTo>
                  <a:pt x="91" y="1583"/>
                </a:lnTo>
                <a:lnTo>
                  <a:pt x="94" y="1582"/>
                </a:lnTo>
                <a:lnTo>
                  <a:pt x="94" y="1580"/>
                </a:lnTo>
                <a:lnTo>
                  <a:pt x="94" y="1578"/>
                </a:lnTo>
                <a:lnTo>
                  <a:pt x="96" y="1573"/>
                </a:lnTo>
                <a:lnTo>
                  <a:pt x="100" y="1573"/>
                </a:lnTo>
                <a:lnTo>
                  <a:pt x="100" y="1570"/>
                </a:lnTo>
                <a:lnTo>
                  <a:pt x="102" y="1570"/>
                </a:lnTo>
                <a:lnTo>
                  <a:pt x="108" y="1564"/>
                </a:lnTo>
                <a:lnTo>
                  <a:pt x="104" y="1560"/>
                </a:lnTo>
                <a:lnTo>
                  <a:pt x="100" y="1557"/>
                </a:lnTo>
                <a:lnTo>
                  <a:pt x="97" y="1557"/>
                </a:lnTo>
                <a:lnTo>
                  <a:pt x="92" y="1556"/>
                </a:lnTo>
                <a:lnTo>
                  <a:pt x="83" y="1554"/>
                </a:lnTo>
                <a:lnTo>
                  <a:pt x="84" y="1553"/>
                </a:lnTo>
                <a:lnTo>
                  <a:pt x="84" y="1546"/>
                </a:lnTo>
                <a:lnTo>
                  <a:pt x="80" y="1537"/>
                </a:lnTo>
                <a:lnTo>
                  <a:pt x="71" y="1530"/>
                </a:lnTo>
                <a:lnTo>
                  <a:pt x="60" y="1471"/>
                </a:lnTo>
                <a:lnTo>
                  <a:pt x="46" y="1445"/>
                </a:lnTo>
                <a:lnTo>
                  <a:pt x="39" y="1436"/>
                </a:lnTo>
                <a:lnTo>
                  <a:pt x="19" y="1402"/>
                </a:lnTo>
                <a:lnTo>
                  <a:pt x="16" y="1397"/>
                </a:lnTo>
                <a:lnTo>
                  <a:pt x="14" y="1394"/>
                </a:lnTo>
                <a:lnTo>
                  <a:pt x="13" y="1394"/>
                </a:lnTo>
                <a:lnTo>
                  <a:pt x="11" y="1389"/>
                </a:lnTo>
                <a:lnTo>
                  <a:pt x="6" y="1384"/>
                </a:lnTo>
                <a:lnTo>
                  <a:pt x="4" y="1378"/>
                </a:lnTo>
                <a:lnTo>
                  <a:pt x="1" y="1370"/>
                </a:lnTo>
                <a:lnTo>
                  <a:pt x="12" y="1301"/>
                </a:lnTo>
                <a:lnTo>
                  <a:pt x="12" y="1235"/>
                </a:lnTo>
                <a:lnTo>
                  <a:pt x="23" y="1235"/>
                </a:lnTo>
                <a:lnTo>
                  <a:pt x="34" y="1229"/>
                </a:lnTo>
                <a:lnTo>
                  <a:pt x="48" y="1216"/>
                </a:lnTo>
                <a:lnTo>
                  <a:pt x="55" y="1205"/>
                </a:lnTo>
                <a:lnTo>
                  <a:pt x="64" y="1224"/>
                </a:lnTo>
                <a:lnTo>
                  <a:pt x="77" y="1227"/>
                </a:lnTo>
                <a:lnTo>
                  <a:pt x="89" y="1231"/>
                </a:lnTo>
                <a:lnTo>
                  <a:pt x="98" y="1221"/>
                </a:lnTo>
                <a:lnTo>
                  <a:pt x="109" y="1218"/>
                </a:lnTo>
                <a:lnTo>
                  <a:pt x="110" y="1220"/>
                </a:lnTo>
                <a:lnTo>
                  <a:pt x="112" y="1221"/>
                </a:lnTo>
                <a:lnTo>
                  <a:pt x="113" y="1219"/>
                </a:lnTo>
                <a:lnTo>
                  <a:pt x="115" y="1215"/>
                </a:lnTo>
                <a:lnTo>
                  <a:pt x="119" y="1213"/>
                </a:lnTo>
                <a:lnTo>
                  <a:pt x="124" y="1211"/>
                </a:lnTo>
                <a:lnTo>
                  <a:pt x="126" y="1213"/>
                </a:lnTo>
                <a:lnTo>
                  <a:pt x="130" y="1207"/>
                </a:lnTo>
                <a:lnTo>
                  <a:pt x="131" y="1207"/>
                </a:lnTo>
                <a:lnTo>
                  <a:pt x="134" y="1205"/>
                </a:lnTo>
                <a:lnTo>
                  <a:pt x="135" y="1203"/>
                </a:lnTo>
                <a:lnTo>
                  <a:pt x="137" y="1202"/>
                </a:lnTo>
                <a:lnTo>
                  <a:pt x="142" y="1203"/>
                </a:lnTo>
                <a:lnTo>
                  <a:pt x="145" y="1202"/>
                </a:lnTo>
                <a:lnTo>
                  <a:pt x="150" y="1200"/>
                </a:lnTo>
                <a:lnTo>
                  <a:pt x="152" y="1199"/>
                </a:lnTo>
                <a:lnTo>
                  <a:pt x="153" y="1199"/>
                </a:lnTo>
                <a:lnTo>
                  <a:pt x="157" y="1194"/>
                </a:lnTo>
                <a:lnTo>
                  <a:pt x="157" y="1193"/>
                </a:lnTo>
                <a:lnTo>
                  <a:pt x="163" y="1186"/>
                </a:lnTo>
                <a:lnTo>
                  <a:pt x="169" y="1193"/>
                </a:lnTo>
                <a:lnTo>
                  <a:pt x="178" y="1199"/>
                </a:lnTo>
                <a:lnTo>
                  <a:pt x="183" y="1211"/>
                </a:lnTo>
                <a:lnTo>
                  <a:pt x="187" y="1216"/>
                </a:lnTo>
                <a:lnTo>
                  <a:pt x="193" y="1223"/>
                </a:lnTo>
                <a:lnTo>
                  <a:pt x="201" y="1241"/>
                </a:lnTo>
                <a:lnTo>
                  <a:pt x="210" y="1253"/>
                </a:lnTo>
                <a:lnTo>
                  <a:pt x="214" y="1250"/>
                </a:lnTo>
                <a:lnTo>
                  <a:pt x="216" y="1252"/>
                </a:lnTo>
                <a:lnTo>
                  <a:pt x="217" y="1252"/>
                </a:lnTo>
                <a:lnTo>
                  <a:pt x="232" y="1252"/>
                </a:lnTo>
                <a:lnTo>
                  <a:pt x="244" y="1251"/>
                </a:lnTo>
                <a:lnTo>
                  <a:pt x="243" y="1241"/>
                </a:lnTo>
                <a:lnTo>
                  <a:pt x="242" y="1224"/>
                </a:lnTo>
                <a:lnTo>
                  <a:pt x="252" y="1224"/>
                </a:lnTo>
                <a:lnTo>
                  <a:pt x="263" y="1225"/>
                </a:lnTo>
                <a:lnTo>
                  <a:pt x="270" y="1225"/>
                </a:lnTo>
                <a:lnTo>
                  <a:pt x="275" y="1223"/>
                </a:lnTo>
                <a:lnTo>
                  <a:pt x="287" y="1216"/>
                </a:lnTo>
                <a:lnTo>
                  <a:pt x="308" y="1211"/>
                </a:lnTo>
                <a:lnTo>
                  <a:pt x="316" y="1213"/>
                </a:lnTo>
                <a:lnTo>
                  <a:pt x="331" y="1220"/>
                </a:lnTo>
                <a:lnTo>
                  <a:pt x="331" y="1213"/>
                </a:lnTo>
                <a:lnTo>
                  <a:pt x="323" y="1202"/>
                </a:lnTo>
                <a:lnTo>
                  <a:pt x="313" y="1191"/>
                </a:lnTo>
                <a:lnTo>
                  <a:pt x="295" y="1165"/>
                </a:lnTo>
                <a:lnTo>
                  <a:pt x="312" y="1155"/>
                </a:lnTo>
                <a:lnTo>
                  <a:pt x="312" y="1154"/>
                </a:lnTo>
                <a:lnTo>
                  <a:pt x="317" y="1151"/>
                </a:lnTo>
                <a:lnTo>
                  <a:pt x="318" y="1147"/>
                </a:lnTo>
                <a:lnTo>
                  <a:pt x="331" y="1141"/>
                </a:lnTo>
                <a:lnTo>
                  <a:pt x="317" y="1097"/>
                </a:lnTo>
                <a:lnTo>
                  <a:pt x="315" y="1081"/>
                </a:lnTo>
                <a:lnTo>
                  <a:pt x="307" y="1069"/>
                </a:lnTo>
                <a:lnTo>
                  <a:pt x="305" y="1067"/>
                </a:lnTo>
                <a:lnTo>
                  <a:pt x="299" y="1059"/>
                </a:lnTo>
                <a:lnTo>
                  <a:pt x="301" y="1053"/>
                </a:lnTo>
                <a:lnTo>
                  <a:pt x="310" y="1040"/>
                </a:lnTo>
                <a:lnTo>
                  <a:pt x="307" y="1040"/>
                </a:lnTo>
                <a:lnTo>
                  <a:pt x="305" y="1022"/>
                </a:lnTo>
                <a:lnTo>
                  <a:pt x="310" y="1019"/>
                </a:lnTo>
                <a:lnTo>
                  <a:pt x="308" y="1018"/>
                </a:lnTo>
                <a:lnTo>
                  <a:pt x="313" y="1012"/>
                </a:lnTo>
                <a:lnTo>
                  <a:pt x="308" y="1006"/>
                </a:lnTo>
                <a:lnTo>
                  <a:pt x="307" y="1002"/>
                </a:lnTo>
                <a:lnTo>
                  <a:pt x="308" y="984"/>
                </a:lnTo>
                <a:lnTo>
                  <a:pt x="308" y="978"/>
                </a:lnTo>
                <a:lnTo>
                  <a:pt x="306" y="958"/>
                </a:lnTo>
                <a:lnTo>
                  <a:pt x="306" y="950"/>
                </a:lnTo>
                <a:lnTo>
                  <a:pt x="308" y="942"/>
                </a:lnTo>
                <a:lnTo>
                  <a:pt x="306" y="936"/>
                </a:lnTo>
                <a:lnTo>
                  <a:pt x="308" y="927"/>
                </a:lnTo>
                <a:lnTo>
                  <a:pt x="313" y="926"/>
                </a:lnTo>
                <a:lnTo>
                  <a:pt x="319" y="918"/>
                </a:lnTo>
                <a:lnTo>
                  <a:pt x="321" y="906"/>
                </a:lnTo>
                <a:lnTo>
                  <a:pt x="318" y="904"/>
                </a:lnTo>
                <a:lnTo>
                  <a:pt x="313" y="895"/>
                </a:lnTo>
                <a:lnTo>
                  <a:pt x="313" y="894"/>
                </a:lnTo>
                <a:lnTo>
                  <a:pt x="294" y="886"/>
                </a:lnTo>
                <a:lnTo>
                  <a:pt x="297" y="869"/>
                </a:lnTo>
                <a:lnTo>
                  <a:pt x="299" y="854"/>
                </a:lnTo>
                <a:lnTo>
                  <a:pt x="302" y="843"/>
                </a:lnTo>
                <a:lnTo>
                  <a:pt x="305" y="831"/>
                </a:lnTo>
                <a:lnTo>
                  <a:pt x="305" y="827"/>
                </a:lnTo>
                <a:lnTo>
                  <a:pt x="307" y="826"/>
                </a:lnTo>
                <a:lnTo>
                  <a:pt x="312" y="806"/>
                </a:lnTo>
                <a:lnTo>
                  <a:pt x="313" y="793"/>
                </a:lnTo>
                <a:lnTo>
                  <a:pt x="324" y="792"/>
                </a:lnTo>
                <a:lnTo>
                  <a:pt x="318" y="773"/>
                </a:lnTo>
                <a:lnTo>
                  <a:pt x="308" y="750"/>
                </a:lnTo>
                <a:lnTo>
                  <a:pt x="313" y="747"/>
                </a:lnTo>
                <a:lnTo>
                  <a:pt x="324" y="745"/>
                </a:lnTo>
                <a:lnTo>
                  <a:pt x="324" y="740"/>
                </a:lnTo>
                <a:lnTo>
                  <a:pt x="361" y="739"/>
                </a:lnTo>
                <a:lnTo>
                  <a:pt x="359" y="720"/>
                </a:lnTo>
                <a:lnTo>
                  <a:pt x="360" y="709"/>
                </a:lnTo>
                <a:lnTo>
                  <a:pt x="361" y="704"/>
                </a:lnTo>
                <a:lnTo>
                  <a:pt x="359" y="692"/>
                </a:lnTo>
                <a:lnTo>
                  <a:pt x="361" y="666"/>
                </a:lnTo>
                <a:lnTo>
                  <a:pt x="359" y="656"/>
                </a:lnTo>
                <a:lnTo>
                  <a:pt x="367" y="659"/>
                </a:lnTo>
                <a:lnTo>
                  <a:pt x="370" y="659"/>
                </a:lnTo>
                <a:lnTo>
                  <a:pt x="379" y="655"/>
                </a:lnTo>
                <a:lnTo>
                  <a:pt x="387" y="650"/>
                </a:lnTo>
                <a:lnTo>
                  <a:pt x="396" y="678"/>
                </a:lnTo>
                <a:lnTo>
                  <a:pt x="398" y="689"/>
                </a:lnTo>
                <a:lnTo>
                  <a:pt x="401" y="696"/>
                </a:lnTo>
                <a:lnTo>
                  <a:pt x="411" y="734"/>
                </a:lnTo>
                <a:lnTo>
                  <a:pt x="441" y="845"/>
                </a:lnTo>
                <a:lnTo>
                  <a:pt x="450" y="867"/>
                </a:lnTo>
                <a:lnTo>
                  <a:pt x="457" y="882"/>
                </a:lnTo>
                <a:lnTo>
                  <a:pt x="509" y="959"/>
                </a:lnTo>
                <a:lnTo>
                  <a:pt x="514" y="963"/>
                </a:lnTo>
                <a:lnTo>
                  <a:pt x="542" y="979"/>
                </a:lnTo>
                <a:lnTo>
                  <a:pt x="543" y="975"/>
                </a:lnTo>
                <a:lnTo>
                  <a:pt x="552" y="973"/>
                </a:lnTo>
                <a:lnTo>
                  <a:pt x="553" y="970"/>
                </a:lnTo>
                <a:lnTo>
                  <a:pt x="550" y="970"/>
                </a:lnTo>
                <a:lnTo>
                  <a:pt x="551" y="967"/>
                </a:lnTo>
                <a:lnTo>
                  <a:pt x="557" y="967"/>
                </a:lnTo>
                <a:lnTo>
                  <a:pt x="578" y="953"/>
                </a:lnTo>
                <a:lnTo>
                  <a:pt x="579" y="953"/>
                </a:lnTo>
                <a:lnTo>
                  <a:pt x="579" y="944"/>
                </a:lnTo>
                <a:lnTo>
                  <a:pt x="579" y="939"/>
                </a:lnTo>
                <a:lnTo>
                  <a:pt x="585" y="925"/>
                </a:lnTo>
                <a:lnTo>
                  <a:pt x="591" y="918"/>
                </a:lnTo>
                <a:lnTo>
                  <a:pt x="596" y="906"/>
                </a:lnTo>
                <a:lnTo>
                  <a:pt x="604" y="898"/>
                </a:lnTo>
                <a:lnTo>
                  <a:pt x="607" y="898"/>
                </a:lnTo>
                <a:lnTo>
                  <a:pt x="612" y="898"/>
                </a:lnTo>
                <a:lnTo>
                  <a:pt x="621" y="900"/>
                </a:lnTo>
                <a:lnTo>
                  <a:pt x="628" y="899"/>
                </a:lnTo>
                <a:lnTo>
                  <a:pt x="631" y="891"/>
                </a:lnTo>
                <a:lnTo>
                  <a:pt x="636" y="883"/>
                </a:lnTo>
                <a:lnTo>
                  <a:pt x="639" y="889"/>
                </a:lnTo>
                <a:lnTo>
                  <a:pt x="644" y="889"/>
                </a:lnTo>
                <a:lnTo>
                  <a:pt x="649" y="886"/>
                </a:lnTo>
                <a:lnTo>
                  <a:pt x="657" y="882"/>
                </a:lnTo>
                <a:lnTo>
                  <a:pt x="660" y="880"/>
                </a:lnTo>
                <a:lnTo>
                  <a:pt x="664" y="880"/>
                </a:lnTo>
                <a:lnTo>
                  <a:pt x="663" y="878"/>
                </a:lnTo>
                <a:lnTo>
                  <a:pt x="664" y="869"/>
                </a:lnTo>
                <a:lnTo>
                  <a:pt x="662" y="856"/>
                </a:lnTo>
                <a:lnTo>
                  <a:pt x="660" y="850"/>
                </a:lnTo>
                <a:lnTo>
                  <a:pt x="660" y="845"/>
                </a:lnTo>
                <a:lnTo>
                  <a:pt x="663" y="840"/>
                </a:lnTo>
                <a:lnTo>
                  <a:pt x="665" y="835"/>
                </a:lnTo>
                <a:lnTo>
                  <a:pt x="666" y="834"/>
                </a:lnTo>
                <a:lnTo>
                  <a:pt x="675" y="834"/>
                </a:lnTo>
                <a:lnTo>
                  <a:pt x="680" y="837"/>
                </a:lnTo>
                <a:lnTo>
                  <a:pt x="682" y="837"/>
                </a:lnTo>
                <a:lnTo>
                  <a:pt x="684" y="831"/>
                </a:lnTo>
                <a:lnTo>
                  <a:pt x="682" y="826"/>
                </a:lnTo>
                <a:lnTo>
                  <a:pt x="685" y="822"/>
                </a:lnTo>
                <a:lnTo>
                  <a:pt x="689" y="813"/>
                </a:lnTo>
                <a:lnTo>
                  <a:pt x="690" y="802"/>
                </a:lnTo>
                <a:lnTo>
                  <a:pt x="690" y="794"/>
                </a:lnTo>
                <a:lnTo>
                  <a:pt x="694" y="790"/>
                </a:lnTo>
                <a:lnTo>
                  <a:pt x="700" y="784"/>
                </a:lnTo>
                <a:lnTo>
                  <a:pt x="690" y="774"/>
                </a:lnTo>
                <a:lnTo>
                  <a:pt x="694" y="771"/>
                </a:lnTo>
                <a:lnTo>
                  <a:pt x="696" y="768"/>
                </a:lnTo>
                <a:lnTo>
                  <a:pt x="696" y="751"/>
                </a:lnTo>
                <a:lnTo>
                  <a:pt x="696" y="750"/>
                </a:lnTo>
                <a:lnTo>
                  <a:pt x="698" y="749"/>
                </a:lnTo>
                <a:lnTo>
                  <a:pt x="702" y="746"/>
                </a:lnTo>
                <a:lnTo>
                  <a:pt x="708" y="742"/>
                </a:lnTo>
                <a:lnTo>
                  <a:pt x="708" y="739"/>
                </a:lnTo>
                <a:lnTo>
                  <a:pt x="711" y="735"/>
                </a:lnTo>
                <a:lnTo>
                  <a:pt x="711" y="731"/>
                </a:lnTo>
                <a:lnTo>
                  <a:pt x="713" y="726"/>
                </a:lnTo>
                <a:lnTo>
                  <a:pt x="713" y="720"/>
                </a:lnTo>
                <a:lnTo>
                  <a:pt x="712" y="720"/>
                </a:lnTo>
                <a:lnTo>
                  <a:pt x="713" y="709"/>
                </a:lnTo>
                <a:lnTo>
                  <a:pt x="712" y="691"/>
                </a:lnTo>
                <a:lnTo>
                  <a:pt x="713" y="682"/>
                </a:lnTo>
                <a:lnTo>
                  <a:pt x="713" y="670"/>
                </a:lnTo>
                <a:lnTo>
                  <a:pt x="711" y="662"/>
                </a:lnTo>
                <a:lnTo>
                  <a:pt x="714" y="660"/>
                </a:lnTo>
                <a:lnTo>
                  <a:pt x="711" y="649"/>
                </a:lnTo>
                <a:lnTo>
                  <a:pt x="705" y="649"/>
                </a:lnTo>
                <a:lnTo>
                  <a:pt x="702" y="638"/>
                </a:lnTo>
                <a:lnTo>
                  <a:pt x="702" y="634"/>
                </a:lnTo>
                <a:lnTo>
                  <a:pt x="705" y="634"/>
                </a:lnTo>
                <a:lnTo>
                  <a:pt x="705" y="625"/>
                </a:lnTo>
                <a:lnTo>
                  <a:pt x="708" y="607"/>
                </a:lnTo>
                <a:lnTo>
                  <a:pt x="710" y="603"/>
                </a:lnTo>
                <a:lnTo>
                  <a:pt x="713" y="598"/>
                </a:lnTo>
                <a:lnTo>
                  <a:pt x="711" y="584"/>
                </a:lnTo>
                <a:lnTo>
                  <a:pt x="711" y="575"/>
                </a:lnTo>
                <a:lnTo>
                  <a:pt x="701" y="573"/>
                </a:lnTo>
                <a:lnTo>
                  <a:pt x="701" y="560"/>
                </a:lnTo>
                <a:lnTo>
                  <a:pt x="706" y="541"/>
                </a:lnTo>
                <a:lnTo>
                  <a:pt x="698" y="537"/>
                </a:lnTo>
                <a:lnTo>
                  <a:pt x="701" y="533"/>
                </a:lnTo>
                <a:lnTo>
                  <a:pt x="706" y="527"/>
                </a:lnTo>
                <a:lnTo>
                  <a:pt x="706" y="512"/>
                </a:lnTo>
                <a:lnTo>
                  <a:pt x="707" y="512"/>
                </a:lnTo>
                <a:lnTo>
                  <a:pt x="711" y="505"/>
                </a:lnTo>
                <a:lnTo>
                  <a:pt x="711" y="497"/>
                </a:lnTo>
                <a:lnTo>
                  <a:pt x="706" y="495"/>
                </a:lnTo>
                <a:lnTo>
                  <a:pt x="703" y="502"/>
                </a:lnTo>
                <a:lnTo>
                  <a:pt x="695" y="497"/>
                </a:lnTo>
                <a:lnTo>
                  <a:pt x="690" y="494"/>
                </a:lnTo>
                <a:lnTo>
                  <a:pt x="691" y="493"/>
                </a:lnTo>
                <a:lnTo>
                  <a:pt x="692" y="491"/>
                </a:lnTo>
                <a:lnTo>
                  <a:pt x="692" y="490"/>
                </a:lnTo>
                <a:lnTo>
                  <a:pt x="694" y="489"/>
                </a:lnTo>
                <a:lnTo>
                  <a:pt x="694" y="488"/>
                </a:lnTo>
                <a:lnTo>
                  <a:pt x="692" y="485"/>
                </a:lnTo>
                <a:lnTo>
                  <a:pt x="694" y="483"/>
                </a:lnTo>
                <a:lnTo>
                  <a:pt x="696" y="481"/>
                </a:lnTo>
                <a:lnTo>
                  <a:pt x="698" y="475"/>
                </a:lnTo>
                <a:lnTo>
                  <a:pt x="702" y="474"/>
                </a:lnTo>
                <a:lnTo>
                  <a:pt x="707" y="475"/>
                </a:lnTo>
                <a:lnTo>
                  <a:pt x="712" y="473"/>
                </a:lnTo>
                <a:lnTo>
                  <a:pt x="717" y="469"/>
                </a:lnTo>
                <a:lnTo>
                  <a:pt x="719" y="464"/>
                </a:lnTo>
                <a:lnTo>
                  <a:pt x="722" y="463"/>
                </a:lnTo>
                <a:lnTo>
                  <a:pt x="723" y="462"/>
                </a:lnTo>
                <a:lnTo>
                  <a:pt x="726" y="462"/>
                </a:lnTo>
                <a:lnTo>
                  <a:pt x="732" y="457"/>
                </a:lnTo>
                <a:lnTo>
                  <a:pt x="732" y="452"/>
                </a:lnTo>
                <a:lnTo>
                  <a:pt x="734" y="446"/>
                </a:lnTo>
                <a:lnTo>
                  <a:pt x="729" y="445"/>
                </a:lnTo>
                <a:lnTo>
                  <a:pt x="728" y="443"/>
                </a:lnTo>
                <a:lnTo>
                  <a:pt x="717" y="441"/>
                </a:lnTo>
                <a:lnTo>
                  <a:pt x="698" y="440"/>
                </a:lnTo>
                <a:lnTo>
                  <a:pt x="692" y="442"/>
                </a:lnTo>
                <a:lnTo>
                  <a:pt x="676" y="442"/>
                </a:lnTo>
                <a:lnTo>
                  <a:pt x="676" y="443"/>
                </a:lnTo>
                <a:lnTo>
                  <a:pt x="664" y="443"/>
                </a:lnTo>
                <a:lnTo>
                  <a:pt x="659" y="443"/>
                </a:lnTo>
                <a:lnTo>
                  <a:pt x="658" y="447"/>
                </a:lnTo>
                <a:lnTo>
                  <a:pt x="621" y="442"/>
                </a:lnTo>
                <a:lnTo>
                  <a:pt x="616" y="442"/>
                </a:lnTo>
                <a:lnTo>
                  <a:pt x="609" y="446"/>
                </a:lnTo>
                <a:lnTo>
                  <a:pt x="606" y="470"/>
                </a:lnTo>
                <a:lnTo>
                  <a:pt x="605" y="479"/>
                </a:lnTo>
                <a:lnTo>
                  <a:pt x="591" y="463"/>
                </a:lnTo>
                <a:lnTo>
                  <a:pt x="585" y="457"/>
                </a:lnTo>
                <a:lnTo>
                  <a:pt x="578" y="453"/>
                </a:lnTo>
                <a:lnTo>
                  <a:pt x="568" y="453"/>
                </a:lnTo>
                <a:lnTo>
                  <a:pt x="561" y="451"/>
                </a:lnTo>
                <a:lnTo>
                  <a:pt x="548" y="436"/>
                </a:lnTo>
                <a:lnTo>
                  <a:pt x="511" y="448"/>
                </a:lnTo>
                <a:lnTo>
                  <a:pt x="514" y="457"/>
                </a:lnTo>
                <a:lnTo>
                  <a:pt x="513" y="461"/>
                </a:lnTo>
                <a:lnTo>
                  <a:pt x="484" y="446"/>
                </a:lnTo>
                <a:lnTo>
                  <a:pt x="476" y="443"/>
                </a:lnTo>
                <a:lnTo>
                  <a:pt x="471" y="438"/>
                </a:lnTo>
                <a:lnTo>
                  <a:pt x="467" y="431"/>
                </a:lnTo>
                <a:lnTo>
                  <a:pt x="454" y="435"/>
                </a:lnTo>
                <a:lnTo>
                  <a:pt x="446" y="436"/>
                </a:lnTo>
                <a:lnTo>
                  <a:pt x="438" y="433"/>
                </a:lnTo>
                <a:lnTo>
                  <a:pt x="430" y="433"/>
                </a:lnTo>
                <a:lnTo>
                  <a:pt x="428" y="435"/>
                </a:lnTo>
                <a:lnTo>
                  <a:pt x="417" y="435"/>
                </a:lnTo>
                <a:lnTo>
                  <a:pt x="417" y="432"/>
                </a:lnTo>
                <a:lnTo>
                  <a:pt x="408" y="432"/>
                </a:lnTo>
                <a:lnTo>
                  <a:pt x="411" y="417"/>
                </a:lnTo>
                <a:lnTo>
                  <a:pt x="413" y="409"/>
                </a:lnTo>
                <a:lnTo>
                  <a:pt x="415" y="406"/>
                </a:lnTo>
                <a:lnTo>
                  <a:pt x="414" y="405"/>
                </a:lnTo>
                <a:lnTo>
                  <a:pt x="402" y="406"/>
                </a:lnTo>
                <a:lnTo>
                  <a:pt x="383" y="415"/>
                </a:lnTo>
                <a:lnTo>
                  <a:pt x="355" y="416"/>
                </a:lnTo>
                <a:lnTo>
                  <a:pt x="322" y="396"/>
                </a:lnTo>
                <a:lnTo>
                  <a:pt x="316" y="399"/>
                </a:lnTo>
                <a:lnTo>
                  <a:pt x="286" y="305"/>
                </a:lnTo>
                <a:lnTo>
                  <a:pt x="287" y="304"/>
                </a:lnTo>
                <a:lnTo>
                  <a:pt x="315" y="300"/>
                </a:lnTo>
                <a:lnTo>
                  <a:pt x="335" y="249"/>
                </a:lnTo>
                <a:lnTo>
                  <a:pt x="355" y="228"/>
                </a:lnTo>
                <a:lnTo>
                  <a:pt x="355" y="225"/>
                </a:lnTo>
                <a:lnTo>
                  <a:pt x="364" y="225"/>
                </a:lnTo>
                <a:lnTo>
                  <a:pt x="375" y="196"/>
                </a:lnTo>
                <a:lnTo>
                  <a:pt x="375" y="190"/>
                </a:lnTo>
                <a:lnTo>
                  <a:pt x="379" y="187"/>
                </a:lnTo>
                <a:lnTo>
                  <a:pt x="380" y="184"/>
                </a:lnTo>
                <a:lnTo>
                  <a:pt x="393" y="182"/>
                </a:lnTo>
                <a:lnTo>
                  <a:pt x="401" y="184"/>
                </a:lnTo>
                <a:lnTo>
                  <a:pt x="386" y="172"/>
                </a:lnTo>
                <a:lnTo>
                  <a:pt x="386" y="169"/>
                </a:lnTo>
                <a:lnTo>
                  <a:pt x="403" y="181"/>
                </a:lnTo>
                <a:lnTo>
                  <a:pt x="407" y="175"/>
                </a:lnTo>
                <a:lnTo>
                  <a:pt x="407" y="171"/>
                </a:lnTo>
                <a:lnTo>
                  <a:pt x="445" y="97"/>
                </a:lnTo>
                <a:lnTo>
                  <a:pt x="465" y="97"/>
                </a:lnTo>
                <a:lnTo>
                  <a:pt x="489" y="103"/>
                </a:lnTo>
                <a:lnTo>
                  <a:pt x="493" y="89"/>
                </a:lnTo>
                <a:lnTo>
                  <a:pt x="492" y="83"/>
                </a:lnTo>
                <a:lnTo>
                  <a:pt x="492" y="74"/>
                </a:lnTo>
                <a:lnTo>
                  <a:pt x="484" y="48"/>
                </a:lnTo>
                <a:lnTo>
                  <a:pt x="495" y="42"/>
                </a:lnTo>
                <a:lnTo>
                  <a:pt x="516" y="31"/>
                </a:lnTo>
                <a:lnTo>
                  <a:pt x="543" y="11"/>
                </a:lnTo>
                <a:lnTo>
                  <a:pt x="557" y="4"/>
                </a:lnTo>
                <a:lnTo>
                  <a:pt x="567" y="0"/>
                </a:lnTo>
                <a:lnTo>
                  <a:pt x="575" y="0"/>
                </a:lnTo>
                <a:lnTo>
                  <a:pt x="588" y="1"/>
                </a:lnTo>
                <a:lnTo>
                  <a:pt x="601" y="5"/>
                </a:lnTo>
                <a:lnTo>
                  <a:pt x="607" y="9"/>
                </a:lnTo>
                <a:lnTo>
                  <a:pt x="616" y="15"/>
                </a:lnTo>
                <a:lnTo>
                  <a:pt x="626" y="28"/>
                </a:lnTo>
                <a:lnTo>
                  <a:pt x="676" y="126"/>
                </a:lnTo>
                <a:lnTo>
                  <a:pt x="681" y="138"/>
                </a:lnTo>
                <a:lnTo>
                  <a:pt x="692" y="158"/>
                </a:lnTo>
                <a:lnTo>
                  <a:pt x="701" y="166"/>
                </a:lnTo>
                <a:lnTo>
                  <a:pt x="712" y="175"/>
                </a:lnTo>
                <a:lnTo>
                  <a:pt x="727" y="181"/>
                </a:lnTo>
                <a:lnTo>
                  <a:pt x="733" y="182"/>
                </a:lnTo>
                <a:lnTo>
                  <a:pt x="773" y="175"/>
                </a:lnTo>
                <a:lnTo>
                  <a:pt x="787" y="174"/>
                </a:lnTo>
                <a:lnTo>
                  <a:pt x="802" y="175"/>
                </a:lnTo>
                <a:lnTo>
                  <a:pt x="820" y="179"/>
                </a:lnTo>
                <a:lnTo>
                  <a:pt x="830" y="184"/>
                </a:lnTo>
                <a:lnTo>
                  <a:pt x="837" y="188"/>
                </a:lnTo>
                <a:lnTo>
                  <a:pt x="846" y="200"/>
                </a:lnTo>
                <a:lnTo>
                  <a:pt x="852" y="209"/>
                </a:lnTo>
                <a:lnTo>
                  <a:pt x="856" y="219"/>
                </a:lnTo>
                <a:lnTo>
                  <a:pt x="858" y="232"/>
                </a:lnTo>
                <a:lnTo>
                  <a:pt x="860" y="252"/>
                </a:lnTo>
                <a:lnTo>
                  <a:pt x="858" y="289"/>
                </a:lnTo>
                <a:lnTo>
                  <a:pt x="862" y="309"/>
                </a:lnTo>
                <a:lnTo>
                  <a:pt x="862" y="315"/>
                </a:lnTo>
                <a:lnTo>
                  <a:pt x="862" y="323"/>
                </a:lnTo>
                <a:lnTo>
                  <a:pt x="861" y="328"/>
                </a:lnTo>
                <a:lnTo>
                  <a:pt x="858" y="336"/>
                </a:lnTo>
                <a:lnTo>
                  <a:pt x="852" y="345"/>
                </a:lnTo>
                <a:lnTo>
                  <a:pt x="836" y="363"/>
                </a:lnTo>
                <a:lnTo>
                  <a:pt x="829" y="371"/>
                </a:lnTo>
                <a:lnTo>
                  <a:pt x="819" y="377"/>
                </a:lnTo>
                <a:lnTo>
                  <a:pt x="815" y="384"/>
                </a:lnTo>
                <a:lnTo>
                  <a:pt x="809" y="408"/>
                </a:lnTo>
                <a:lnTo>
                  <a:pt x="809" y="415"/>
                </a:lnTo>
                <a:lnTo>
                  <a:pt x="814" y="431"/>
                </a:lnTo>
                <a:lnTo>
                  <a:pt x="823" y="454"/>
                </a:lnTo>
                <a:lnTo>
                  <a:pt x="831" y="451"/>
                </a:lnTo>
                <a:lnTo>
                  <a:pt x="833" y="449"/>
                </a:lnTo>
                <a:lnTo>
                  <a:pt x="835" y="448"/>
                </a:lnTo>
                <a:lnTo>
                  <a:pt x="839" y="448"/>
                </a:lnTo>
                <a:lnTo>
                  <a:pt x="841" y="445"/>
                </a:lnTo>
                <a:lnTo>
                  <a:pt x="846" y="445"/>
                </a:lnTo>
                <a:lnTo>
                  <a:pt x="851" y="442"/>
                </a:lnTo>
                <a:lnTo>
                  <a:pt x="856" y="440"/>
                </a:lnTo>
                <a:lnTo>
                  <a:pt x="866" y="435"/>
                </a:lnTo>
                <a:lnTo>
                  <a:pt x="871" y="430"/>
                </a:lnTo>
                <a:lnTo>
                  <a:pt x="868" y="427"/>
                </a:lnTo>
                <a:lnTo>
                  <a:pt x="876" y="419"/>
                </a:lnTo>
                <a:lnTo>
                  <a:pt x="885" y="409"/>
                </a:lnTo>
                <a:lnTo>
                  <a:pt x="890" y="406"/>
                </a:lnTo>
                <a:lnTo>
                  <a:pt x="900" y="404"/>
                </a:lnTo>
                <a:lnTo>
                  <a:pt x="903" y="401"/>
                </a:lnTo>
                <a:lnTo>
                  <a:pt x="904" y="396"/>
                </a:lnTo>
                <a:lnTo>
                  <a:pt x="905" y="395"/>
                </a:lnTo>
                <a:lnTo>
                  <a:pt x="910" y="392"/>
                </a:lnTo>
                <a:lnTo>
                  <a:pt x="917" y="389"/>
                </a:lnTo>
                <a:lnTo>
                  <a:pt x="919" y="387"/>
                </a:lnTo>
                <a:lnTo>
                  <a:pt x="940" y="382"/>
                </a:lnTo>
                <a:lnTo>
                  <a:pt x="941" y="377"/>
                </a:lnTo>
                <a:lnTo>
                  <a:pt x="946" y="373"/>
                </a:lnTo>
                <a:lnTo>
                  <a:pt x="947" y="376"/>
                </a:lnTo>
                <a:lnTo>
                  <a:pt x="951" y="374"/>
                </a:lnTo>
                <a:lnTo>
                  <a:pt x="954" y="371"/>
                </a:lnTo>
                <a:lnTo>
                  <a:pt x="956" y="368"/>
                </a:lnTo>
                <a:lnTo>
                  <a:pt x="958" y="367"/>
                </a:lnTo>
                <a:lnTo>
                  <a:pt x="959" y="361"/>
                </a:lnTo>
                <a:lnTo>
                  <a:pt x="962" y="360"/>
                </a:lnTo>
                <a:lnTo>
                  <a:pt x="964" y="358"/>
                </a:lnTo>
                <a:lnTo>
                  <a:pt x="974" y="353"/>
                </a:lnTo>
                <a:lnTo>
                  <a:pt x="981" y="351"/>
                </a:lnTo>
                <a:lnTo>
                  <a:pt x="988" y="348"/>
                </a:lnTo>
                <a:lnTo>
                  <a:pt x="990" y="347"/>
                </a:lnTo>
                <a:lnTo>
                  <a:pt x="991" y="342"/>
                </a:lnTo>
                <a:lnTo>
                  <a:pt x="994" y="341"/>
                </a:lnTo>
                <a:lnTo>
                  <a:pt x="997" y="342"/>
                </a:lnTo>
                <a:lnTo>
                  <a:pt x="1001" y="345"/>
                </a:lnTo>
                <a:lnTo>
                  <a:pt x="1006" y="345"/>
                </a:lnTo>
                <a:lnTo>
                  <a:pt x="1007" y="341"/>
                </a:lnTo>
                <a:lnTo>
                  <a:pt x="1012" y="339"/>
                </a:lnTo>
                <a:lnTo>
                  <a:pt x="1020" y="332"/>
                </a:lnTo>
                <a:lnTo>
                  <a:pt x="1025" y="326"/>
                </a:lnTo>
                <a:lnTo>
                  <a:pt x="1026" y="325"/>
                </a:lnTo>
                <a:lnTo>
                  <a:pt x="1027" y="324"/>
                </a:lnTo>
                <a:lnTo>
                  <a:pt x="1031" y="325"/>
                </a:lnTo>
                <a:lnTo>
                  <a:pt x="1033" y="324"/>
                </a:lnTo>
                <a:lnTo>
                  <a:pt x="1034" y="321"/>
                </a:lnTo>
                <a:lnTo>
                  <a:pt x="1037" y="320"/>
                </a:lnTo>
                <a:lnTo>
                  <a:pt x="1038" y="314"/>
                </a:lnTo>
                <a:lnTo>
                  <a:pt x="1043" y="313"/>
                </a:lnTo>
                <a:lnTo>
                  <a:pt x="1044" y="309"/>
                </a:lnTo>
                <a:lnTo>
                  <a:pt x="1050" y="308"/>
                </a:lnTo>
                <a:lnTo>
                  <a:pt x="1050" y="305"/>
                </a:lnTo>
                <a:lnTo>
                  <a:pt x="1052" y="304"/>
                </a:lnTo>
                <a:lnTo>
                  <a:pt x="1056" y="302"/>
                </a:lnTo>
                <a:lnTo>
                  <a:pt x="1061" y="302"/>
                </a:lnTo>
                <a:lnTo>
                  <a:pt x="1066" y="302"/>
                </a:lnTo>
                <a:lnTo>
                  <a:pt x="1071" y="300"/>
                </a:lnTo>
                <a:lnTo>
                  <a:pt x="1075" y="299"/>
                </a:lnTo>
                <a:lnTo>
                  <a:pt x="1079" y="297"/>
                </a:lnTo>
                <a:lnTo>
                  <a:pt x="1084" y="294"/>
                </a:lnTo>
                <a:lnTo>
                  <a:pt x="1095" y="288"/>
                </a:lnTo>
                <a:lnTo>
                  <a:pt x="1100" y="289"/>
                </a:lnTo>
                <a:lnTo>
                  <a:pt x="1108" y="284"/>
                </a:lnTo>
                <a:lnTo>
                  <a:pt x="1112" y="284"/>
                </a:lnTo>
                <a:lnTo>
                  <a:pt x="1114" y="284"/>
                </a:lnTo>
                <a:lnTo>
                  <a:pt x="1119" y="280"/>
                </a:lnTo>
                <a:lnTo>
                  <a:pt x="1122" y="276"/>
                </a:lnTo>
                <a:lnTo>
                  <a:pt x="1133" y="272"/>
                </a:lnTo>
                <a:lnTo>
                  <a:pt x="1141" y="265"/>
                </a:lnTo>
                <a:lnTo>
                  <a:pt x="1143" y="265"/>
                </a:lnTo>
                <a:lnTo>
                  <a:pt x="1148" y="266"/>
                </a:lnTo>
                <a:lnTo>
                  <a:pt x="1149" y="266"/>
                </a:lnTo>
                <a:lnTo>
                  <a:pt x="1149" y="270"/>
                </a:lnTo>
                <a:lnTo>
                  <a:pt x="1152" y="268"/>
                </a:lnTo>
                <a:lnTo>
                  <a:pt x="1159" y="282"/>
                </a:lnTo>
                <a:lnTo>
                  <a:pt x="1161" y="284"/>
                </a:lnTo>
                <a:lnTo>
                  <a:pt x="1160" y="291"/>
                </a:lnTo>
                <a:lnTo>
                  <a:pt x="1162" y="291"/>
                </a:lnTo>
                <a:lnTo>
                  <a:pt x="1165" y="294"/>
                </a:lnTo>
                <a:lnTo>
                  <a:pt x="1168" y="296"/>
                </a:lnTo>
                <a:lnTo>
                  <a:pt x="1177" y="314"/>
                </a:lnTo>
                <a:lnTo>
                  <a:pt x="1177" y="334"/>
                </a:lnTo>
                <a:lnTo>
                  <a:pt x="1209" y="332"/>
                </a:lnTo>
                <a:lnTo>
                  <a:pt x="1212" y="334"/>
                </a:lnTo>
                <a:lnTo>
                  <a:pt x="1220" y="340"/>
                </a:lnTo>
                <a:lnTo>
                  <a:pt x="1250" y="346"/>
                </a:lnTo>
                <a:lnTo>
                  <a:pt x="1258" y="351"/>
                </a:lnTo>
                <a:lnTo>
                  <a:pt x="1273" y="356"/>
                </a:lnTo>
                <a:lnTo>
                  <a:pt x="1290" y="364"/>
                </a:lnTo>
                <a:lnTo>
                  <a:pt x="1300" y="367"/>
                </a:lnTo>
                <a:lnTo>
                  <a:pt x="1316" y="369"/>
                </a:lnTo>
                <a:lnTo>
                  <a:pt x="1321" y="366"/>
                </a:lnTo>
                <a:lnTo>
                  <a:pt x="1327" y="411"/>
                </a:lnTo>
                <a:lnTo>
                  <a:pt x="1322" y="473"/>
                </a:lnTo>
                <a:lnTo>
                  <a:pt x="1327" y="472"/>
                </a:lnTo>
                <a:lnTo>
                  <a:pt x="1331" y="473"/>
                </a:lnTo>
                <a:lnTo>
                  <a:pt x="1332" y="472"/>
                </a:lnTo>
                <a:lnTo>
                  <a:pt x="1336" y="464"/>
                </a:lnTo>
                <a:lnTo>
                  <a:pt x="1341" y="456"/>
                </a:lnTo>
                <a:lnTo>
                  <a:pt x="1343" y="454"/>
                </a:lnTo>
                <a:lnTo>
                  <a:pt x="1348" y="447"/>
                </a:lnTo>
                <a:lnTo>
                  <a:pt x="1348" y="443"/>
                </a:lnTo>
                <a:lnTo>
                  <a:pt x="1352" y="440"/>
                </a:lnTo>
                <a:lnTo>
                  <a:pt x="1363" y="437"/>
                </a:lnTo>
                <a:lnTo>
                  <a:pt x="1364" y="435"/>
                </a:lnTo>
                <a:lnTo>
                  <a:pt x="1365" y="435"/>
                </a:lnTo>
                <a:lnTo>
                  <a:pt x="1375" y="435"/>
                </a:lnTo>
                <a:lnTo>
                  <a:pt x="1384" y="433"/>
                </a:lnTo>
                <a:lnTo>
                  <a:pt x="1385" y="431"/>
                </a:lnTo>
                <a:lnTo>
                  <a:pt x="1387" y="428"/>
                </a:lnTo>
                <a:lnTo>
                  <a:pt x="1411" y="581"/>
                </a:lnTo>
                <a:lnTo>
                  <a:pt x="1418" y="613"/>
                </a:lnTo>
                <a:lnTo>
                  <a:pt x="1460" y="621"/>
                </a:lnTo>
                <a:lnTo>
                  <a:pt x="1463" y="634"/>
                </a:lnTo>
                <a:lnTo>
                  <a:pt x="1466" y="633"/>
                </a:lnTo>
                <a:lnTo>
                  <a:pt x="1475" y="634"/>
                </a:lnTo>
                <a:lnTo>
                  <a:pt x="1502" y="635"/>
                </a:lnTo>
                <a:lnTo>
                  <a:pt x="1507" y="638"/>
                </a:lnTo>
                <a:lnTo>
                  <a:pt x="1509" y="639"/>
                </a:lnTo>
                <a:lnTo>
                  <a:pt x="1535" y="637"/>
                </a:lnTo>
                <a:lnTo>
                  <a:pt x="1552" y="639"/>
                </a:lnTo>
                <a:lnTo>
                  <a:pt x="1555" y="656"/>
                </a:lnTo>
                <a:lnTo>
                  <a:pt x="1565" y="666"/>
                </a:lnTo>
                <a:lnTo>
                  <a:pt x="1568" y="667"/>
                </a:lnTo>
                <a:lnTo>
                  <a:pt x="1584" y="669"/>
                </a:lnTo>
                <a:lnTo>
                  <a:pt x="1589" y="666"/>
                </a:lnTo>
                <a:lnTo>
                  <a:pt x="1605" y="672"/>
                </a:lnTo>
                <a:lnTo>
                  <a:pt x="1595" y="702"/>
                </a:lnTo>
                <a:lnTo>
                  <a:pt x="1603" y="710"/>
                </a:lnTo>
                <a:lnTo>
                  <a:pt x="1603" y="713"/>
                </a:lnTo>
                <a:lnTo>
                  <a:pt x="1603" y="718"/>
                </a:lnTo>
                <a:lnTo>
                  <a:pt x="1599" y="728"/>
                </a:lnTo>
                <a:lnTo>
                  <a:pt x="1599" y="731"/>
                </a:lnTo>
                <a:lnTo>
                  <a:pt x="1588" y="742"/>
                </a:lnTo>
                <a:lnTo>
                  <a:pt x="1584" y="746"/>
                </a:lnTo>
                <a:lnTo>
                  <a:pt x="1578" y="758"/>
                </a:lnTo>
                <a:lnTo>
                  <a:pt x="1570" y="768"/>
                </a:lnTo>
                <a:lnTo>
                  <a:pt x="1562" y="784"/>
                </a:lnTo>
                <a:lnTo>
                  <a:pt x="1556" y="792"/>
                </a:lnTo>
                <a:lnTo>
                  <a:pt x="1555" y="798"/>
                </a:lnTo>
                <a:lnTo>
                  <a:pt x="1552" y="802"/>
                </a:lnTo>
                <a:lnTo>
                  <a:pt x="1552" y="819"/>
                </a:lnTo>
                <a:lnTo>
                  <a:pt x="1549" y="821"/>
                </a:lnTo>
                <a:lnTo>
                  <a:pt x="1551" y="837"/>
                </a:lnTo>
                <a:lnTo>
                  <a:pt x="1550" y="852"/>
                </a:lnTo>
                <a:lnTo>
                  <a:pt x="1551" y="852"/>
                </a:lnTo>
                <a:lnTo>
                  <a:pt x="1547" y="872"/>
                </a:lnTo>
                <a:lnTo>
                  <a:pt x="1559" y="870"/>
                </a:lnTo>
                <a:lnTo>
                  <a:pt x="1560" y="872"/>
                </a:lnTo>
                <a:lnTo>
                  <a:pt x="1561" y="877"/>
                </a:lnTo>
                <a:lnTo>
                  <a:pt x="1562" y="879"/>
                </a:lnTo>
                <a:lnTo>
                  <a:pt x="1565" y="879"/>
                </a:lnTo>
                <a:lnTo>
                  <a:pt x="1568" y="878"/>
                </a:lnTo>
                <a:lnTo>
                  <a:pt x="1611" y="898"/>
                </a:lnTo>
                <a:lnTo>
                  <a:pt x="1643" y="950"/>
                </a:lnTo>
                <a:lnTo>
                  <a:pt x="1646" y="964"/>
                </a:lnTo>
                <a:lnTo>
                  <a:pt x="1648" y="964"/>
                </a:lnTo>
                <a:lnTo>
                  <a:pt x="1650" y="975"/>
                </a:lnTo>
                <a:lnTo>
                  <a:pt x="1654" y="973"/>
                </a:lnTo>
                <a:lnTo>
                  <a:pt x="1654" y="978"/>
                </a:lnTo>
                <a:lnTo>
                  <a:pt x="1663" y="976"/>
                </a:lnTo>
                <a:lnTo>
                  <a:pt x="1663" y="983"/>
                </a:lnTo>
                <a:lnTo>
                  <a:pt x="1673" y="983"/>
                </a:lnTo>
                <a:lnTo>
                  <a:pt x="1677" y="1003"/>
                </a:lnTo>
                <a:lnTo>
                  <a:pt x="1680" y="1005"/>
                </a:lnTo>
                <a:lnTo>
                  <a:pt x="1679" y="1018"/>
                </a:lnTo>
                <a:lnTo>
                  <a:pt x="1673" y="1032"/>
                </a:lnTo>
                <a:lnTo>
                  <a:pt x="1677" y="1033"/>
                </a:lnTo>
                <a:lnTo>
                  <a:pt x="1674" y="1040"/>
                </a:lnTo>
                <a:lnTo>
                  <a:pt x="1684" y="1043"/>
                </a:lnTo>
                <a:lnTo>
                  <a:pt x="1682" y="1050"/>
                </a:lnTo>
                <a:lnTo>
                  <a:pt x="1683" y="1051"/>
                </a:lnTo>
                <a:lnTo>
                  <a:pt x="1680" y="1067"/>
                </a:lnTo>
                <a:lnTo>
                  <a:pt x="1688" y="1071"/>
                </a:lnTo>
                <a:lnTo>
                  <a:pt x="1688" y="1104"/>
                </a:lnTo>
                <a:lnTo>
                  <a:pt x="1700" y="1113"/>
                </a:lnTo>
                <a:lnTo>
                  <a:pt x="1705" y="1113"/>
                </a:lnTo>
                <a:lnTo>
                  <a:pt x="1705" y="1114"/>
                </a:lnTo>
                <a:lnTo>
                  <a:pt x="1710" y="1115"/>
                </a:lnTo>
                <a:lnTo>
                  <a:pt x="1710" y="1139"/>
                </a:lnTo>
                <a:lnTo>
                  <a:pt x="1694" y="1149"/>
                </a:lnTo>
                <a:lnTo>
                  <a:pt x="1702" y="1166"/>
                </a:lnTo>
                <a:lnTo>
                  <a:pt x="1694" y="1171"/>
                </a:lnTo>
                <a:lnTo>
                  <a:pt x="1700" y="1187"/>
                </a:lnTo>
                <a:lnTo>
                  <a:pt x="1704" y="1203"/>
                </a:lnTo>
                <a:lnTo>
                  <a:pt x="1700" y="1204"/>
                </a:lnTo>
                <a:lnTo>
                  <a:pt x="1701" y="1215"/>
                </a:lnTo>
                <a:lnTo>
                  <a:pt x="1700" y="1223"/>
                </a:lnTo>
                <a:lnTo>
                  <a:pt x="1701" y="1226"/>
                </a:lnTo>
                <a:lnTo>
                  <a:pt x="1704" y="1227"/>
                </a:lnTo>
                <a:lnTo>
                  <a:pt x="1699" y="1230"/>
                </a:lnTo>
                <a:lnTo>
                  <a:pt x="1702" y="1237"/>
                </a:lnTo>
                <a:lnTo>
                  <a:pt x="1712" y="1247"/>
                </a:lnTo>
                <a:lnTo>
                  <a:pt x="1720" y="1258"/>
                </a:lnTo>
                <a:lnTo>
                  <a:pt x="1720" y="1261"/>
                </a:lnTo>
                <a:lnTo>
                  <a:pt x="1709" y="1268"/>
                </a:lnTo>
                <a:lnTo>
                  <a:pt x="1706" y="1271"/>
                </a:lnTo>
                <a:lnTo>
                  <a:pt x="1702" y="1276"/>
                </a:lnTo>
                <a:lnTo>
                  <a:pt x="1698" y="1285"/>
                </a:lnTo>
                <a:lnTo>
                  <a:pt x="1698" y="1295"/>
                </a:lnTo>
                <a:lnTo>
                  <a:pt x="1704" y="1296"/>
                </a:lnTo>
                <a:lnTo>
                  <a:pt x="1702" y="1306"/>
                </a:lnTo>
                <a:lnTo>
                  <a:pt x="1705" y="1312"/>
                </a:lnTo>
                <a:lnTo>
                  <a:pt x="1702" y="1315"/>
                </a:lnTo>
                <a:lnTo>
                  <a:pt x="1698" y="1314"/>
                </a:lnTo>
                <a:lnTo>
                  <a:pt x="1696" y="1315"/>
                </a:lnTo>
                <a:lnTo>
                  <a:pt x="1693" y="1327"/>
                </a:lnTo>
                <a:lnTo>
                  <a:pt x="1690" y="1343"/>
                </a:lnTo>
                <a:lnTo>
                  <a:pt x="1688" y="1352"/>
                </a:lnTo>
                <a:lnTo>
                  <a:pt x="1686" y="1356"/>
                </a:lnTo>
                <a:lnTo>
                  <a:pt x="1693" y="1354"/>
                </a:lnTo>
                <a:lnTo>
                  <a:pt x="1693" y="1381"/>
                </a:lnTo>
                <a:lnTo>
                  <a:pt x="1693" y="1392"/>
                </a:lnTo>
                <a:lnTo>
                  <a:pt x="1706" y="1399"/>
                </a:lnTo>
                <a:lnTo>
                  <a:pt x="1721" y="1399"/>
                </a:lnTo>
                <a:lnTo>
                  <a:pt x="1722" y="1402"/>
                </a:lnTo>
                <a:lnTo>
                  <a:pt x="1727" y="1402"/>
                </a:lnTo>
                <a:lnTo>
                  <a:pt x="1730" y="1406"/>
                </a:lnTo>
                <a:lnTo>
                  <a:pt x="1732" y="1407"/>
                </a:lnTo>
                <a:lnTo>
                  <a:pt x="1733" y="1410"/>
                </a:lnTo>
                <a:lnTo>
                  <a:pt x="1732" y="1420"/>
                </a:lnTo>
                <a:lnTo>
                  <a:pt x="1734" y="1422"/>
                </a:lnTo>
                <a:lnTo>
                  <a:pt x="1780" y="1407"/>
                </a:lnTo>
                <a:lnTo>
                  <a:pt x="1865" y="1363"/>
                </a:lnTo>
                <a:lnTo>
                  <a:pt x="1899" y="1358"/>
                </a:lnTo>
                <a:lnTo>
                  <a:pt x="1944" y="1364"/>
                </a:lnTo>
                <a:lnTo>
                  <a:pt x="2033" y="1342"/>
                </a:lnTo>
                <a:lnTo>
                  <a:pt x="2080" y="1375"/>
                </a:lnTo>
                <a:lnTo>
                  <a:pt x="2116" y="1376"/>
                </a:lnTo>
                <a:lnTo>
                  <a:pt x="2154" y="1395"/>
                </a:lnTo>
                <a:lnTo>
                  <a:pt x="2158" y="1396"/>
                </a:lnTo>
                <a:lnTo>
                  <a:pt x="2165" y="1396"/>
                </a:lnTo>
                <a:lnTo>
                  <a:pt x="2169" y="1396"/>
                </a:lnTo>
                <a:lnTo>
                  <a:pt x="2254" y="1365"/>
                </a:lnTo>
                <a:lnTo>
                  <a:pt x="2259" y="1364"/>
                </a:lnTo>
                <a:lnTo>
                  <a:pt x="2268" y="1363"/>
                </a:lnTo>
                <a:lnTo>
                  <a:pt x="2296" y="1342"/>
                </a:lnTo>
                <a:lnTo>
                  <a:pt x="2299" y="1341"/>
                </a:lnTo>
                <a:lnTo>
                  <a:pt x="2308" y="1341"/>
                </a:lnTo>
                <a:lnTo>
                  <a:pt x="2321" y="1341"/>
                </a:lnTo>
                <a:lnTo>
                  <a:pt x="2350" y="1374"/>
                </a:lnTo>
                <a:lnTo>
                  <a:pt x="2358" y="1380"/>
                </a:lnTo>
                <a:lnTo>
                  <a:pt x="2372" y="1386"/>
                </a:lnTo>
                <a:lnTo>
                  <a:pt x="2385" y="1391"/>
                </a:lnTo>
                <a:lnTo>
                  <a:pt x="2394" y="1392"/>
                </a:lnTo>
                <a:lnTo>
                  <a:pt x="2411" y="1392"/>
                </a:lnTo>
                <a:lnTo>
                  <a:pt x="2428" y="1385"/>
                </a:lnTo>
                <a:lnTo>
                  <a:pt x="2452" y="1378"/>
                </a:lnTo>
                <a:lnTo>
                  <a:pt x="2467" y="1357"/>
                </a:lnTo>
                <a:lnTo>
                  <a:pt x="2517" y="1342"/>
                </a:lnTo>
                <a:lnTo>
                  <a:pt x="2565" y="1360"/>
                </a:lnTo>
                <a:lnTo>
                  <a:pt x="2580" y="1362"/>
                </a:lnTo>
                <a:lnTo>
                  <a:pt x="2588" y="1352"/>
                </a:lnTo>
                <a:lnTo>
                  <a:pt x="2611" y="1331"/>
                </a:lnTo>
                <a:lnTo>
                  <a:pt x="2643" y="1316"/>
                </a:lnTo>
                <a:lnTo>
                  <a:pt x="2661" y="1312"/>
                </a:lnTo>
                <a:lnTo>
                  <a:pt x="2672" y="1312"/>
                </a:lnTo>
                <a:lnTo>
                  <a:pt x="2684" y="1315"/>
                </a:lnTo>
                <a:lnTo>
                  <a:pt x="2703" y="1316"/>
                </a:lnTo>
                <a:lnTo>
                  <a:pt x="2709" y="1317"/>
                </a:lnTo>
                <a:lnTo>
                  <a:pt x="2719" y="1319"/>
                </a:lnTo>
                <a:lnTo>
                  <a:pt x="2732" y="1324"/>
                </a:lnTo>
                <a:lnTo>
                  <a:pt x="2741" y="1330"/>
                </a:lnTo>
                <a:lnTo>
                  <a:pt x="2753" y="1401"/>
                </a:lnTo>
                <a:lnTo>
                  <a:pt x="2752" y="1408"/>
                </a:lnTo>
                <a:lnTo>
                  <a:pt x="2751" y="1413"/>
                </a:lnTo>
                <a:lnTo>
                  <a:pt x="2752" y="1417"/>
                </a:lnTo>
                <a:lnTo>
                  <a:pt x="2756" y="1423"/>
                </a:lnTo>
                <a:lnTo>
                  <a:pt x="2756" y="1438"/>
                </a:lnTo>
                <a:lnTo>
                  <a:pt x="2757" y="1440"/>
                </a:lnTo>
                <a:lnTo>
                  <a:pt x="2771" y="1442"/>
                </a:lnTo>
                <a:lnTo>
                  <a:pt x="2771" y="1443"/>
                </a:lnTo>
                <a:lnTo>
                  <a:pt x="2762" y="1444"/>
                </a:lnTo>
                <a:lnTo>
                  <a:pt x="2758" y="1448"/>
                </a:lnTo>
                <a:lnTo>
                  <a:pt x="2747" y="1516"/>
                </a:lnTo>
                <a:lnTo>
                  <a:pt x="2751" y="1519"/>
                </a:lnTo>
                <a:lnTo>
                  <a:pt x="2743" y="1521"/>
                </a:lnTo>
                <a:lnTo>
                  <a:pt x="2755" y="1554"/>
                </a:lnTo>
                <a:lnTo>
                  <a:pt x="2758" y="1569"/>
                </a:lnTo>
                <a:lnTo>
                  <a:pt x="2758" y="1587"/>
                </a:lnTo>
                <a:lnTo>
                  <a:pt x="2755" y="1613"/>
                </a:lnTo>
                <a:lnTo>
                  <a:pt x="2753" y="1615"/>
                </a:lnTo>
                <a:lnTo>
                  <a:pt x="2752" y="1618"/>
                </a:lnTo>
                <a:lnTo>
                  <a:pt x="2752" y="1621"/>
                </a:lnTo>
                <a:lnTo>
                  <a:pt x="2755" y="1624"/>
                </a:lnTo>
                <a:lnTo>
                  <a:pt x="2753" y="1628"/>
                </a:lnTo>
                <a:lnTo>
                  <a:pt x="2755" y="1631"/>
                </a:lnTo>
                <a:lnTo>
                  <a:pt x="2740" y="1634"/>
                </a:lnTo>
                <a:lnTo>
                  <a:pt x="2743" y="1690"/>
                </a:lnTo>
                <a:lnTo>
                  <a:pt x="2723" y="1690"/>
                </a:lnTo>
                <a:lnTo>
                  <a:pt x="2721" y="1695"/>
                </a:lnTo>
                <a:lnTo>
                  <a:pt x="2715" y="1695"/>
                </a:lnTo>
                <a:lnTo>
                  <a:pt x="2714" y="1704"/>
                </a:lnTo>
                <a:lnTo>
                  <a:pt x="2711" y="1705"/>
                </a:lnTo>
                <a:lnTo>
                  <a:pt x="2710" y="1705"/>
                </a:lnTo>
                <a:lnTo>
                  <a:pt x="2707" y="1731"/>
                </a:lnTo>
                <a:lnTo>
                  <a:pt x="2707" y="1746"/>
                </a:lnTo>
                <a:lnTo>
                  <a:pt x="2705" y="1778"/>
                </a:lnTo>
                <a:lnTo>
                  <a:pt x="2709" y="1794"/>
                </a:lnTo>
                <a:lnTo>
                  <a:pt x="2708" y="1811"/>
                </a:lnTo>
                <a:lnTo>
                  <a:pt x="2663" y="1816"/>
                </a:lnTo>
                <a:lnTo>
                  <a:pt x="2644" y="1815"/>
                </a:lnTo>
                <a:lnTo>
                  <a:pt x="2586" y="1791"/>
                </a:lnTo>
                <a:lnTo>
                  <a:pt x="2585" y="1796"/>
                </a:lnTo>
                <a:lnTo>
                  <a:pt x="2585" y="1805"/>
                </a:lnTo>
                <a:lnTo>
                  <a:pt x="2586" y="1814"/>
                </a:lnTo>
                <a:lnTo>
                  <a:pt x="2587" y="1836"/>
                </a:lnTo>
                <a:lnTo>
                  <a:pt x="2588" y="1846"/>
                </a:lnTo>
                <a:lnTo>
                  <a:pt x="2607" y="1876"/>
                </a:lnTo>
                <a:lnTo>
                  <a:pt x="2625" y="1907"/>
                </a:lnTo>
                <a:lnTo>
                  <a:pt x="2668" y="1951"/>
                </a:lnTo>
                <a:lnTo>
                  <a:pt x="2676" y="1966"/>
                </a:lnTo>
                <a:lnTo>
                  <a:pt x="2665" y="1965"/>
                </a:lnTo>
                <a:lnTo>
                  <a:pt x="2651" y="1966"/>
                </a:lnTo>
                <a:lnTo>
                  <a:pt x="2617" y="1966"/>
                </a:lnTo>
                <a:lnTo>
                  <a:pt x="2595" y="1962"/>
                </a:lnTo>
                <a:lnTo>
                  <a:pt x="2586" y="1961"/>
                </a:lnTo>
                <a:lnTo>
                  <a:pt x="2586" y="1960"/>
                </a:lnTo>
                <a:lnTo>
                  <a:pt x="2558" y="1962"/>
                </a:lnTo>
                <a:lnTo>
                  <a:pt x="2556" y="1962"/>
                </a:lnTo>
                <a:lnTo>
                  <a:pt x="2529" y="1962"/>
                </a:lnTo>
                <a:lnTo>
                  <a:pt x="2491" y="1962"/>
                </a:lnTo>
                <a:lnTo>
                  <a:pt x="2484" y="1958"/>
                </a:lnTo>
                <a:lnTo>
                  <a:pt x="2478" y="1958"/>
                </a:lnTo>
                <a:lnTo>
                  <a:pt x="2460" y="1959"/>
                </a:lnTo>
                <a:lnTo>
                  <a:pt x="2443" y="1964"/>
                </a:lnTo>
                <a:lnTo>
                  <a:pt x="2443" y="1965"/>
                </a:lnTo>
                <a:lnTo>
                  <a:pt x="2432" y="1969"/>
                </a:lnTo>
                <a:lnTo>
                  <a:pt x="2353" y="1998"/>
                </a:lnTo>
                <a:lnTo>
                  <a:pt x="2282" y="2024"/>
                </a:lnTo>
                <a:lnTo>
                  <a:pt x="2273" y="2049"/>
                </a:lnTo>
                <a:lnTo>
                  <a:pt x="2257" y="2046"/>
                </a:lnTo>
                <a:lnTo>
                  <a:pt x="2249" y="2044"/>
                </a:lnTo>
                <a:lnTo>
                  <a:pt x="2176" y="2148"/>
                </a:lnTo>
                <a:lnTo>
                  <a:pt x="2165" y="2167"/>
                </a:lnTo>
                <a:lnTo>
                  <a:pt x="2161" y="2190"/>
                </a:lnTo>
                <a:lnTo>
                  <a:pt x="2158" y="2209"/>
                </a:lnTo>
                <a:lnTo>
                  <a:pt x="2148" y="2236"/>
                </a:lnTo>
                <a:lnTo>
                  <a:pt x="2141" y="2264"/>
                </a:lnTo>
                <a:lnTo>
                  <a:pt x="2128" y="2306"/>
                </a:lnTo>
                <a:lnTo>
                  <a:pt x="2137" y="2336"/>
                </a:lnTo>
                <a:lnTo>
                  <a:pt x="2157" y="2397"/>
                </a:lnTo>
                <a:lnTo>
                  <a:pt x="2197" y="2369"/>
                </a:lnTo>
                <a:lnTo>
                  <a:pt x="2282" y="2412"/>
                </a:lnTo>
                <a:lnTo>
                  <a:pt x="2299" y="2419"/>
                </a:lnTo>
                <a:lnTo>
                  <a:pt x="2312" y="2425"/>
                </a:lnTo>
                <a:lnTo>
                  <a:pt x="2331" y="2435"/>
                </a:lnTo>
                <a:lnTo>
                  <a:pt x="2328" y="2456"/>
                </a:lnTo>
                <a:lnTo>
                  <a:pt x="2319" y="2488"/>
                </a:lnTo>
                <a:lnTo>
                  <a:pt x="2320" y="2488"/>
                </a:lnTo>
                <a:lnTo>
                  <a:pt x="2316" y="2508"/>
                </a:lnTo>
                <a:lnTo>
                  <a:pt x="2314" y="2508"/>
                </a:lnTo>
                <a:lnTo>
                  <a:pt x="2313" y="2515"/>
                </a:lnTo>
                <a:lnTo>
                  <a:pt x="2298" y="2572"/>
                </a:lnTo>
                <a:lnTo>
                  <a:pt x="2299" y="2573"/>
                </a:lnTo>
                <a:lnTo>
                  <a:pt x="2292" y="2595"/>
                </a:lnTo>
                <a:lnTo>
                  <a:pt x="2273" y="2619"/>
                </a:lnTo>
                <a:lnTo>
                  <a:pt x="2262" y="2630"/>
                </a:lnTo>
                <a:lnTo>
                  <a:pt x="2254" y="2638"/>
                </a:lnTo>
                <a:lnTo>
                  <a:pt x="2245" y="2645"/>
                </a:lnTo>
                <a:lnTo>
                  <a:pt x="2259" y="2662"/>
                </a:lnTo>
                <a:lnTo>
                  <a:pt x="2270" y="2684"/>
                </a:lnTo>
                <a:lnTo>
                  <a:pt x="2272" y="2764"/>
                </a:lnTo>
                <a:lnTo>
                  <a:pt x="2267" y="2763"/>
                </a:lnTo>
                <a:lnTo>
                  <a:pt x="2254" y="2757"/>
                </a:lnTo>
                <a:lnTo>
                  <a:pt x="2225" y="2742"/>
                </a:lnTo>
                <a:lnTo>
                  <a:pt x="2192" y="2731"/>
                </a:lnTo>
                <a:lnTo>
                  <a:pt x="2173" y="2729"/>
                </a:lnTo>
                <a:lnTo>
                  <a:pt x="2148" y="2729"/>
                </a:lnTo>
                <a:lnTo>
                  <a:pt x="2126" y="2755"/>
                </a:lnTo>
                <a:lnTo>
                  <a:pt x="2107" y="2777"/>
                </a:lnTo>
                <a:lnTo>
                  <a:pt x="2125" y="2786"/>
                </a:lnTo>
                <a:lnTo>
                  <a:pt x="2148" y="2792"/>
                </a:lnTo>
                <a:lnTo>
                  <a:pt x="2152" y="2864"/>
                </a:lnTo>
                <a:lnTo>
                  <a:pt x="2143" y="2866"/>
                </a:lnTo>
                <a:lnTo>
                  <a:pt x="2121" y="2869"/>
                </a:lnTo>
                <a:lnTo>
                  <a:pt x="2107" y="2871"/>
                </a:lnTo>
                <a:lnTo>
                  <a:pt x="2115" y="2904"/>
                </a:lnTo>
                <a:lnTo>
                  <a:pt x="2113" y="2907"/>
                </a:lnTo>
                <a:lnTo>
                  <a:pt x="2113" y="2910"/>
                </a:lnTo>
                <a:lnTo>
                  <a:pt x="2123" y="2913"/>
                </a:lnTo>
                <a:lnTo>
                  <a:pt x="2120" y="2928"/>
                </a:lnTo>
                <a:lnTo>
                  <a:pt x="2111" y="2923"/>
                </a:lnTo>
                <a:lnTo>
                  <a:pt x="2112" y="2933"/>
                </a:lnTo>
                <a:lnTo>
                  <a:pt x="2111" y="2934"/>
                </a:lnTo>
                <a:lnTo>
                  <a:pt x="2112" y="2942"/>
                </a:lnTo>
                <a:lnTo>
                  <a:pt x="2123" y="2944"/>
                </a:lnTo>
                <a:lnTo>
                  <a:pt x="2122" y="2958"/>
                </a:lnTo>
                <a:lnTo>
                  <a:pt x="2120" y="2958"/>
                </a:lnTo>
                <a:lnTo>
                  <a:pt x="2113" y="2960"/>
                </a:lnTo>
                <a:lnTo>
                  <a:pt x="2115" y="2971"/>
                </a:lnTo>
                <a:lnTo>
                  <a:pt x="2116" y="2974"/>
                </a:lnTo>
                <a:lnTo>
                  <a:pt x="2116" y="2983"/>
                </a:lnTo>
                <a:lnTo>
                  <a:pt x="2109" y="2982"/>
                </a:lnTo>
                <a:lnTo>
                  <a:pt x="2106" y="2989"/>
                </a:lnTo>
                <a:lnTo>
                  <a:pt x="2112" y="2994"/>
                </a:lnTo>
                <a:lnTo>
                  <a:pt x="2112" y="3002"/>
                </a:lnTo>
                <a:lnTo>
                  <a:pt x="2115" y="3003"/>
                </a:lnTo>
                <a:lnTo>
                  <a:pt x="2115" y="3008"/>
                </a:lnTo>
                <a:lnTo>
                  <a:pt x="2093" y="3013"/>
                </a:lnTo>
                <a:lnTo>
                  <a:pt x="2093" y="3030"/>
                </a:lnTo>
                <a:lnTo>
                  <a:pt x="2079" y="3029"/>
                </a:lnTo>
                <a:lnTo>
                  <a:pt x="2079" y="3025"/>
                </a:lnTo>
                <a:lnTo>
                  <a:pt x="2073" y="3022"/>
                </a:lnTo>
                <a:lnTo>
                  <a:pt x="2072" y="3052"/>
                </a:lnTo>
                <a:lnTo>
                  <a:pt x="2067" y="3053"/>
                </a:lnTo>
                <a:lnTo>
                  <a:pt x="2061" y="3052"/>
                </a:lnTo>
                <a:lnTo>
                  <a:pt x="2048" y="3054"/>
                </a:lnTo>
                <a:lnTo>
                  <a:pt x="2037" y="3054"/>
                </a:lnTo>
                <a:lnTo>
                  <a:pt x="2042" y="3058"/>
                </a:lnTo>
                <a:lnTo>
                  <a:pt x="2053" y="3063"/>
                </a:lnTo>
                <a:lnTo>
                  <a:pt x="2051" y="3083"/>
                </a:lnTo>
                <a:lnTo>
                  <a:pt x="2041" y="3082"/>
                </a:lnTo>
                <a:lnTo>
                  <a:pt x="2040" y="3094"/>
                </a:lnTo>
                <a:lnTo>
                  <a:pt x="2043" y="3099"/>
                </a:lnTo>
                <a:lnTo>
                  <a:pt x="2046" y="3104"/>
                </a:lnTo>
                <a:lnTo>
                  <a:pt x="2047" y="3115"/>
                </a:lnTo>
                <a:lnTo>
                  <a:pt x="2046" y="3136"/>
                </a:lnTo>
                <a:lnTo>
                  <a:pt x="2045" y="3143"/>
                </a:lnTo>
                <a:lnTo>
                  <a:pt x="2042" y="3153"/>
                </a:lnTo>
                <a:lnTo>
                  <a:pt x="1992" y="3115"/>
                </a:lnTo>
                <a:lnTo>
                  <a:pt x="1944" y="3090"/>
                </a:lnTo>
                <a:lnTo>
                  <a:pt x="1860" y="3041"/>
                </a:lnTo>
                <a:lnTo>
                  <a:pt x="1733" y="2972"/>
                </a:lnTo>
                <a:lnTo>
                  <a:pt x="1725" y="3094"/>
                </a:lnTo>
                <a:lnTo>
                  <a:pt x="1540" y="3168"/>
                </a:lnTo>
                <a:lnTo>
                  <a:pt x="1556" y="3056"/>
                </a:lnTo>
                <a:lnTo>
                  <a:pt x="1571" y="2973"/>
                </a:lnTo>
                <a:lnTo>
                  <a:pt x="1571" y="2971"/>
                </a:lnTo>
                <a:lnTo>
                  <a:pt x="1568" y="2970"/>
                </a:lnTo>
                <a:lnTo>
                  <a:pt x="1514" y="2933"/>
                </a:lnTo>
                <a:lnTo>
                  <a:pt x="1506" y="2928"/>
                </a:lnTo>
                <a:lnTo>
                  <a:pt x="1502" y="2925"/>
                </a:lnTo>
                <a:lnTo>
                  <a:pt x="1471" y="2946"/>
                </a:lnTo>
                <a:lnTo>
                  <a:pt x="1394" y="2933"/>
                </a:lnTo>
                <a:lnTo>
                  <a:pt x="1273" y="2942"/>
                </a:lnTo>
                <a:lnTo>
                  <a:pt x="1273" y="2954"/>
                </a:lnTo>
                <a:lnTo>
                  <a:pt x="1274" y="2967"/>
                </a:lnTo>
                <a:lnTo>
                  <a:pt x="1271" y="3013"/>
                </a:lnTo>
                <a:lnTo>
                  <a:pt x="1268" y="3068"/>
                </a:lnTo>
                <a:lnTo>
                  <a:pt x="1268" y="3175"/>
                </a:lnTo>
                <a:lnTo>
                  <a:pt x="1267" y="3181"/>
                </a:lnTo>
                <a:lnTo>
                  <a:pt x="1271" y="3196"/>
                </a:lnTo>
                <a:lnTo>
                  <a:pt x="1271" y="3203"/>
                </a:lnTo>
                <a:lnTo>
                  <a:pt x="1245" y="3205"/>
                </a:lnTo>
                <a:lnTo>
                  <a:pt x="1230" y="3201"/>
                </a:lnTo>
                <a:lnTo>
                  <a:pt x="1220" y="3203"/>
                </a:lnTo>
                <a:lnTo>
                  <a:pt x="1235" y="3208"/>
                </a:lnTo>
                <a:lnTo>
                  <a:pt x="1237" y="3211"/>
                </a:lnTo>
                <a:lnTo>
                  <a:pt x="1244" y="3221"/>
                </a:lnTo>
                <a:lnTo>
                  <a:pt x="1247" y="3245"/>
                </a:lnTo>
                <a:lnTo>
                  <a:pt x="1246" y="3255"/>
                </a:lnTo>
                <a:lnTo>
                  <a:pt x="1239" y="3254"/>
                </a:lnTo>
                <a:lnTo>
                  <a:pt x="1216" y="3258"/>
                </a:lnTo>
                <a:lnTo>
                  <a:pt x="1188" y="3277"/>
                </a:lnTo>
                <a:lnTo>
                  <a:pt x="1182" y="3280"/>
                </a:lnTo>
                <a:lnTo>
                  <a:pt x="1178" y="3281"/>
                </a:lnTo>
                <a:lnTo>
                  <a:pt x="1176" y="3281"/>
                </a:lnTo>
                <a:lnTo>
                  <a:pt x="1167" y="3276"/>
                </a:lnTo>
                <a:lnTo>
                  <a:pt x="1160" y="3276"/>
                </a:lnTo>
                <a:lnTo>
                  <a:pt x="1156" y="3279"/>
                </a:lnTo>
                <a:lnTo>
                  <a:pt x="1155" y="3280"/>
                </a:lnTo>
                <a:lnTo>
                  <a:pt x="1155" y="3287"/>
                </a:lnTo>
                <a:lnTo>
                  <a:pt x="1152" y="3291"/>
                </a:lnTo>
                <a:lnTo>
                  <a:pt x="1146" y="3297"/>
                </a:lnTo>
                <a:lnTo>
                  <a:pt x="1140" y="3301"/>
                </a:lnTo>
                <a:lnTo>
                  <a:pt x="1136" y="3301"/>
                </a:lnTo>
                <a:lnTo>
                  <a:pt x="1132" y="3292"/>
                </a:lnTo>
                <a:lnTo>
                  <a:pt x="1128" y="3288"/>
                </a:lnTo>
                <a:lnTo>
                  <a:pt x="1123" y="3286"/>
                </a:lnTo>
                <a:lnTo>
                  <a:pt x="1112" y="3283"/>
                </a:lnTo>
                <a:lnTo>
                  <a:pt x="1104" y="3283"/>
                </a:lnTo>
                <a:lnTo>
                  <a:pt x="1097" y="3283"/>
                </a:lnTo>
                <a:lnTo>
                  <a:pt x="1079" y="3281"/>
                </a:lnTo>
                <a:lnTo>
                  <a:pt x="1069" y="3282"/>
                </a:lnTo>
                <a:lnTo>
                  <a:pt x="1059" y="3286"/>
                </a:lnTo>
                <a:lnTo>
                  <a:pt x="1056" y="3286"/>
                </a:lnTo>
                <a:lnTo>
                  <a:pt x="1049" y="3281"/>
                </a:lnTo>
                <a:lnTo>
                  <a:pt x="1044" y="3279"/>
                </a:lnTo>
                <a:lnTo>
                  <a:pt x="1031" y="3274"/>
                </a:lnTo>
                <a:lnTo>
                  <a:pt x="1026" y="3275"/>
                </a:lnTo>
                <a:lnTo>
                  <a:pt x="1021" y="3274"/>
                </a:lnTo>
                <a:lnTo>
                  <a:pt x="1013" y="3269"/>
                </a:lnTo>
                <a:lnTo>
                  <a:pt x="1020" y="3237"/>
                </a:lnTo>
                <a:lnTo>
                  <a:pt x="1021" y="3231"/>
                </a:lnTo>
                <a:lnTo>
                  <a:pt x="1027" y="3218"/>
                </a:lnTo>
                <a:lnTo>
                  <a:pt x="999" y="3178"/>
                </a:lnTo>
                <a:lnTo>
                  <a:pt x="993" y="3185"/>
                </a:lnTo>
                <a:lnTo>
                  <a:pt x="977" y="3203"/>
                </a:lnTo>
                <a:lnTo>
                  <a:pt x="975" y="3203"/>
                </a:lnTo>
                <a:lnTo>
                  <a:pt x="970" y="3203"/>
                </a:lnTo>
                <a:lnTo>
                  <a:pt x="962" y="3208"/>
                </a:lnTo>
                <a:lnTo>
                  <a:pt x="956" y="3213"/>
                </a:lnTo>
                <a:lnTo>
                  <a:pt x="947" y="3217"/>
                </a:lnTo>
                <a:lnTo>
                  <a:pt x="942" y="3221"/>
                </a:lnTo>
                <a:lnTo>
                  <a:pt x="926" y="3237"/>
                </a:lnTo>
                <a:lnTo>
                  <a:pt x="911" y="3244"/>
                </a:lnTo>
                <a:lnTo>
                  <a:pt x="906" y="3280"/>
                </a:lnTo>
                <a:lnTo>
                  <a:pt x="904" y="3317"/>
                </a:lnTo>
                <a:lnTo>
                  <a:pt x="904" y="3328"/>
                </a:lnTo>
                <a:lnTo>
                  <a:pt x="906" y="3362"/>
                </a:lnTo>
                <a:lnTo>
                  <a:pt x="905" y="3393"/>
                </a:lnTo>
                <a:lnTo>
                  <a:pt x="903" y="3405"/>
                </a:lnTo>
                <a:lnTo>
                  <a:pt x="898" y="3419"/>
                </a:lnTo>
                <a:lnTo>
                  <a:pt x="884" y="3437"/>
                </a:lnTo>
                <a:lnTo>
                  <a:pt x="874" y="3461"/>
                </a:lnTo>
                <a:lnTo>
                  <a:pt x="868" y="3482"/>
                </a:lnTo>
                <a:lnTo>
                  <a:pt x="866" y="3492"/>
                </a:lnTo>
                <a:lnTo>
                  <a:pt x="865" y="3504"/>
                </a:lnTo>
                <a:lnTo>
                  <a:pt x="863" y="3533"/>
                </a:lnTo>
                <a:lnTo>
                  <a:pt x="862" y="3544"/>
                </a:lnTo>
                <a:lnTo>
                  <a:pt x="842" y="3572"/>
                </a:lnTo>
                <a:lnTo>
                  <a:pt x="826" y="3591"/>
                </a:lnTo>
                <a:lnTo>
                  <a:pt x="817" y="3605"/>
                </a:lnTo>
                <a:lnTo>
                  <a:pt x="807" y="3618"/>
                </a:lnTo>
                <a:lnTo>
                  <a:pt x="797" y="3634"/>
                </a:lnTo>
                <a:lnTo>
                  <a:pt x="782" y="3663"/>
                </a:lnTo>
                <a:lnTo>
                  <a:pt x="776" y="3675"/>
                </a:lnTo>
                <a:lnTo>
                  <a:pt x="762" y="3693"/>
                </a:lnTo>
                <a:lnTo>
                  <a:pt x="749" y="3706"/>
                </a:lnTo>
                <a:lnTo>
                  <a:pt x="743" y="3707"/>
                </a:lnTo>
                <a:lnTo>
                  <a:pt x="722" y="3719"/>
                </a:lnTo>
                <a:lnTo>
                  <a:pt x="714" y="3724"/>
                </a:lnTo>
                <a:lnTo>
                  <a:pt x="700" y="3735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C4F358F-915B-58FA-3D6A-C58A733B3112}"/>
              </a:ext>
            </a:extLst>
          </p:cNvPr>
          <p:cNvSpPr>
            <a:spLocks/>
          </p:cNvSpPr>
          <p:nvPr/>
        </p:nvSpPr>
        <p:spPr bwMode="auto">
          <a:xfrm>
            <a:off x="5570836" y="987574"/>
            <a:ext cx="2673572" cy="3952950"/>
          </a:xfrm>
          <a:custGeom>
            <a:avLst/>
            <a:gdLst>
              <a:gd name="T0" fmla="*/ 775 w 2771"/>
              <a:gd name="T1" fmla="*/ 4016 h 4097"/>
              <a:gd name="T2" fmla="*/ 570 w 2771"/>
              <a:gd name="T3" fmla="*/ 4000 h 4097"/>
              <a:gd name="T4" fmla="*/ 509 w 2771"/>
              <a:gd name="T5" fmla="*/ 3897 h 4097"/>
              <a:gd name="T6" fmla="*/ 418 w 2771"/>
              <a:gd name="T7" fmla="*/ 3915 h 4097"/>
              <a:gd name="T8" fmla="*/ 339 w 2771"/>
              <a:gd name="T9" fmla="*/ 3895 h 4097"/>
              <a:gd name="T10" fmla="*/ 189 w 2771"/>
              <a:gd name="T11" fmla="*/ 3886 h 4097"/>
              <a:gd name="T12" fmla="*/ 248 w 2771"/>
              <a:gd name="T13" fmla="*/ 3761 h 4097"/>
              <a:gd name="T14" fmla="*/ 422 w 2771"/>
              <a:gd name="T15" fmla="*/ 3728 h 4097"/>
              <a:gd name="T16" fmla="*/ 543 w 2771"/>
              <a:gd name="T17" fmla="*/ 3578 h 4097"/>
              <a:gd name="T18" fmla="*/ 626 w 2771"/>
              <a:gd name="T19" fmla="*/ 3522 h 4097"/>
              <a:gd name="T20" fmla="*/ 733 w 2771"/>
              <a:gd name="T21" fmla="*/ 3460 h 4097"/>
              <a:gd name="T22" fmla="*/ 893 w 2771"/>
              <a:gd name="T23" fmla="*/ 3260 h 4097"/>
              <a:gd name="T24" fmla="*/ 776 w 2771"/>
              <a:gd name="T25" fmla="*/ 3238 h 4097"/>
              <a:gd name="T26" fmla="*/ 694 w 2771"/>
              <a:gd name="T27" fmla="*/ 3211 h 4097"/>
              <a:gd name="T28" fmla="*/ 712 w 2771"/>
              <a:gd name="T29" fmla="*/ 3030 h 4097"/>
              <a:gd name="T30" fmla="*/ 726 w 2771"/>
              <a:gd name="T31" fmla="*/ 2897 h 4097"/>
              <a:gd name="T32" fmla="*/ 658 w 2771"/>
              <a:gd name="T33" fmla="*/ 2742 h 4097"/>
              <a:gd name="T34" fmla="*/ 575 w 2771"/>
              <a:gd name="T35" fmla="*/ 2693 h 4097"/>
              <a:gd name="T36" fmla="*/ 660 w 2771"/>
              <a:gd name="T37" fmla="*/ 2376 h 4097"/>
              <a:gd name="T38" fmla="*/ 625 w 2771"/>
              <a:gd name="T39" fmla="*/ 2276 h 4097"/>
              <a:gd name="T40" fmla="*/ 276 w 2771"/>
              <a:gd name="T41" fmla="*/ 2220 h 4097"/>
              <a:gd name="T42" fmla="*/ 220 w 2771"/>
              <a:gd name="T43" fmla="*/ 2191 h 4097"/>
              <a:gd name="T44" fmla="*/ 129 w 2771"/>
              <a:gd name="T45" fmla="*/ 2131 h 4097"/>
              <a:gd name="T46" fmla="*/ 184 w 2771"/>
              <a:gd name="T47" fmla="*/ 1993 h 4097"/>
              <a:gd name="T48" fmla="*/ 169 w 2771"/>
              <a:gd name="T49" fmla="*/ 1843 h 4097"/>
              <a:gd name="T50" fmla="*/ 2 w 2771"/>
              <a:gd name="T51" fmla="*/ 1610 h 4097"/>
              <a:gd name="T52" fmla="*/ 87 w 2771"/>
              <a:gd name="T53" fmla="*/ 1587 h 4097"/>
              <a:gd name="T54" fmla="*/ 16 w 2771"/>
              <a:gd name="T55" fmla="*/ 1397 h 4097"/>
              <a:gd name="T56" fmla="*/ 130 w 2771"/>
              <a:gd name="T57" fmla="*/ 1207 h 4097"/>
              <a:gd name="T58" fmla="*/ 243 w 2771"/>
              <a:gd name="T59" fmla="*/ 1241 h 4097"/>
              <a:gd name="T60" fmla="*/ 310 w 2771"/>
              <a:gd name="T61" fmla="*/ 1040 h 4097"/>
              <a:gd name="T62" fmla="*/ 305 w 2771"/>
              <a:gd name="T63" fmla="*/ 831 h 4097"/>
              <a:gd name="T64" fmla="*/ 411 w 2771"/>
              <a:gd name="T65" fmla="*/ 734 h 4097"/>
              <a:gd name="T66" fmla="*/ 631 w 2771"/>
              <a:gd name="T67" fmla="*/ 891 h 4097"/>
              <a:gd name="T68" fmla="*/ 694 w 2771"/>
              <a:gd name="T69" fmla="*/ 790 h 4097"/>
              <a:gd name="T70" fmla="*/ 702 w 2771"/>
              <a:gd name="T71" fmla="*/ 634 h 4097"/>
              <a:gd name="T72" fmla="*/ 694 w 2771"/>
              <a:gd name="T73" fmla="*/ 489 h 4097"/>
              <a:gd name="T74" fmla="*/ 659 w 2771"/>
              <a:gd name="T75" fmla="*/ 443 h 4097"/>
              <a:gd name="T76" fmla="*/ 417 w 2771"/>
              <a:gd name="T77" fmla="*/ 435 h 4097"/>
              <a:gd name="T78" fmla="*/ 386 w 2771"/>
              <a:gd name="T79" fmla="*/ 172 h 4097"/>
              <a:gd name="T80" fmla="*/ 692 w 2771"/>
              <a:gd name="T81" fmla="*/ 158 h 4097"/>
              <a:gd name="T82" fmla="*/ 819 w 2771"/>
              <a:gd name="T83" fmla="*/ 377 h 4097"/>
              <a:gd name="T84" fmla="*/ 917 w 2771"/>
              <a:gd name="T85" fmla="*/ 389 h 4097"/>
              <a:gd name="T86" fmla="*/ 1025 w 2771"/>
              <a:gd name="T87" fmla="*/ 326 h 4097"/>
              <a:gd name="T88" fmla="*/ 1119 w 2771"/>
              <a:gd name="T89" fmla="*/ 280 h 4097"/>
              <a:gd name="T90" fmla="*/ 1316 w 2771"/>
              <a:gd name="T91" fmla="*/ 369 h 4097"/>
              <a:gd name="T92" fmla="*/ 1475 w 2771"/>
              <a:gd name="T93" fmla="*/ 634 h 4097"/>
              <a:gd name="T94" fmla="*/ 1552 w 2771"/>
              <a:gd name="T95" fmla="*/ 802 h 4097"/>
              <a:gd name="T96" fmla="*/ 1679 w 2771"/>
              <a:gd name="T97" fmla="*/ 1018 h 4097"/>
              <a:gd name="T98" fmla="*/ 1699 w 2771"/>
              <a:gd name="T99" fmla="*/ 1230 h 4097"/>
              <a:gd name="T100" fmla="*/ 1722 w 2771"/>
              <a:gd name="T101" fmla="*/ 1402 h 4097"/>
              <a:gd name="T102" fmla="*/ 2350 w 2771"/>
              <a:gd name="T103" fmla="*/ 1374 h 4097"/>
              <a:gd name="T104" fmla="*/ 2751 w 2771"/>
              <a:gd name="T105" fmla="*/ 1413 h 4097"/>
              <a:gd name="T106" fmla="*/ 2721 w 2771"/>
              <a:gd name="T107" fmla="*/ 1695 h 4097"/>
              <a:gd name="T108" fmla="*/ 2595 w 2771"/>
              <a:gd name="T109" fmla="*/ 1962 h 4097"/>
              <a:gd name="T110" fmla="*/ 2137 w 2771"/>
              <a:gd name="T111" fmla="*/ 2336 h 4097"/>
              <a:gd name="T112" fmla="*/ 2225 w 2771"/>
              <a:gd name="T113" fmla="*/ 2742 h 4097"/>
              <a:gd name="T114" fmla="*/ 2115 w 2771"/>
              <a:gd name="T115" fmla="*/ 2971 h 4097"/>
              <a:gd name="T116" fmla="*/ 2046 w 2771"/>
              <a:gd name="T117" fmla="*/ 3104 h 4097"/>
              <a:gd name="T118" fmla="*/ 1268 w 2771"/>
              <a:gd name="T119" fmla="*/ 3175 h 4097"/>
              <a:gd name="T120" fmla="*/ 1140 w 2771"/>
              <a:gd name="T121" fmla="*/ 3301 h 4097"/>
              <a:gd name="T122" fmla="*/ 970 w 2771"/>
              <a:gd name="T123" fmla="*/ 3203 h 4097"/>
              <a:gd name="T124" fmla="*/ 797 w 2771"/>
              <a:gd name="T125" fmla="*/ 3634 h 4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71" h="4097">
                <a:moveTo>
                  <a:pt x="700" y="3735"/>
                </a:moveTo>
                <a:lnTo>
                  <a:pt x="692" y="3745"/>
                </a:lnTo>
                <a:lnTo>
                  <a:pt x="687" y="3759"/>
                </a:lnTo>
                <a:lnTo>
                  <a:pt x="686" y="3769"/>
                </a:lnTo>
                <a:lnTo>
                  <a:pt x="685" y="3778"/>
                </a:lnTo>
                <a:lnTo>
                  <a:pt x="687" y="3788"/>
                </a:lnTo>
                <a:lnTo>
                  <a:pt x="692" y="3801"/>
                </a:lnTo>
                <a:lnTo>
                  <a:pt x="700" y="3815"/>
                </a:lnTo>
                <a:lnTo>
                  <a:pt x="711" y="3831"/>
                </a:lnTo>
                <a:lnTo>
                  <a:pt x="714" y="3835"/>
                </a:lnTo>
                <a:lnTo>
                  <a:pt x="718" y="3837"/>
                </a:lnTo>
                <a:lnTo>
                  <a:pt x="724" y="3842"/>
                </a:lnTo>
                <a:lnTo>
                  <a:pt x="733" y="3846"/>
                </a:lnTo>
                <a:lnTo>
                  <a:pt x="767" y="3862"/>
                </a:lnTo>
                <a:lnTo>
                  <a:pt x="794" y="3872"/>
                </a:lnTo>
                <a:lnTo>
                  <a:pt x="826" y="3888"/>
                </a:lnTo>
                <a:lnTo>
                  <a:pt x="888" y="3908"/>
                </a:lnTo>
                <a:lnTo>
                  <a:pt x="903" y="3915"/>
                </a:lnTo>
                <a:lnTo>
                  <a:pt x="917" y="3918"/>
                </a:lnTo>
                <a:lnTo>
                  <a:pt x="930" y="3921"/>
                </a:lnTo>
                <a:lnTo>
                  <a:pt x="894" y="3945"/>
                </a:lnTo>
                <a:lnTo>
                  <a:pt x="887" y="3950"/>
                </a:lnTo>
                <a:lnTo>
                  <a:pt x="825" y="3989"/>
                </a:lnTo>
                <a:lnTo>
                  <a:pt x="809" y="4001"/>
                </a:lnTo>
                <a:lnTo>
                  <a:pt x="775" y="4016"/>
                </a:lnTo>
                <a:lnTo>
                  <a:pt x="773" y="4022"/>
                </a:lnTo>
                <a:lnTo>
                  <a:pt x="771" y="4027"/>
                </a:lnTo>
                <a:lnTo>
                  <a:pt x="740" y="4048"/>
                </a:lnTo>
                <a:lnTo>
                  <a:pt x="714" y="4053"/>
                </a:lnTo>
                <a:lnTo>
                  <a:pt x="701" y="4057"/>
                </a:lnTo>
                <a:lnTo>
                  <a:pt x="698" y="4059"/>
                </a:lnTo>
                <a:lnTo>
                  <a:pt x="687" y="4071"/>
                </a:lnTo>
                <a:lnTo>
                  <a:pt x="684" y="4074"/>
                </a:lnTo>
                <a:lnTo>
                  <a:pt x="662" y="4074"/>
                </a:lnTo>
                <a:lnTo>
                  <a:pt x="653" y="4071"/>
                </a:lnTo>
                <a:lnTo>
                  <a:pt x="639" y="4080"/>
                </a:lnTo>
                <a:lnTo>
                  <a:pt x="626" y="4087"/>
                </a:lnTo>
                <a:lnTo>
                  <a:pt x="615" y="4097"/>
                </a:lnTo>
                <a:lnTo>
                  <a:pt x="609" y="4085"/>
                </a:lnTo>
                <a:lnTo>
                  <a:pt x="607" y="4085"/>
                </a:lnTo>
                <a:lnTo>
                  <a:pt x="604" y="4079"/>
                </a:lnTo>
                <a:lnTo>
                  <a:pt x="606" y="4078"/>
                </a:lnTo>
                <a:lnTo>
                  <a:pt x="595" y="4063"/>
                </a:lnTo>
                <a:lnTo>
                  <a:pt x="598" y="4062"/>
                </a:lnTo>
                <a:lnTo>
                  <a:pt x="590" y="4041"/>
                </a:lnTo>
                <a:lnTo>
                  <a:pt x="586" y="4043"/>
                </a:lnTo>
                <a:lnTo>
                  <a:pt x="584" y="4034"/>
                </a:lnTo>
                <a:lnTo>
                  <a:pt x="582" y="4014"/>
                </a:lnTo>
                <a:lnTo>
                  <a:pt x="574" y="4005"/>
                </a:lnTo>
                <a:lnTo>
                  <a:pt x="570" y="4000"/>
                </a:lnTo>
                <a:lnTo>
                  <a:pt x="567" y="3991"/>
                </a:lnTo>
                <a:lnTo>
                  <a:pt x="562" y="3984"/>
                </a:lnTo>
                <a:lnTo>
                  <a:pt x="554" y="3975"/>
                </a:lnTo>
                <a:lnTo>
                  <a:pt x="553" y="3970"/>
                </a:lnTo>
                <a:lnTo>
                  <a:pt x="552" y="3966"/>
                </a:lnTo>
                <a:lnTo>
                  <a:pt x="552" y="3959"/>
                </a:lnTo>
                <a:lnTo>
                  <a:pt x="552" y="3952"/>
                </a:lnTo>
                <a:lnTo>
                  <a:pt x="553" y="3948"/>
                </a:lnTo>
                <a:lnTo>
                  <a:pt x="554" y="3945"/>
                </a:lnTo>
                <a:lnTo>
                  <a:pt x="552" y="3942"/>
                </a:lnTo>
                <a:lnTo>
                  <a:pt x="552" y="3936"/>
                </a:lnTo>
                <a:lnTo>
                  <a:pt x="552" y="3929"/>
                </a:lnTo>
                <a:lnTo>
                  <a:pt x="546" y="3905"/>
                </a:lnTo>
                <a:lnTo>
                  <a:pt x="548" y="3899"/>
                </a:lnTo>
                <a:lnTo>
                  <a:pt x="548" y="3894"/>
                </a:lnTo>
                <a:lnTo>
                  <a:pt x="548" y="3892"/>
                </a:lnTo>
                <a:lnTo>
                  <a:pt x="545" y="3888"/>
                </a:lnTo>
                <a:lnTo>
                  <a:pt x="545" y="3882"/>
                </a:lnTo>
                <a:lnTo>
                  <a:pt x="541" y="3878"/>
                </a:lnTo>
                <a:lnTo>
                  <a:pt x="537" y="3876"/>
                </a:lnTo>
                <a:lnTo>
                  <a:pt x="536" y="3879"/>
                </a:lnTo>
                <a:lnTo>
                  <a:pt x="529" y="3884"/>
                </a:lnTo>
                <a:lnTo>
                  <a:pt x="524" y="3889"/>
                </a:lnTo>
                <a:lnTo>
                  <a:pt x="516" y="3890"/>
                </a:lnTo>
                <a:lnTo>
                  <a:pt x="509" y="3897"/>
                </a:lnTo>
                <a:lnTo>
                  <a:pt x="506" y="3897"/>
                </a:lnTo>
                <a:lnTo>
                  <a:pt x="503" y="3897"/>
                </a:lnTo>
                <a:lnTo>
                  <a:pt x="499" y="3895"/>
                </a:lnTo>
                <a:lnTo>
                  <a:pt x="489" y="3890"/>
                </a:lnTo>
                <a:lnTo>
                  <a:pt x="486" y="3890"/>
                </a:lnTo>
                <a:lnTo>
                  <a:pt x="487" y="3889"/>
                </a:lnTo>
                <a:lnTo>
                  <a:pt x="483" y="3890"/>
                </a:lnTo>
                <a:lnTo>
                  <a:pt x="477" y="3890"/>
                </a:lnTo>
                <a:lnTo>
                  <a:pt x="468" y="3893"/>
                </a:lnTo>
                <a:lnTo>
                  <a:pt x="466" y="3895"/>
                </a:lnTo>
                <a:lnTo>
                  <a:pt x="462" y="3905"/>
                </a:lnTo>
                <a:lnTo>
                  <a:pt x="458" y="3910"/>
                </a:lnTo>
                <a:lnTo>
                  <a:pt x="455" y="3926"/>
                </a:lnTo>
                <a:lnTo>
                  <a:pt x="452" y="3935"/>
                </a:lnTo>
                <a:lnTo>
                  <a:pt x="447" y="3940"/>
                </a:lnTo>
                <a:lnTo>
                  <a:pt x="442" y="3946"/>
                </a:lnTo>
                <a:lnTo>
                  <a:pt x="436" y="3951"/>
                </a:lnTo>
                <a:lnTo>
                  <a:pt x="428" y="3959"/>
                </a:lnTo>
                <a:lnTo>
                  <a:pt x="422" y="3962"/>
                </a:lnTo>
                <a:lnTo>
                  <a:pt x="420" y="3959"/>
                </a:lnTo>
                <a:lnTo>
                  <a:pt x="422" y="3951"/>
                </a:lnTo>
                <a:lnTo>
                  <a:pt x="420" y="3938"/>
                </a:lnTo>
                <a:lnTo>
                  <a:pt x="423" y="3922"/>
                </a:lnTo>
                <a:lnTo>
                  <a:pt x="422" y="3919"/>
                </a:lnTo>
                <a:lnTo>
                  <a:pt x="418" y="3915"/>
                </a:lnTo>
                <a:lnTo>
                  <a:pt x="412" y="3913"/>
                </a:lnTo>
                <a:lnTo>
                  <a:pt x="408" y="3911"/>
                </a:lnTo>
                <a:lnTo>
                  <a:pt x="407" y="3908"/>
                </a:lnTo>
                <a:lnTo>
                  <a:pt x="408" y="3906"/>
                </a:lnTo>
                <a:lnTo>
                  <a:pt x="409" y="3906"/>
                </a:lnTo>
                <a:lnTo>
                  <a:pt x="408" y="3904"/>
                </a:lnTo>
                <a:lnTo>
                  <a:pt x="406" y="3902"/>
                </a:lnTo>
                <a:lnTo>
                  <a:pt x="399" y="3902"/>
                </a:lnTo>
                <a:lnTo>
                  <a:pt x="395" y="3906"/>
                </a:lnTo>
                <a:lnTo>
                  <a:pt x="393" y="3910"/>
                </a:lnTo>
                <a:lnTo>
                  <a:pt x="392" y="3916"/>
                </a:lnTo>
                <a:lnTo>
                  <a:pt x="396" y="3922"/>
                </a:lnTo>
                <a:lnTo>
                  <a:pt x="397" y="3925"/>
                </a:lnTo>
                <a:lnTo>
                  <a:pt x="390" y="3916"/>
                </a:lnTo>
                <a:lnTo>
                  <a:pt x="388" y="3913"/>
                </a:lnTo>
                <a:lnTo>
                  <a:pt x="382" y="3906"/>
                </a:lnTo>
                <a:lnTo>
                  <a:pt x="376" y="3895"/>
                </a:lnTo>
                <a:lnTo>
                  <a:pt x="370" y="3888"/>
                </a:lnTo>
                <a:lnTo>
                  <a:pt x="367" y="3887"/>
                </a:lnTo>
                <a:lnTo>
                  <a:pt x="366" y="3889"/>
                </a:lnTo>
                <a:lnTo>
                  <a:pt x="360" y="3895"/>
                </a:lnTo>
                <a:lnTo>
                  <a:pt x="354" y="3893"/>
                </a:lnTo>
                <a:lnTo>
                  <a:pt x="353" y="3895"/>
                </a:lnTo>
                <a:lnTo>
                  <a:pt x="348" y="3895"/>
                </a:lnTo>
                <a:lnTo>
                  <a:pt x="339" y="3895"/>
                </a:lnTo>
                <a:lnTo>
                  <a:pt x="332" y="3898"/>
                </a:lnTo>
                <a:lnTo>
                  <a:pt x="326" y="3905"/>
                </a:lnTo>
                <a:lnTo>
                  <a:pt x="321" y="3903"/>
                </a:lnTo>
                <a:lnTo>
                  <a:pt x="318" y="3908"/>
                </a:lnTo>
                <a:lnTo>
                  <a:pt x="313" y="3913"/>
                </a:lnTo>
                <a:lnTo>
                  <a:pt x="308" y="3916"/>
                </a:lnTo>
                <a:lnTo>
                  <a:pt x="305" y="3918"/>
                </a:lnTo>
                <a:lnTo>
                  <a:pt x="302" y="3925"/>
                </a:lnTo>
                <a:lnTo>
                  <a:pt x="294" y="3911"/>
                </a:lnTo>
                <a:lnTo>
                  <a:pt x="292" y="3910"/>
                </a:lnTo>
                <a:lnTo>
                  <a:pt x="248" y="3934"/>
                </a:lnTo>
                <a:lnTo>
                  <a:pt x="247" y="3934"/>
                </a:lnTo>
                <a:lnTo>
                  <a:pt x="237" y="3925"/>
                </a:lnTo>
                <a:lnTo>
                  <a:pt x="232" y="3922"/>
                </a:lnTo>
                <a:lnTo>
                  <a:pt x="223" y="3922"/>
                </a:lnTo>
                <a:lnTo>
                  <a:pt x="219" y="3930"/>
                </a:lnTo>
                <a:lnTo>
                  <a:pt x="212" y="3924"/>
                </a:lnTo>
                <a:lnTo>
                  <a:pt x="209" y="3922"/>
                </a:lnTo>
                <a:lnTo>
                  <a:pt x="204" y="3922"/>
                </a:lnTo>
                <a:lnTo>
                  <a:pt x="203" y="3921"/>
                </a:lnTo>
                <a:lnTo>
                  <a:pt x="199" y="3915"/>
                </a:lnTo>
                <a:lnTo>
                  <a:pt x="195" y="3911"/>
                </a:lnTo>
                <a:lnTo>
                  <a:pt x="193" y="3906"/>
                </a:lnTo>
                <a:lnTo>
                  <a:pt x="190" y="3900"/>
                </a:lnTo>
                <a:lnTo>
                  <a:pt x="189" y="3886"/>
                </a:lnTo>
                <a:lnTo>
                  <a:pt x="188" y="3877"/>
                </a:lnTo>
                <a:lnTo>
                  <a:pt x="189" y="3866"/>
                </a:lnTo>
                <a:lnTo>
                  <a:pt x="190" y="3862"/>
                </a:lnTo>
                <a:lnTo>
                  <a:pt x="190" y="3856"/>
                </a:lnTo>
                <a:lnTo>
                  <a:pt x="187" y="3847"/>
                </a:lnTo>
                <a:lnTo>
                  <a:pt x="190" y="3835"/>
                </a:lnTo>
                <a:lnTo>
                  <a:pt x="199" y="3823"/>
                </a:lnTo>
                <a:lnTo>
                  <a:pt x="195" y="3819"/>
                </a:lnTo>
                <a:lnTo>
                  <a:pt x="199" y="3813"/>
                </a:lnTo>
                <a:lnTo>
                  <a:pt x="200" y="3807"/>
                </a:lnTo>
                <a:lnTo>
                  <a:pt x="194" y="3802"/>
                </a:lnTo>
                <a:lnTo>
                  <a:pt x="195" y="3798"/>
                </a:lnTo>
                <a:lnTo>
                  <a:pt x="190" y="3798"/>
                </a:lnTo>
                <a:lnTo>
                  <a:pt x="189" y="3788"/>
                </a:lnTo>
                <a:lnTo>
                  <a:pt x="177" y="3783"/>
                </a:lnTo>
                <a:lnTo>
                  <a:pt x="163" y="3782"/>
                </a:lnTo>
                <a:lnTo>
                  <a:pt x="151" y="3780"/>
                </a:lnTo>
                <a:lnTo>
                  <a:pt x="147" y="3781"/>
                </a:lnTo>
                <a:lnTo>
                  <a:pt x="145" y="3781"/>
                </a:lnTo>
                <a:lnTo>
                  <a:pt x="132" y="3776"/>
                </a:lnTo>
                <a:lnTo>
                  <a:pt x="146" y="3769"/>
                </a:lnTo>
                <a:lnTo>
                  <a:pt x="178" y="3769"/>
                </a:lnTo>
                <a:lnTo>
                  <a:pt x="221" y="3762"/>
                </a:lnTo>
                <a:lnTo>
                  <a:pt x="237" y="3762"/>
                </a:lnTo>
                <a:lnTo>
                  <a:pt x="248" y="3761"/>
                </a:lnTo>
                <a:lnTo>
                  <a:pt x="248" y="3753"/>
                </a:lnTo>
                <a:lnTo>
                  <a:pt x="253" y="3740"/>
                </a:lnTo>
                <a:lnTo>
                  <a:pt x="257" y="3727"/>
                </a:lnTo>
                <a:lnTo>
                  <a:pt x="257" y="3722"/>
                </a:lnTo>
                <a:lnTo>
                  <a:pt x="255" y="3717"/>
                </a:lnTo>
                <a:lnTo>
                  <a:pt x="257" y="3705"/>
                </a:lnTo>
                <a:lnTo>
                  <a:pt x="269" y="3713"/>
                </a:lnTo>
                <a:lnTo>
                  <a:pt x="278" y="3717"/>
                </a:lnTo>
                <a:lnTo>
                  <a:pt x="301" y="3738"/>
                </a:lnTo>
                <a:lnTo>
                  <a:pt x="306" y="3740"/>
                </a:lnTo>
                <a:lnTo>
                  <a:pt x="312" y="3743"/>
                </a:lnTo>
                <a:lnTo>
                  <a:pt x="334" y="3746"/>
                </a:lnTo>
                <a:lnTo>
                  <a:pt x="344" y="3746"/>
                </a:lnTo>
                <a:lnTo>
                  <a:pt x="351" y="3750"/>
                </a:lnTo>
                <a:lnTo>
                  <a:pt x="363" y="3751"/>
                </a:lnTo>
                <a:lnTo>
                  <a:pt x="365" y="3750"/>
                </a:lnTo>
                <a:lnTo>
                  <a:pt x="371" y="3750"/>
                </a:lnTo>
                <a:lnTo>
                  <a:pt x="374" y="3749"/>
                </a:lnTo>
                <a:lnTo>
                  <a:pt x="376" y="3748"/>
                </a:lnTo>
                <a:lnTo>
                  <a:pt x="379" y="3744"/>
                </a:lnTo>
                <a:lnTo>
                  <a:pt x="381" y="3739"/>
                </a:lnTo>
                <a:lnTo>
                  <a:pt x="390" y="3738"/>
                </a:lnTo>
                <a:lnTo>
                  <a:pt x="397" y="3730"/>
                </a:lnTo>
                <a:lnTo>
                  <a:pt x="403" y="3728"/>
                </a:lnTo>
                <a:lnTo>
                  <a:pt x="422" y="3728"/>
                </a:lnTo>
                <a:lnTo>
                  <a:pt x="431" y="3729"/>
                </a:lnTo>
                <a:lnTo>
                  <a:pt x="436" y="3728"/>
                </a:lnTo>
                <a:lnTo>
                  <a:pt x="444" y="3728"/>
                </a:lnTo>
                <a:lnTo>
                  <a:pt x="449" y="3730"/>
                </a:lnTo>
                <a:lnTo>
                  <a:pt x="451" y="3732"/>
                </a:lnTo>
                <a:lnTo>
                  <a:pt x="454" y="3730"/>
                </a:lnTo>
                <a:lnTo>
                  <a:pt x="462" y="3725"/>
                </a:lnTo>
                <a:lnTo>
                  <a:pt x="481" y="3713"/>
                </a:lnTo>
                <a:lnTo>
                  <a:pt x="488" y="3708"/>
                </a:lnTo>
                <a:lnTo>
                  <a:pt x="490" y="3702"/>
                </a:lnTo>
                <a:lnTo>
                  <a:pt x="497" y="3684"/>
                </a:lnTo>
                <a:lnTo>
                  <a:pt x="510" y="3671"/>
                </a:lnTo>
                <a:lnTo>
                  <a:pt x="516" y="3661"/>
                </a:lnTo>
                <a:lnTo>
                  <a:pt x="521" y="3657"/>
                </a:lnTo>
                <a:lnTo>
                  <a:pt x="525" y="3647"/>
                </a:lnTo>
                <a:lnTo>
                  <a:pt x="526" y="3638"/>
                </a:lnTo>
                <a:lnTo>
                  <a:pt x="529" y="3632"/>
                </a:lnTo>
                <a:lnTo>
                  <a:pt x="525" y="3609"/>
                </a:lnTo>
                <a:lnTo>
                  <a:pt x="529" y="3605"/>
                </a:lnTo>
                <a:lnTo>
                  <a:pt x="535" y="3594"/>
                </a:lnTo>
                <a:lnTo>
                  <a:pt x="542" y="3590"/>
                </a:lnTo>
                <a:lnTo>
                  <a:pt x="543" y="3594"/>
                </a:lnTo>
                <a:lnTo>
                  <a:pt x="548" y="3590"/>
                </a:lnTo>
                <a:lnTo>
                  <a:pt x="545" y="3583"/>
                </a:lnTo>
                <a:lnTo>
                  <a:pt x="543" y="3578"/>
                </a:lnTo>
                <a:lnTo>
                  <a:pt x="542" y="3576"/>
                </a:lnTo>
                <a:lnTo>
                  <a:pt x="543" y="3572"/>
                </a:lnTo>
                <a:lnTo>
                  <a:pt x="541" y="3564"/>
                </a:lnTo>
                <a:lnTo>
                  <a:pt x="538" y="3564"/>
                </a:lnTo>
                <a:lnTo>
                  <a:pt x="540" y="3569"/>
                </a:lnTo>
                <a:lnTo>
                  <a:pt x="537" y="3569"/>
                </a:lnTo>
                <a:lnTo>
                  <a:pt x="537" y="3567"/>
                </a:lnTo>
                <a:lnTo>
                  <a:pt x="540" y="3553"/>
                </a:lnTo>
                <a:lnTo>
                  <a:pt x="548" y="3548"/>
                </a:lnTo>
                <a:lnTo>
                  <a:pt x="553" y="3543"/>
                </a:lnTo>
                <a:lnTo>
                  <a:pt x="563" y="3535"/>
                </a:lnTo>
                <a:lnTo>
                  <a:pt x="566" y="3530"/>
                </a:lnTo>
                <a:lnTo>
                  <a:pt x="567" y="3521"/>
                </a:lnTo>
                <a:lnTo>
                  <a:pt x="574" y="3510"/>
                </a:lnTo>
                <a:lnTo>
                  <a:pt x="579" y="3510"/>
                </a:lnTo>
                <a:lnTo>
                  <a:pt x="580" y="3511"/>
                </a:lnTo>
                <a:lnTo>
                  <a:pt x="580" y="3521"/>
                </a:lnTo>
                <a:lnTo>
                  <a:pt x="583" y="3535"/>
                </a:lnTo>
                <a:lnTo>
                  <a:pt x="584" y="3536"/>
                </a:lnTo>
                <a:lnTo>
                  <a:pt x="595" y="3527"/>
                </a:lnTo>
                <a:lnTo>
                  <a:pt x="601" y="3528"/>
                </a:lnTo>
                <a:lnTo>
                  <a:pt x="614" y="3527"/>
                </a:lnTo>
                <a:lnTo>
                  <a:pt x="616" y="3525"/>
                </a:lnTo>
                <a:lnTo>
                  <a:pt x="623" y="3521"/>
                </a:lnTo>
                <a:lnTo>
                  <a:pt x="626" y="3522"/>
                </a:lnTo>
                <a:lnTo>
                  <a:pt x="630" y="3528"/>
                </a:lnTo>
                <a:lnTo>
                  <a:pt x="633" y="3532"/>
                </a:lnTo>
                <a:lnTo>
                  <a:pt x="636" y="3532"/>
                </a:lnTo>
                <a:lnTo>
                  <a:pt x="641" y="3531"/>
                </a:lnTo>
                <a:lnTo>
                  <a:pt x="654" y="3532"/>
                </a:lnTo>
                <a:lnTo>
                  <a:pt x="659" y="3524"/>
                </a:lnTo>
                <a:lnTo>
                  <a:pt x="660" y="3524"/>
                </a:lnTo>
                <a:lnTo>
                  <a:pt x="660" y="3521"/>
                </a:lnTo>
                <a:lnTo>
                  <a:pt x="657" y="3508"/>
                </a:lnTo>
                <a:lnTo>
                  <a:pt x="659" y="3505"/>
                </a:lnTo>
                <a:lnTo>
                  <a:pt x="658" y="3501"/>
                </a:lnTo>
                <a:lnTo>
                  <a:pt x="659" y="3495"/>
                </a:lnTo>
                <a:lnTo>
                  <a:pt x="665" y="3484"/>
                </a:lnTo>
                <a:lnTo>
                  <a:pt x="673" y="3480"/>
                </a:lnTo>
                <a:lnTo>
                  <a:pt x="676" y="3478"/>
                </a:lnTo>
                <a:lnTo>
                  <a:pt x="680" y="3480"/>
                </a:lnTo>
                <a:lnTo>
                  <a:pt x="682" y="3480"/>
                </a:lnTo>
                <a:lnTo>
                  <a:pt x="689" y="3476"/>
                </a:lnTo>
                <a:lnTo>
                  <a:pt x="696" y="3476"/>
                </a:lnTo>
                <a:lnTo>
                  <a:pt x="703" y="3477"/>
                </a:lnTo>
                <a:lnTo>
                  <a:pt x="711" y="3474"/>
                </a:lnTo>
                <a:lnTo>
                  <a:pt x="718" y="3471"/>
                </a:lnTo>
                <a:lnTo>
                  <a:pt x="721" y="3468"/>
                </a:lnTo>
                <a:lnTo>
                  <a:pt x="730" y="3456"/>
                </a:lnTo>
                <a:lnTo>
                  <a:pt x="733" y="3460"/>
                </a:lnTo>
                <a:lnTo>
                  <a:pt x="771" y="3440"/>
                </a:lnTo>
                <a:lnTo>
                  <a:pt x="767" y="3413"/>
                </a:lnTo>
                <a:lnTo>
                  <a:pt x="766" y="3397"/>
                </a:lnTo>
                <a:lnTo>
                  <a:pt x="770" y="3397"/>
                </a:lnTo>
                <a:lnTo>
                  <a:pt x="777" y="3402"/>
                </a:lnTo>
                <a:lnTo>
                  <a:pt x="782" y="3403"/>
                </a:lnTo>
                <a:lnTo>
                  <a:pt x="785" y="3404"/>
                </a:lnTo>
                <a:lnTo>
                  <a:pt x="793" y="3402"/>
                </a:lnTo>
                <a:lnTo>
                  <a:pt x="799" y="3403"/>
                </a:lnTo>
                <a:lnTo>
                  <a:pt x="801" y="3402"/>
                </a:lnTo>
                <a:lnTo>
                  <a:pt x="805" y="3396"/>
                </a:lnTo>
                <a:lnTo>
                  <a:pt x="810" y="3397"/>
                </a:lnTo>
                <a:lnTo>
                  <a:pt x="813" y="3396"/>
                </a:lnTo>
                <a:lnTo>
                  <a:pt x="824" y="3383"/>
                </a:lnTo>
                <a:lnTo>
                  <a:pt x="839" y="3393"/>
                </a:lnTo>
                <a:lnTo>
                  <a:pt x="855" y="3399"/>
                </a:lnTo>
                <a:lnTo>
                  <a:pt x="869" y="3403"/>
                </a:lnTo>
                <a:lnTo>
                  <a:pt x="878" y="3370"/>
                </a:lnTo>
                <a:lnTo>
                  <a:pt x="881" y="3345"/>
                </a:lnTo>
                <a:lnTo>
                  <a:pt x="883" y="3328"/>
                </a:lnTo>
                <a:lnTo>
                  <a:pt x="881" y="3307"/>
                </a:lnTo>
                <a:lnTo>
                  <a:pt x="882" y="3286"/>
                </a:lnTo>
                <a:lnTo>
                  <a:pt x="883" y="3281"/>
                </a:lnTo>
                <a:lnTo>
                  <a:pt x="885" y="3272"/>
                </a:lnTo>
                <a:lnTo>
                  <a:pt x="893" y="3260"/>
                </a:lnTo>
                <a:lnTo>
                  <a:pt x="887" y="3259"/>
                </a:lnTo>
                <a:lnTo>
                  <a:pt x="888" y="3255"/>
                </a:lnTo>
                <a:lnTo>
                  <a:pt x="885" y="3251"/>
                </a:lnTo>
                <a:lnTo>
                  <a:pt x="884" y="3249"/>
                </a:lnTo>
                <a:lnTo>
                  <a:pt x="881" y="3248"/>
                </a:lnTo>
                <a:lnTo>
                  <a:pt x="876" y="3249"/>
                </a:lnTo>
                <a:lnTo>
                  <a:pt x="873" y="3253"/>
                </a:lnTo>
                <a:lnTo>
                  <a:pt x="865" y="3259"/>
                </a:lnTo>
                <a:lnTo>
                  <a:pt x="862" y="3271"/>
                </a:lnTo>
                <a:lnTo>
                  <a:pt x="856" y="3270"/>
                </a:lnTo>
                <a:lnTo>
                  <a:pt x="852" y="3267"/>
                </a:lnTo>
                <a:lnTo>
                  <a:pt x="850" y="3264"/>
                </a:lnTo>
                <a:lnTo>
                  <a:pt x="850" y="3249"/>
                </a:lnTo>
                <a:lnTo>
                  <a:pt x="847" y="3247"/>
                </a:lnTo>
                <a:lnTo>
                  <a:pt x="842" y="3244"/>
                </a:lnTo>
                <a:lnTo>
                  <a:pt x="835" y="3244"/>
                </a:lnTo>
                <a:lnTo>
                  <a:pt x="830" y="3244"/>
                </a:lnTo>
                <a:lnTo>
                  <a:pt x="828" y="3244"/>
                </a:lnTo>
                <a:lnTo>
                  <a:pt x="823" y="3239"/>
                </a:lnTo>
                <a:lnTo>
                  <a:pt x="819" y="3234"/>
                </a:lnTo>
                <a:lnTo>
                  <a:pt x="814" y="3237"/>
                </a:lnTo>
                <a:lnTo>
                  <a:pt x="802" y="3238"/>
                </a:lnTo>
                <a:lnTo>
                  <a:pt x="787" y="3244"/>
                </a:lnTo>
                <a:lnTo>
                  <a:pt x="771" y="3248"/>
                </a:lnTo>
                <a:lnTo>
                  <a:pt x="776" y="3238"/>
                </a:lnTo>
                <a:lnTo>
                  <a:pt x="778" y="3224"/>
                </a:lnTo>
                <a:lnTo>
                  <a:pt x="772" y="3232"/>
                </a:lnTo>
                <a:lnTo>
                  <a:pt x="769" y="3233"/>
                </a:lnTo>
                <a:lnTo>
                  <a:pt x="757" y="3235"/>
                </a:lnTo>
                <a:lnTo>
                  <a:pt x="753" y="3239"/>
                </a:lnTo>
                <a:lnTo>
                  <a:pt x="749" y="3239"/>
                </a:lnTo>
                <a:lnTo>
                  <a:pt x="746" y="3231"/>
                </a:lnTo>
                <a:lnTo>
                  <a:pt x="745" y="3223"/>
                </a:lnTo>
                <a:lnTo>
                  <a:pt x="741" y="3223"/>
                </a:lnTo>
                <a:lnTo>
                  <a:pt x="734" y="3224"/>
                </a:lnTo>
                <a:lnTo>
                  <a:pt x="734" y="3226"/>
                </a:lnTo>
                <a:lnTo>
                  <a:pt x="727" y="3227"/>
                </a:lnTo>
                <a:lnTo>
                  <a:pt x="728" y="3232"/>
                </a:lnTo>
                <a:lnTo>
                  <a:pt x="727" y="3233"/>
                </a:lnTo>
                <a:lnTo>
                  <a:pt x="726" y="3233"/>
                </a:lnTo>
                <a:lnTo>
                  <a:pt x="724" y="3233"/>
                </a:lnTo>
                <a:lnTo>
                  <a:pt x="724" y="3235"/>
                </a:lnTo>
                <a:lnTo>
                  <a:pt x="716" y="3237"/>
                </a:lnTo>
                <a:lnTo>
                  <a:pt x="714" y="3232"/>
                </a:lnTo>
                <a:lnTo>
                  <a:pt x="714" y="3223"/>
                </a:lnTo>
                <a:lnTo>
                  <a:pt x="710" y="3223"/>
                </a:lnTo>
                <a:lnTo>
                  <a:pt x="707" y="3221"/>
                </a:lnTo>
                <a:lnTo>
                  <a:pt x="705" y="3217"/>
                </a:lnTo>
                <a:lnTo>
                  <a:pt x="702" y="3208"/>
                </a:lnTo>
                <a:lnTo>
                  <a:pt x="694" y="3211"/>
                </a:lnTo>
                <a:lnTo>
                  <a:pt x="689" y="3217"/>
                </a:lnTo>
                <a:lnTo>
                  <a:pt x="681" y="3190"/>
                </a:lnTo>
                <a:lnTo>
                  <a:pt x="678" y="3167"/>
                </a:lnTo>
                <a:lnTo>
                  <a:pt x="662" y="3121"/>
                </a:lnTo>
                <a:lnTo>
                  <a:pt x="649" y="3116"/>
                </a:lnTo>
                <a:lnTo>
                  <a:pt x="628" y="3111"/>
                </a:lnTo>
                <a:lnTo>
                  <a:pt x="625" y="3110"/>
                </a:lnTo>
                <a:lnTo>
                  <a:pt x="612" y="3101"/>
                </a:lnTo>
                <a:lnTo>
                  <a:pt x="606" y="3099"/>
                </a:lnTo>
                <a:lnTo>
                  <a:pt x="616" y="3096"/>
                </a:lnTo>
                <a:lnTo>
                  <a:pt x="636" y="3094"/>
                </a:lnTo>
                <a:lnTo>
                  <a:pt x="639" y="3090"/>
                </a:lnTo>
                <a:lnTo>
                  <a:pt x="648" y="3088"/>
                </a:lnTo>
                <a:lnTo>
                  <a:pt x="657" y="3082"/>
                </a:lnTo>
                <a:lnTo>
                  <a:pt x="674" y="3075"/>
                </a:lnTo>
                <a:lnTo>
                  <a:pt x="686" y="3074"/>
                </a:lnTo>
                <a:lnTo>
                  <a:pt x="685" y="3068"/>
                </a:lnTo>
                <a:lnTo>
                  <a:pt x="686" y="3059"/>
                </a:lnTo>
                <a:lnTo>
                  <a:pt x="686" y="3051"/>
                </a:lnTo>
                <a:lnTo>
                  <a:pt x="689" y="3050"/>
                </a:lnTo>
                <a:lnTo>
                  <a:pt x="689" y="3046"/>
                </a:lnTo>
                <a:lnTo>
                  <a:pt x="705" y="3045"/>
                </a:lnTo>
                <a:lnTo>
                  <a:pt x="717" y="3042"/>
                </a:lnTo>
                <a:lnTo>
                  <a:pt x="722" y="3040"/>
                </a:lnTo>
                <a:lnTo>
                  <a:pt x="712" y="3030"/>
                </a:lnTo>
                <a:lnTo>
                  <a:pt x="708" y="3019"/>
                </a:lnTo>
                <a:lnTo>
                  <a:pt x="721" y="3015"/>
                </a:lnTo>
                <a:lnTo>
                  <a:pt x="733" y="3008"/>
                </a:lnTo>
                <a:lnTo>
                  <a:pt x="735" y="3009"/>
                </a:lnTo>
                <a:lnTo>
                  <a:pt x="739" y="3005"/>
                </a:lnTo>
                <a:lnTo>
                  <a:pt x="734" y="2992"/>
                </a:lnTo>
                <a:lnTo>
                  <a:pt x="732" y="2990"/>
                </a:lnTo>
                <a:lnTo>
                  <a:pt x="729" y="2983"/>
                </a:lnTo>
                <a:lnTo>
                  <a:pt x="737" y="2981"/>
                </a:lnTo>
                <a:lnTo>
                  <a:pt x="743" y="2978"/>
                </a:lnTo>
                <a:lnTo>
                  <a:pt x="745" y="2974"/>
                </a:lnTo>
                <a:lnTo>
                  <a:pt x="749" y="2973"/>
                </a:lnTo>
                <a:lnTo>
                  <a:pt x="751" y="2973"/>
                </a:lnTo>
                <a:lnTo>
                  <a:pt x="759" y="2973"/>
                </a:lnTo>
                <a:lnTo>
                  <a:pt x="759" y="2970"/>
                </a:lnTo>
                <a:lnTo>
                  <a:pt x="764" y="2968"/>
                </a:lnTo>
                <a:lnTo>
                  <a:pt x="761" y="2944"/>
                </a:lnTo>
                <a:lnTo>
                  <a:pt x="757" y="2934"/>
                </a:lnTo>
                <a:lnTo>
                  <a:pt x="740" y="2939"/>
                </a:lnTo>
                <a:lnTo>
                  <a:pt x="728" y="2929"/>
                </a:lnTo>
                <a:lnTo>
                  <a:pt x="723" y="2925"/>
                </a:lnTo>
                <a:lnTo>
                  <a:pt x="721" y="2919"/>
                </a:lnTo>
                <a:lnTo>
                  <a:pt x="718" y="2915"/>
                </a:lnTo>
                <a:lnTo>
                  <a:pt x="727" y="2904"/>
                </a:lnTo>
                <a:lnTo>
                  <a:pt x="726" y="2897"/>
                </a:lnTo>
                <a:lnTo>
                  <a:pt x="732" y="2896"/>
                </a:lnTo>
                <a:lnTo>
                  <a:pt x="735" y="2893"/>
                </a:lnTo>
                <a:lnTo>
                  <a:pt x="735" y="2894"/>
                </a:lnTo>
                <a:lnTo>
                  <a:pt x="746" y="2888"/>
                </a:lnTo>
                <a:lnTo>
                  <a:pt x="733" y="2861"/>
                </a:lnTo>
                <a:lnTo>
                  <a:pt x="730" y="2849"/>
                </a:lnTo>
                <a:lnTo>
                  <a:pt x="710" y="2854"/>
                </a:lnTo>
                <a:lnTo>
                  <a:pt x="697" y="2855"/>
                </a:lnTo>
                <a:lnTo>
                  <a:pt x="698" y="2849"/>
                </a:lnTo>
                <a:lnTo>
                  <a:pt x="700" y="2834"/>
                </a:lnTo>
                <a:lnTo>
                  <a:pt x="686" y="2833"/>
                </a:lnTo>
                <a:lnTo>
                  <a:pt x="686" y="2822"/>
                </a:lnTo>
                <a:lnTo>
                  <a:pt x="687" y="2813"/>
                </a:lnTo>
                <a:lnTo>
                  <a:pt x="681" y="2798"/>
                </a:lnTo>
                <a:lnTo>
                  <a:pt x="682" y="2795"/>
                </a:lnTo>
                <a:lnTo>
                  <a:pt x="686" y="2789"/>
                </a:lnTo>
                <a:lnTo>
                  <a:pt x="685" y="2780"/>
                </a:lnTo>
                <a:lnTo>
                  <a:pt x="680" y="2777"/>
                </a:lnTo>
                <a:lnTo>
                  <a:pt x="680" y="2776"/>
                </a:lnTo>
                <a:lnTo>
                  <a:pt x="680" y="2773"/>
                </a:lnTo>
                <a:lnTo>
                  <a:pt x="684" y="2765"/>
                </a:lnTo>
                <a:lnTo>
                  <a:pt x="685" y="2758"/>
                </a:lnTo>
                <a:lnTo>
                  <a:pt x="679" y="2743"/>
                </a:lnTo>
                <a:lnTo>
                  <a:pt x="671" y="2744"/>
                </a:lnTo>
                <a:lnTo>
                  <a:pt x="658" y="2742"/>
                </a:lnTo>
                <a:lnTo>
                  <a:pt x="658" y="2737"/>
                </a:lnTo>
                <a:lnTo>
                  <a:pt x="650" y="2741"/>
                </a:lnTo>
                <a:lnTo>
                  <a:pt x="649" y="2739"/>
                </a:lnTo>
                <a:lnTo>
                  <a:pt x="647" y="2739"/>
                </a:lnTo>
                <a:lnTo>
                  <a:pt x="647" y="2734"/>
                </a:lnTo>
                <a:lnTo>
                  <a:pt x="642" y="2736"/>
                </a:lnTo>
                <a:lnTo>
                  <a:pt x="639" y="2722"/>
                </a:lnTo>
                <a:lnTo>
                  <a:pt x="646" y="2721"/>
                </a:lnTo>
                <a:lnTo>
                  <a:pt x="646" y="2716"/>
                </a:lnTo>
                <a:lnTo>
                  <a:pt x="642" y="2711"/>
                </a:lnTo>
                <a:lnTo>
                  <a:pt x="647" y="2699"/>
                </a:lnTo>
                <a:lnTo>
                  <a:pt x="650" y="2696"/>
                </a:lnTo>
                <a:lnTo>
                  <a:pt x="646" y="2691"/>
                </a:lnTo>
                <a:lnTo>
                  <a:pt x="642" y="2691"/>
                </a:lnTo>
                <a:lnTo>
                  <a:pt x="641" y="2689"/>
                </a:lnTo>
                <a:lnTo>
                  <a:pt x="639" y="2689"/>
                </a:lnTo>
                <a:lnTo>
                  <a:pt x="634" y="2680"/>
                </a:lnTo>
                <a:lnTo>
                  <a:pt x="626" y="2681"/>
                </a:lnTo>
                <a:lnTo>
                  <a:pt x="627" y="2686"/>
                </a:lnTo>
                <a:lnTo>
                  <a:pt x="616" y="2688"/>
                </a:lnTo>
                <a:lnTo>
                  <a:pt x="614" y="2684"/>
                </a:lnTo>
                <a:lnTo>
                  <a:pt x="612" y="2680"/>
                </a:lnTo>
                <a:lnTo>
                  <a:pt x="596" y="2684"/>
                </a:lnTo>
                <a:lnTo>
                  <a:pt x="583" y="2689"/>
                </a:lnTo>
                <a:lnTo>
                  <a:pt x="575" y="2693"/>
                </a:lnTo>
                <a:lnTo>
                  <a:pt x="574" y="2693"/>
                </a:lnTo>
                <a:lnTo>
                  <a:pt x="569" y="2679"/>
                </a:lnTo>
                <a:lnTo>
                  <a:pt x="567" y="2675"/>
                </a:lnTo>
                <a:lnTo>
                  <a:pt x="578" y="2654"/>
                </a:lnTo>
                <a:lnTo>
                  <a:pt x="582" y="2649"/>
                </a:lnTo>
                <a:lnTo>
                  <a:pt x="584" y="2636"/>
                </a:lnTo>
                <a:lnTo>
                  <a:pt x="584" y="2627"/>
                </a:lnTo>
                <a:lnTo>
                  <a:pt x="579" y="2603"/>
                </a:lnTo>
                <a:lnTo>
                  <a:pt x="578" y="2595"/>
                </a:lnTo>
                <a:lnTo>
                  <a:pt x="580" y="2579"/>
                </a:lnTo>
                <a:lnTo>
                  <a:pt x="589" y="2540"/>
                </a:lnTo>
                <a:lnTo>
                  <a:pt x="590" y="2523"/>
                </a:lnTo>
                <a:lnTo>
                  <a:pt x="589" y="2505"/>
                </a:lnTo>
                <a:lnTo>
                  <a:pt x="591" y="2496"/>
                </a:lnTo>
                <a:lnTo>
                  <a:pt x="598" y="2481"/>
                </a:lnTo>
                <a:lnTo>
                  <a:pt x="623" y="2432"/>
                </a:lnTo>
                <a:lnTo>
                  <a:pt x="622" y="2432"/>
                </a:lnTo>
                <a:lnTo>
                  <a:pt x="627" y="2417"/>
                </a:lnTo>
                <a:lnTo>
                  <a:pt x="630" y="2412"/>
                </a:lnTo>
                <a:lnTo>
                  <a:pt x="634" y="2407"/>
                </a:lnTo>
                <a:lnTo>
                  <a:pt x="642" y="2406"/>
                </a:lnTo>
                <a:lnTo>
                  <a:pt x="646" y="2401"/>
                </a:lnTo>
                <a:lnTo>
                  <a:pt x="650" y="2390"/>
                </a:lnTo>
                <a:lnTo>
                  <a:pt x="657" y="2382"/>
                </a:lnTo>
                <a:lnTo>
                  <a:pt x="660" y="2376"/>
                </a:lnTo>
                <a:lnTo>
                  <a:pt x="664" y="2365"/>
                </a:lnTo>
                <a:lnTo>
                  <a:pt x="665" y="2352"/>
                </a:lnTo>
                <a:lnTo>
                  <a:pt x="665" y="2343"/>
                </a:lnTo>
                <a:lnTo>
                  <a:pt x="666" y="2339"/>
                </a:lnTo>
                <a:lnTo>
                  <a:pt x="676" y="2326"/>
                </a:lnTo>
                <a:lnTo>
                  <a:pt x="679" y="2318"/>
                </a:lnTo>
                <a:lnTo>
                  <a:pt x="676" y="2317"/>
                </a:lnTo>
                <a:lnTo>
                  <a:pt x="668" y="2311"/>
                </a:lnTo>
                <a:lnTo>
                  <a:pt x="663" y="2310"/>
                </a:lnTo>
                <a:lnTo>
                  <a:pt x="659" y="2308"/>
                </a:lnTo>
                <a:lnTo>
                  <a:pt x="655" y="2310"/>
                </a:lnTo>
                <a:lnTo>
                  <a:pt x="654" y="2308"/>
                </a:lnTo>
                <a:lnTo>
                  <a:pt x="650" y="2311"/>
                </a:lnTo>
                <a:lnTo>
                  <a:pt x="648" y="2311"/>
                </a:lnTo>
                <a:lnTo>
                  <a:pt x="649" y="2306"/>
                </a:lnTo>
                <a:lnTo>
                  <a:pt x="648" y="2306"/>
                </a:lnTo>
                <a:lnTo>
                  <a:pt x="646" y="2299"/>
                </a:lnTo>
                <a:lnTo>
                  <a:pt x="644" y="2297"/>
                </a:lnTo>
                <a:lnTo>
                  <a:pt x="644" y="2291"/>
                </a:lnTo>
                <a:lnTo>
                  <a:pt x="642" y="2288"/>
                </a:lnTo>
                <a:lnTo>
                  <a:pt x="634" y="2284"/>
                </a:lnTo>
                <a:lnTo>
                  <a:pt x="633" y="2284"/>
                </a:lnTo>
                <a:lnTo>
                  <a:pt x="630" y="2281"/>
                </a:lnTo>
                <a:lnTo>
                  <a:pt x="626" y="2280"/>
                </a:lnTo>
                <a:lnTo>
                  <a:pt x="625" y="2276"/>
                </a:lnTo>
                <a:lnTo>
                  <a:pt x="614" y="2258"/>
                </a:lnTo>
                <a:lnTo>
                  <a:pt x="550" y="2279"/>
                </a:lnTo>
                <a:lnTo>
                  <a:pt x="487" y="2276"/>
                </a:lnTo>
                <a:lnTo>
                  <a:pt x="457" y="2276"/>
                </a:lnTo>
                <a:lnTo>
                  <a:pt x="413" y="2275"/>
                </a:lnTo>
                <a:lnTo>
                  <a:pt x="376" y="2274"/>
                </a:lnTo>
                <a:lnTo>
                  <a:pt x="366" y="2279"/>
                </a:lnTo>
                <a:lnTo>
                  <a:pt x="345" y="2295"/>
                </a:lnTo>
                <a:lnTo>
                  <a:pt x="340" y="2300"/>
                </a:lnTo>
                <a:lnTo>
                  <a:pt x="340" y="2296"/>
                </a:lnTo>
                <a:lnTo>
                  <a:pt x="340" y="2292"/>
                </a:lnTo>
                <a:lnTo>
                  <a:pt x="338" y="2274"/>
                </a:lnTo>
                <a:lnTo>
                  <a:pt x="337" y="2270"/>
                </a:lnTo>
                <a:lnTo>
                  <a:pt x="332" y="2258"/>
                </a:lnTo>
                <a:lnTo>
                  <a:pt x="328" y="2253"/>
                </a:lnTo>
                <a:lnTo>
                  <a:pt x="323" y="2248"/>
                </a:lnTo>
                <a:lnTo>
                  <a:pt x="319" y="2241"/>
                </a:lnTo>
                <a:lnTo>
                  <a:pt x="316" y="2236"/>
                </a:lnTo>
                <a:lnTo>
                  <a:pt x="313" y="2228"/>
                </a:lnTo>
                <a:lnTo>
                  <a:pt x="308" y="2226"/>
                </a:lnTo>
                <a:lnTo>
                  <a:pt x="308" y="2225"/>
                </a:lnTo>
                <a:lnTo>
                  <a:pt x="306" y="2223"/>
                </a:lnTo>
                <a:lnTo>
                  <a:pt x="295" y="2223"/>
                </a:lnTo>
                <a:lnTo>
                  <a:pt x="287" y="2221"/>
                </a:lnTo>
                <a:lnTo>
                  <a:pt x="276" y="2220"/>
                </a:lnTo>
                <a:lnTo>
                  <a:pt x="273" y="2219"/>
                </a:lnTo>
                <a:lnTo>
                  <a:pt x="269" y="2214"/>
                </a:lnTo>
                <a:lnTo>
                  <a:pt x="265" y="2212"/>
                </a:lnTo>
                <a:lnTo>
                  <a:pt x="268" y="2206"/>
                </a:lnTo>
                <a:lnTo>
                  <a:pt x="269" y="2200"/>
                </a:lnTo>
                <a:lnTo>
                  <a:pt x="276" y="2188"/>
                </a:lnTo>
                <a:lnTo>
                  <a:pt x="276" y="2185"/>
                </a:lnTo>
                <a:lnTo>
                  <a:pt x="274" y="2183"/>
                </a:lnTo>
                <a:lnTo>
                  <a:pt x="274" y="2178"/>
                </a:lnTo>
                <a:lnTo>
                  <a:pt x="278" y="2167"/>
                </a:lnTo>
                <a:lnTo>
                  <a:pt x="267" y="2168"/>
                </a:lnTo>
                <a:lnTo>
                  <a:pt x="264" y="2167"/>
                </a:lnTo>
                <a:lnTo>
                  <a:pt x="260" y="2166"/>
                </a:lnTo>
                <a:lnTo>
                  <a:pt x="255" y="2168"/>
                </a:lnTo>
                <a:lnTo>
                  <a:pt x="252" y="2172"/>
                </a:lnTo>
                <a:lnTo>
                  <a:pt x="244" y="2173"/>
                </a:lnTo>
                <a:lnTo>
                  <a:pt x="243" y="2173"/>
                </a:lnTo>
                <a:lnTo>
                  <a:pt x="241" y="2172"/>
                </a:lnTo>
                <a:lnTo>
                  <a:pt x="239" y="2172"/>
                </a:lnTo>
                <a:lnTo>
                  <a:pt x="238" y="2173"/>
                </a:lnTo>
                <a:lnTo>
                  <a:pt x="241" y="2180"/>
                </a:lnTo>
                <a:lnTo>
                  <a:pt x="241" y="2185"/>
                </a:lnTo>
                <a:lnTo>
                  <a:pt x="237" y="2189"/>
                </a:lnTo>
                <a:lnTo>
                  <a:pt x="230" y="2191"/>
                </a:lnTo>
                <a:lnTo>
                  <a:pt x="220" y="2191"/>
                </a:lnTo>
                <a:lnTo>
                  <a:pt x="215" y="2193"/>
                </a:lnTo>
                <a:lnTo>
                  <a:pt x="211" y="2191"/>
                </a:lnTo>
                <a:lnTo>
                  <a:pt x="210" y="2188"/>
                </a:lnTo>
                <a:lnTo>
                  <a:pt x="209" y="2187"/>
                </a:lnTo>
                <a:lnTo>
                  <a:pt x="204" y="2187"/>
                </a:lnTo>
                <a:lnTo>
                  <a:pt x="196" y="2185"/>
                </a:lnTo>
                <a:lnTo>
                  <a:pt x="185" y="2185"/>
                </a:lnTo>
                <a:lnTo>
                  <a:pt x="173" y="2185"/>
                </a:lnTo>
                <a:lnTo>
                  <a:pt x="171" y="2188"/>
                </a:lnTo>
                <a:lnTo>
                  <a:pt x="168" y="2188"/>
                </a:lnTo>
                <a:lnTo>
                  <a:pt x="166" y="2189"/>
                </a:lnTo>
                <a:lnTo>
                  <a:pt x="164" y="2191"/>
                </a:lnTo>
                <a:lnTo>
                  <a:pt x="163" y="2193"/>
                </a:lnTo>
                <a:lnTo>
                  <a:pt x="163" y="2183"/>
                </a:lnTo>
                <a:lnTo>
                  <a:pt x="162" y="2177"/>
                </a:lnTo>
                <a:lnTo>
                  <a:pt x="164" y="2174"/>
                </a:lnTo>
                <a:lnTo>
                  <a:pt x="162" y="2173"/>
                </a:lnTo>
                <a:lnTo>
                  <a:pt x="155" y="2164"/>
                </a:lnTo>
                <a:lnTo>
                  <a:pt x="150" y="2166"/>
                </a:lnTo>
                <a:lnTo>
                  <a:pt x="147" y="2162"/>
                </a:lnTo>
                <a:lnTo>
                  <a:pt x="143" y="2158"/>
                </a:lnTo>
                <a:lnTo>
                  <a:pt x="135" y="2153"/>
                </a:lnTo>
                <a:lnTo>
                  <a:pt x="134" y="2146"/>
                </a:lnTo>
                <a:lnTo>
                  <a:pt x="131" y="2141"/>
                </a:lnTo>
                <a:lnTo>
                  <a:pt x="129" y="2131"/>
                </a:lnTo>
                <a:lnTo>
                  <a:pt x="119" y="2118"/>
                </a:lnTo>
                <a:lnTo>
                  <a:pt x="128" y="2119"/>
                </a:lnTo>
                <a:lnTo>
                  <a:pt x="142" y="2119"/>
                </a:lnTo>
                <a:lnTo>
                  <a:pt x="142" y="2113"/>
                </a:lnTo>
                <a:lnTo>
                  <a:pt x="146" y="2109"/>
                </a:lnTo>
                <a:lnTo>
                  <a:pt x="143" y="2094"/>
                </a:lnTo>
                <a:lnTo>
                  <a:pt x="141" y="2086"/>
                </a:lnTo>
                <a:lnTo>
                  <a:pt x="146" y="2072"/>
                </a:lnTo>
                <a:lnTo>
                  <a:pt x="150" y="2068"/>
                </a:lnTo>
                <a:lnTo>
                  <a:pt x="150" y="2067"/>
                </a:lnTo>
                <a:lnTo>
                  <a:pt x="145" y="2067"/>
                </a:lnTo>
                <a:lnTo>
                  <a:pt x="145" y="2047"/>
                </a:lnTo>
                <a:lnTo>
                  <a:pt x="148" y="2033"/>
                </a:lnTo>
                <a:lnTo>
                  <a:pt x="131" y="2027"/>
                </a:lnTo>
                <a:lnTo>
                  <a:pt x="146" y="2022"/>
                </a:lnTo>
                <a:lnTo>
                  <a:pt x="156" y="2017"/>
                </a:lnTo>
                <a:lnTo>
                  <a:pt x="162" y="2013"/>
                </a:lnTo>
                <a:lnTo>
                  <a:pt x="175" y="2010"/>
                </a:lnTo>
                <a:lnTo>
                  <a:pt x="178" y="2009"/>
                </a:lnTo>
                <a:lnTo>
                  <a:pt x="175" y="2007"/>
                </a:lnTo>
                <a:lnTo>
                  <a:pt x="180" y="2003"/>
                </a:lnTo>
                <a:lnTo>
                  <a:pt x="183" y="2002"/>
                </a:lnTo>
                <a:lnTo>
                  <a:pt x="183" y="1999"/>
                </a:lnTo>
                <a:lnTo>
                  <a:pt x="183" y="1993"/>
                </a:lnTo>
                <a:lnTo>
                  <a:pt x="184" y="1993"/>
                </a:lnTo>
                <a:lnTo>
                  <a:pt x="187" y="1994"/>
                </a:lnTo>
                <a:lnTo>
                  <a:pt x="189" y="1993"/>
                </a:lnTo>
                <a:lnTo>
                  <a:pt x="188" y="1975"/>
                </a:lnTo>
                <a:lnTo>
                  <a:pt x="185" y="1975"/>
                </a:lnTo>
                <a:lnTo>
                  <a:pt x="185" y="1966"/>
                </a:lnTo>
                <a:lnTo>
                  <a:pt x="189" y="1951"/>
                </a:lnTo>
                <a:lnTo>
                  <a:pt x="191" y="1953"/>
                </a:lnTo>
                <a:lnTo>
                  <a:pt x="193" y="1943"/>
                </a:lnTo>
                <a:lnTo>
                  <a:pt x="178" y="1942"/>
                </a:lnTo>
                <a:lnTo>
                  <a:pt x="161" y="1938"/>
                </a:lnTo>
                <a:lnTo>
                  <a:pt x="126" y="1929"/>
                </a:lnTo>
                <a:lnTo>
                  <a:pt x="113" y="1924"/>
                </a:lnTo>
                <a:lnTo>
                  <a:pt x="112" y="1923"/>
                </a:lnTo>
                <a:lnTo>
                  <a:pt x="128" y="1908"/>
                </a:lnTo>
                <a:lnTo>
                  <a:pt x="137" y="1897"/>
                </a:lnTo>
                <a:lnTo>
                  <a:pt x="140" y="1896"/>
                </a:lnTo>
                <a:lnTo>
                  <a:pt x="143" y="1895"/>
                </a:lnTo>
                <a:lnTo>
                  <a:pt x="150" y="1886"/>
                </a:lnTo>
                <a:lnTo>
                  <a:pt x="161" y="1876"/>
                </a:lnTo>
                <a:lnTo>
                  <a:pt x="164" y="1870"/>
                </a:lnTo>
                <a:lnTo>
                  <a:pt x="168" y="1863"/>
                </a:lnTo>
                <a:lnTo>
                  <a:pt x="171" y="1853"/>
                </a:lnTo>
                <a:lnTo>
                  <a:pt x="174" y="1849"/>
                </a:lnTo>
                <a:lnTo>
                  <a:pt x="175" y="1847"/>
                </a:lnTo>
                <a:lnTo>
                  <a:pt x="169" y="1843"/>
                </a:lnTo>
                <a:lnTo>
                  <a:pt x="164" y="1843"/>
                </a:lnTo>
                <a:lnTo>
                  <a:pt x="158" y="1843"/>
                </a:lnTo>
                <a:lnTo>
                  <a:pt x="155" y="1826"/>
                </a:lnTo>
                <a:lnTo>
                  <a:pt x="153" y="1793"/>
                </a:lnTo>
                <a:lnTo>
                  <a:pt x="152" y="1782"/>
                </a:lnTo>
                <a:lnTo>
                  <a:pt x="147" y="1782"/>
                </a:lnTo>
                <a:lnTo>
                  <a:pt x="142" y="1783"/>
                </a:lnTo>
                <a:lnTo>
                  <a:pt x="136" y="1784"/>
                </a:lnTo>
                <a:lnTo>
                  <a:pt x="123" y="1783"/>
                </a:lnTo>
                <a:lnTo>
                  <a:pt x="110" y="1785"/>
                </a:lnTo>
                <a:lnTo>
                  <a:pt x="110" y="1783"/>
                </a:lnTo>
                <a:lnTo>
                  <a:pt x="105" y="1784"/>
                </a:lnTo>
                <a:lnTo>
                  <a:pt x="96" y="1786"/>
                </a:lnTo>
                <a:lnTo>
                  <a:pt x="96" y="1779"/>
                </a:lnTo>
                <a:lnTo>
                  <a:pt x="99" y="1773"/>
                </a:lnTo>
                <a:lnTo>
                  <a:pt x="60" y="1743"/>
                </a:lnTo>
                <a:lnTo>
                  <a:pt x="59" y="1740"/>
                </a:lnTo>
                <a:lnTo>
                  <a:pt x="38" y="1742"/>
                </a:lnTo>
                <a:lnTo>
                  <a:pt x="36" y="1738"/>
                </a:lnTo>
                <a:lnTo>
                  <a:pt x="2" y="1674"/>
                </a:lnTo>
                <a:lnTo>
                  <a:pt x="2" y="1658"/>
                </a:lnTo>
                <a:lnTo>
                  <a:pt x="0" y="1637"/>
                </a:lnTo>
                <a:lnTo>
                  <a:pt x="0" y="1620"/>
                </a:lnTo>
                <a:lnTo>
                  <a:pt x="1" y="1617"/>
                </a:lnTo>
                <a:lnTo>
                  <a:pt x="2" y="1610"/>
                </a:lnTo>
                <a:lnTo>
                  <a:pt x="3" y="1609"/>
                </a:lnTo>
                <a:lnTo>
                  <a:pt x="9" y="1610"/>
                </a:lnTo>
                <a:lnTo>
                  <a:pt x="12" y="1609"/>
                </a:lnTo>
                <a:lnTo>
                  <a:pt x="14" y="1605"/>
                </a:lnTo>
                <a:lnTo>
                  <a:pt x="23" y="1603"/>
                </a:lnTo>
                <a:lnTo>
                  <a:pt x="24" y="1601"/>
                </a:lnTo>
                <a:lnTo>
                  <a:pt x="30" y="1599"/>
                </a:lnTo>
                <a:lnTo>
                  <a:pt x="33" y="1599"/>
                </a:lnTo>
                <a:lnTo>
                  <a:pt x="38" y="1599"/>
                </a:lnTo>
                <a:lnTo>
                  <a:pt x="40" y="1597"/>
                </a:lnTo>
                <a:lnTo>
                  <a:pt x="43" y="1596"/>
                </a:lnTo>
                <a:lnTo>
                  <a:pt x="45" y="1596"/>
                </a:lnTo>
                <a:lnTo>
                  <a:pt x="49" y="1598"/>
                </a:lnTo>
                <a:lnTo>
                  <a:pt x="57" y="1598"/>
                </a:lnTo>
                <a:lnTo>
                  <a:pt x="62" y="1598"/>
                </a:lnTo>
                <a:lnTo>
                  <a:pt x="65" y="1599"/>
                </a:lnTo>
                <a:lnTo>
                  <a:pt x="68" y="1599"/>
                </a:lnTo>
                <a:lnTo>
                  <a:pt x="71" y="1596"/>
                </a:lnTo>
                <a:lnTo>
                  <a:pt x="75" y="1594"/>
                </a:lnTo>
                <a:lnTo>
                  <a:pt x="75" y="1593"/>
                </a:lnTo>
                <a:lnTo>
                  <a:pt x="81" y="1592"/>
                </a:lnTo>
                <a:lnTo>
                  <a:pt x="83" y="1591"/>
                </a:lnTo>
                <a:lnTo>
                  <a:pt x="83" y="1588"/>
                </a:lnTo>
                <a:lnTo>
                  <a:pt x="84" y="1587"/>
                </a:lnTo>
                <a:lnTo>
                  <a:pt x="87" y="1587"/>
                </a:lnTo>
                <a:lnTo>
                  <a:pt x="87" y="1585"/>
                </a:lnTo>
                <a:lnTo>
                  <a:pt x="91" y="1585"/>
                </a:lnTo>
                <a:lnTo>
                  <a:pt x="91" y="1583"/>
                </a:lnTo>
                <a:lnTo>
                  <a:pt x="94" y="1582"/>
                </a:lnTo>
                <a:lnTo>
                  <a:pt x="94" y="1580"/>
                </a:lnTo>
                <a:lnTo>
                  <a:pt x="94" y="1578"/>
                </a:lnTo>
                <a:lnTo>
                  <a:pt x="96" y="1573"/>
                </a:lnTo>
                <a:lnTo>
                  <a:pt x="100" y="1573"/>
                </a:lnTo>
                <a:lnTo>
                  <a:pt x="100" y="1570"/>
                </a:lnTo>
                <a:lnTo>
                  <a:pt x="102" y="1570"/>
                </a:lnTo>
                <a:lnTo>
                  <a:pt x="108" y="1564"/>
                </a:lnTo>
                <a:lnTo>
                  <a:pt x="104" y="1560"/>
                </a:lnTo>
                <a:lnTo>
                  <a:pt x="100" y="1557"/>
                </a:lnTo>
                <a:lnTo>
                  <a:pt x="97" y="1557"/>
                </a:lnTo>
                <a:lnTo>
                  <a:pt x="92" y="1556"/>
                </a:lnTo>
                <a:lnTo>
                  <a:pt x="83" y="1554"/>
                </a:lnTo>
                <a:lnTo>
                  <a:pt x="84" y="1553"/>
                </a:lnTo>
                <a:lnTo>
                  <a:pt x="84" y="1546"/>
                </a:lnTo>
                <a:lnTo>
                  <a:pt x="80" y="1537"/>
                </a:lnTo>
                <a:lnTo>
                  <a:pt x="71" y="1530"/>
                </a:lnTo>
                <a:lnTo>
                  <a:pt x="60" y="1471"/>
                </a:lnTo>
                <a:lnTo>
                  <a:pt x="46" y="1445"/>
                </a:lnTo>
                <a:lnTo>
                  <a:pt x="39" y="1436"/>
                </a:lnTo>
                <a:lnTo>
                  <a:pt x="19" y="1402"/>
                </a:lnTo>
                <a:lnTo>
                  <a:pt x="16" y="1397"/>
                </a:lnTo>
                <a:lnTo>
                  <a:pt x="14" y="1394"/>
                </a:lnTo>
                <a:lnTo>
                  <a:pt x="13" y="1394"/>
                </a:lnTo>
                <a:lnTo>
                  <a:pt x="11" y="1389"/>
                </a:lnTo>
                <a:lnTo>
                  <a:pt x="6" y="1384"/>
                </a:lnTo>
                <a:lnTo>
                  <a:pt x="4" y="1378"/>
                </a:lnTo>
                <a:lnTo>
                  <a:pt x="1" y="1370"/>
                </a:lnTo>
                <a:lnTo>
                  <a:pt x="12" y="1301"/>
                </a:lnTo>
                <a:lnTo>
                  <a:pt x="12" y="1235"/>
                </a:lnTo>
                <a:lnTo>
                  <a:pt x="23" y="1235"/>
                </a:lnTo>
                <a:lnTo>
                  <a:pt x="34" y="1229"/>
                </a:lnTo>
                <a:lnTo>
                  <a:pt x="48" y="1216"/>
                </a:lnTo>
                <a:lnTo>
                  <a:pt x="55" y="1205"/>
                </a:lnTo>
                <a:lnTo>
                  <a:pt x="64" y="1224"/>
                </a:lnTo>
                <a:lnTo>
                  <a:pt x="77" y="1227"/>
                </a:lnTo>
                <a:lnTo>
                  <a:pt x="89" y="1231"/>
                </a:lnTo>
                <a:lnTo>
                  <a:pt x="98" y="1221"/>
                </a:lnTo>
                <a:lnTo>
                  <a:pt x="109" y="1218"/>
                </a:lnTo>
                <a:lnTo>
                  <a:pt x="110" y="1220"/>
                </a:lnTo>
                <a:lnTo>
                  <a:pt x="112" y="1221"/>
                </a:lnTo>
                <a:lnTo>
                  <a:pt x="113" y="1219"/>
                </a:lnTo>
                <a:lnTo>
                  <a:pt x="115" y="1215"/>
                </a:lnTo>
                <a:lnTo>
                  <a:pt x="119" y="1213"/>
                </a:lnTo>
                <a:lnTo>
                  <a:pt x="124" y="1211"/>
                </a:lnTo>
                <a:lnTo>
                  <a:pt x="126" y="1213"/>
                </a:lnTo>
                <a:lnTo>
                  <a:pt x="130" y="1207"/>
                </a:lnTo>
                <a:lnTo>
                  <a:pt x="131" y="1207"/>
                </a:lnTo>
                <a:lnTo>
                  <a:pt x="134" y="1205"/>
                </a:lnTo>
                <a:lnTo>
                  <a:pt x="135" y="1203"/>
                </a:lnTo>
                <a:lnTo>
                  <a:pt x="137" y="1202"/>
                </a:lnTo>
                <a:lnTo>
                  <a:pt x="142" y="1203"/>
                </a:lnTo>
                <a:lnTo>
                  <a:pt x="145" y="1202"/>
                </a:lnTo>
                <a:lnTo>
                  <a:pt x="150" y="1200"/>
                </a:lnTo>
                <a:lnTo>
                  <a:pt x="152" y="1199"/>
                </a:lnTo>
                <a:lnTo>
                  <a:pt x="153" y="1199"/>
                </a:lnTo>
                <a:lnTo>
                  <a:pt x="157" y="1194"/>
                </a:lnTo>
                <a:lnTo>
                  <a:pt x="157" y="1193"/>
                </a:lnTo>
                <a:lnTo>
                  <a:pt x="163" y="1186"/>
                </a:lnTo>
                <a:lnTo>
                  <a:pt x="169" y="1193"/>
                </a:lnTo>
                <a:lnTo>
                  <a:pt x="178" y="1199"/>
                </a:lnTo>
                <a:lnTo>
                  <a:pt x="183" y="1211"/>
                </a:lnTo>
                <a:lnTo>
                  <a:pt x="187" y="1216"/>
                </a:lnTo>
                <a:lnTo>
                  <a:pt x="193" y="1223"/>
                </a:lnTo>
                <a:lnTo>
                  <a:pt x="201" y="1241"/>
                </a:lnTo>
                <a:lnTo>
                  <a:pt x="210" y="1253"/>
                </a:lnTo>
                <a:lnTo>
                  <a:pt x="214" y="1250"/>
                </a:lnTo>
                <a:lnTo>
                  <a:pt x="216" y="1252"/>
                </a:lnTo>
                <a:lnTo>
                  <a:pt x="217" y="1252"/>
                </a:lnTo>
                <a:lnTo>
                  <a:pt x="232" y="1252"/>
                </a:lnTo>
                <a:lnTo>
                  <a:pt x="244" y="1251"/>
                </a:lnTo>
                <a:lnTo>
                  <a:pt x="243" y="1241"/>
                </a:lnTo>
                <a:lnTo>
                  <a:pt x="242" y="1224"/>
                </a:lnTo>
                <a:lnTo>
                  <a:pt x="252" y="1224"/>
                </a:lnTo>
                <a:lnTo>
                  <a:pt x="263" y="1225"/>
                </a:lnTo>
                <a:lnTo>
                  <a:pt x="270" y="1225"/>
                </a:lnTo>
                <a:lnTo>
                  <a:pt x="275" y="1223"/>
                </a:lnTo>
                <a:lnTo>
                  <a:pt x="287" y="1216"/>
                </a:lnTo>
                <a:lnTo>
                  <a:pt x="308" y="1211"/>
                </a:lnTo>
                <a:lnTo>
                  <a:pt x="316" y="1213"/>
                </a:lnTo>
                <a:lnTo>
                  <a:pt x="331" y="1220"/>
                </a:lnTo>
                <a:lnTo>
                  <a:pt x="331" y="1213"/>
                </a:lnTo>
                <a:lnTo>
                  <a:pt x="323" y="1202"/>
                </a:lnTo>
                <a:lnTo>
                  <a:pt x="313" y="1191"/>
                </a:lnTo>
                <a:lnTo>
                  <a:pt x="295" y="1165"/>
                </a:lnTo>
                <a:lnTo>
                  <a:pt x="312" y="1155"/>
                </a:lnTo>
                <a:lnTo>
                  <a:pt x="312" y="1154"/>
                </a:lnTo>
                <a:lnTo>
                  <a:pt x="317" y="1151"/>
                </a:lnTo>
                <a:lnTo>
                  <a:pt x="318" y="1147"/>
                </a:lnTo>
                <a:lnTo>
                  <a:pt x="331" y="1141"/>
                </a:lnTo>
                <a:lnTo>
                  <a:pt x="317" y="1097"/>
                </a:lnTo>
                <a:lnTo>
                  <a:pt x="315" y="1081"/>
                </a:lnTo>
                <a:lnTo>
                  <a:pt x="307" y="1069"/>
                </a:lnTo>
                <a:lnTo>
                  <a:pt x="305" y="1067"/>
                </a:lnTo>
                <a:lnTo>
                  <a:pt x="299" y="1059"/>
                </a:lnTo>
                <a:lnTo>
                  <a:pt x="301" y="1053"/>
                </a:lnTo>
                <a:lnTo>
                  <a:pt x="310" y="1040"/>
                </a:lnTo>
                <a:lnTo>
                  <a:pt x="307" y="1040"/>
                </a:lnTo>
                <a:lnTo>
                  <a:pt x="305" y="1022"/>
                </a:lnTo>
                <a:lnTo>
                  <a:pt x="310" y="1019"/>
                </a:lnTo>
                <a:lnTo>
                  <a:pt x="308" y="1018"/>
                </a:lnTo>
                <a:lnTo>
                  <a:pt x="313" y="1012"/>
                </a:lnTo>
                <a:lnTo>
                  <a:pt x="308" y="1006"/>
                </a:lnTo>
                <a:lnTo>
                  <a:pt x="307" y="1002"/>
                </a:lnTo>
                <a:lnTo>
                  <a:pt x="308" y="984"/>
                </a:lnTo>
                <a:lnTo>
                  <a:pt x="308" y="978"/>
                </a:lnTo>
                <a:lnTo>
                  <a:pt x="306" y="958"/>
                </a:lnTo>
                <a:lnTo>
                  <a:pt x="306" y="950"/>
                </a:lnTo>
                <a:lnTo>
                  <a:pt x="308" y="942"/>
                </a:lnTo>
                <a:lnTo>
                  <a:pt x="306" y="936"/>
                </a:lnTo>
                <a:lnTo>
                  <a:pt x="308" y="927"/>
                </a:lnTo>
                <a:lnTo>
                  <a:pt x="313" y="926"/>
                </a:lnTo>
                <a:lnTo>
                  <a:pt x="319" y="918"/>
                </a:lnTo>
                <a:lnTo>
                  <a:pt x="321" y="906"/>
                </a:lnTo>
                <a:lnTo>
                  <a:pt x="318" y="904"/>
                </a:lnTo>
                <a:lnTo>
                  <a:pt x="313" y="895"/>
                </a:lnTo>
                <a:lnTo>
                  <a:pt x="313" y="894"/>
                </a:lnTo>
                <a:lnTo>
                  <a:pt x="294" y="886"/>
                </a:lnTo>
                <a:lnTo>
                  <a:pt x="297" y="869"/>
                </a:lnTo>
                <a:lnTo>
                  <a:pt x="299" y="854"/>
                </a:lnTo>
                <a:lnTo>
                  <a:pt x="302" y="843"/>
                </a:lnTo>
                <a:lnTo>
                  <a:pt x="305" y="831"/>
                </a:lnTo>
                <a:lnTo>
                  <a:pt x="305" y="827"/>
                </a:lnTo>
                <a:lnTo>
                  <a:pt x="307" y="826"/>
                </a:lnTo>
                <a:lnTo>
                  <a:pt x="312" y="806"/>
                </a:lnTo>
                <a:lnTo>
                  <a:pt x="313" y="793"/>
                </a:lnTo>
                <a:lnTo>
                  <a:pt x="324" y="792"/>
                </a:lnTo>
                <a:lnTo>
                  <a:pt x="318" y="773"/>
                </a:lnTo>
                <a:lnTo>
                  <a:pt x="308" y="750"/>
                </a:lnTo>
                <a:lnTo>
                  <a:pt x="313" y="747"/>
                </a:lnTo>
                <a:lnTo>
                  <a:pt x="324" y="745"/>
                </a:lnTo>
                <a:lnTo>
                  <a:pt x="324" y="740"/>
                </a:lnTo>
                <a:lnTo>
                  <a:pt x="361" y="739"/>
                </a:lnTo>
                <a:lnTo>
                  <a:pt x="359" y="720"/>
                </a:lnTo>
                <a:lnTo>
                  <a:pt x="360" y="709"/>
                </a:lnTo>
                <a:lnTo>
                  <a:pt x="361" y="704"/>
                </a:lnTo>
                <a:lnTo>
                  <a:pt x="359" y="692"/>
                </a:lnTo>
                <a:lnTo>
                  <a:pt x="361" y="666"/>
                </a:lnTo>
                <a:lnTo>
                  <a:pt x="359" y="656"/>
                </a:lnTo>
                <a:lnTo>
                  <a:pt x="367" y="659"/>
                </a:lnTo>
                <a:lnTo>
                  <a:pt x="370" y="659"/>
                </a:lnTo>
                <a:lnTo>
                  <a:pt x="379" y="655"/>
                </a:lnTo>
                <a:lnTo>
                  <a:pt x="387" y="650"/>
                </a:lnTo>
                <a:lnTo>
                  <a:pt x="396" y="678"/>
                </a:lnTo>
                <a:lnTo>
                  <a:pt x="398" y="689"/>
                </a:lnTo>
                <a:lnTo>
                  <a:pt x="401" y="696"/>
                </a:lnTo>
                <a:lnTo>
                  <a:pt x="411" y="734"/>
                </a:lnTo>
                <a:lnTo>
                  <a:pt x="441" y="845"/>
                </a:lnTo>
                <a:lnTo>
                  <a:pt x="450" y="867"/>
                </a:lnTo>
                <a:lnTo>
                  <a:pt x="457" y="882"/>
                </a:lnTo>
                <a:lnTo>
                  <a:pt x="509" y="959"/>
                </a:lnTo>
                <a:lnTo>
                  <a:pt x="514" y="963"/>
                </a:lnTo>
                <a:lnTo>
                  <a:pt x="542" y="979"/>
                </a:lnTo>
                <a:lnTo>
                  <a:pt x="543" y="975"/>
                </a:lnTo>
                <a:lnTo>
                  <a:pt x="552" y="973"/>
                </a:lnTo>
                <a:lnTo>
                  <a:pt x="553" y="970"/>
                </a:lnTo>
                <a:lnTo>
                  <a:pt x="550" y="970"/>
                </a:lnTo>
                <a:lnTo>
                  <a:pt x="551" y="967"/>
                </a:lnTo>
                <a:lnTo>
                  <a:pt x="557" y="967"/>
                </a:lnTo>
                <a:lnTo>
                  <a:pt x="578" y="953"/>
                </a:lnTo>
                <a:lnTo>
                  <a:pt x="579" y="953"/>
                </a:lnTo>
                <a:lnTo>
                  <a:pt x="579" y="944"/>
                </a:lnTo>
                <a:lnTo>
                  <a:pt x="579" y="939"/>
                </a:lnTo>
                <a:lnTo>
                  <a:pt x="585" y="925"/>
                </a:lnTo>
                <a:lnTo>
                  <a:pt x="591" y="918"/>
                </a:lnTo>
                <a:lnTo>
                  <a:pt x="596" y="906"/>
                </a:lnTo>
                <a:lnTo>
                  <a:pt x="604" y="898"/>
                </a:lnTo>
                <a:lnTo>
                  <a:pt x="607" y="898"/>
                </a:lnTo>
                <a:lnTo>
                  <a:pt x="612" y="898"/>
                </a:lnTo>
                <a:lnTo>
                  <a:pt x="621" y="900"/>
                </a:lnTo>
                <a:lnTo>
                  <a:pt x="628" y="899"/>
                </a:lnTo>
                <a:lnTo>
                  <a:pt x="631" y="891"/>
                </a:lnTo>
                <a:lnTo>
                  <a:pt x="636" y="883"/>
                </a:lnTo>
                <a:lnTo>
                  <a:pt x="639" y="889"/>
                </a:lnTo>
                <a:lnTo>
                  <a:pt x="644" y="889"/>
                </a:lnTo>
                <a:lnTo>
                  <a:pt x="649" y="886"/>
                </a:lnTo>
                <a:lnTo>
                  <a:pt x="657" y="882"/>
                </a:lnTo>
                <a:lnTo>
                  <a:pt x="660" y="880"/>
                </a:lnTo>
                <a:lnTo>
                  <a:pt x="664" y="880"/>
                </a:lnTo>
                <a:lnTo>
                  <a:pt x="663" y="878"/>
                </a:lnTo>
                <a:lnTo>
                  <a:pt x="664" y="869"/>
                </a:lnTo>
                <a:lnTo>
                  <a:pt x="662" y="856"/>
                </a:lnTo>
                <a:lnTo>
                  <a:pt x="660" y="850"/>
                </a:lnTo>
                <a:lnTo>
                  <a:pt x="660" y="845"/>
                </a:lnTo>
                <a:lnTo>
                  <a:pt x="663" y="840"/>
                </a:lnTo>
                <a:lnTo>
                  <a:pt x="665" y="835"/>
                </a:lnTo>
                <a:lnTo>
                  <a:pt x="666" y="834"/>
                </a:lnTo>
                <a:lnTo>
                  <a:pt x="675" y="834"/>
                </a:lnTo>
                <a:lnTo>
                  <a:pt x="680" y="837"/>
                </a:lnTo>
                <a:lnTo>
                  <a:pt x="682" y="837"/>
                </a:lnTo>
                <a:lnTo>
                  <a:pt x="684" y="831"/>
                </a:lnTo>
                <a:lnTo>
                  <a:pt x="682" y="826"/>
                </a:lnTo>
                <a:lnTo>
                  <a:pt x="685" y="822"/>
                </a:lnTo>
                <a:lnTo>
                  <a:pt x="689" y="813"/>
                </a:lnTo>
                <a:lnTo>
                  <a:pt x="690" y="802"/>
                </a:lnTo>
                <a:lnTo>
                  <a:pt x="690" y="794"/>
                </a:lnTo>
                <a:lnTo>
                  <a:pt x="694" y="790"/>
                </a:lnTo>
                <a:lnTo>
                  <a:pt x="700" y="784"/>
                </a:lnTo>
                <a:lnTo>
                  <a:pt x="690" y="774"/>
                </a:lnTo>
                <a:lnTo>
                  <a:pt x="694" y="771"/>
                </a:lnTo>
                <a:lnTo>
                  <a:pt x="696" y="768"/>
                </a:lnTo>
                <a:lnTo>
                  <a:pt x="696" y="751"/>
                </a:lnTo>
                <a:lnTo>
                  <a:pt x="696" y="750"/>
                </a:lnTo>
                <a:lnTo>
                  <a:pt x="698" y="749"/>
                </a:lnTo>
                <a:lnTo>
                  <a:pt x="702" y="746"/>
                </a:lnTo>
                <a:lnTo>
                  <a:pt x="708" y="742"/>
                </a:lnTo>
                <a:lnTo>
                  <a:pt x="708" y="739"/>
                </a:lnTo>
                <a:lnTo>
                  <a:pt x="711" y="735"/>
                </a:lnTo>
                <a:lnTo>
                  <a:pt x="711" y="731"/>
                </a:lnTo>
                <a:lnTo>
                  <a:pt x="713" y="726"/>
                </a:lnTo>
                <a:lnTo>
                  <a:pt x="713" y="720"/>
                </a:lnTo>
                <a:lnTo>
                  <a:pt x="712" y="720"/>
                </a:lnTo>
                <a:lnTo>
                  <a:pt x="713" y="709"/>
                </a:lnTo>
                <a:lnTo>
                  <a:pt x="712" y="691"/>
                </a:lnTo>
                <a:lnTo>
                  <a:pt x="713" y="682"/>
                </a:lnTo>
                <a:lnTo>
                  <a:pt x="713" y="670"/>
                </a:lnTo>
                <a:lnTo>
                  <a:pt x="711" y="662"/>
                </a:lnTo>
                <a:lnTo>
                  <a:pt x="714" y="660"/>
                </a:lnTo>
                <a:lnTo>
                  <a:pt x="711" y="649"/>
                </a:lnTo>
                <a:lnTo>
                  <a:pt x="705" y="649"/>
                </a:lnTo>
                <a:lnTo>
                  <a:pt x="702" y="638"/>
                </a:lnTo>
                <a:lnTo>
                  <a:pt x="702" y="634"/>
                </a:lnTo>
                <a:lnTo>
                  <a:pt x="705" y="634"/>
                </a:lnTo>
                <a:lnTo>
                  <a:pt x="705" y="625"/>
                </a:lnTo>
                <a:lnTo>
                  <a:pt x="708" y="607"/>
                </a:lnTo>
                <a:lnTo>
                  <a:pt x="710" y="603"/>
                </a:lnTo>
                <a:lnTo>
                  <a:pt x="713" y="598"/>
                </a:lnTo>
                <a:lnTo>
                  <a:pt x="711" y="584"/>
                </a:lnTo>
                <a:lnTo>
                  <a:pt x="711" y="575"/>
                </a:lnTo>
                <a:lnTo>
                  <a:pt x="701" y="573"/>
                </a:lnTo>
                <a:lnTo>
                  <a:pt x="701" y="560"/>
                </a:lnTo>
                <a:lnTo>
                  <a:pt x="706" y="541"/>
                </a:lnTo>
                <a:lnTo>
                  <a:pt x="698" y="537"/>
                </a:lnTo>
                <a:lnTo>
                  <a:pt x="701" y="533"/>
                </a:lnTo>
                <a:lnTo>
                  <a:pt x="706" y="527"/>
                </a:lnTo>
                <a:lnTo>
                  <a:pt x="706" y="512"/>
                </a:lnTo>
                <a:lnTo>
                  <a:pt x="707" y="512"/>
                </a:lnTo>
                <a:lnTo>
                  <a:pt x="711" y="505"/>
                </a:lnTo>
                <a:lnTo>
                  <a:pt x="711" y="497"/>
                </a:lnTo>
                <a:lnTo>
                  <a:pt x="706" y="495"/>
                </a:lnTo>
                <a:lnTo>
                  <a:pt x="703" y="502"/>
                </a:lnTo>
                <a:lnTo>
                  <a:pt x="695" y="497"/>
                </a:lnTo>
                <a:lnTo>
                  <a:pt x="690" y="494"/>
                </a:lnTo>
                <a:lnTo>
                  <a:pt x="691" y="493"/>
                </a:lnTo>
                <a:lnTo>
                  <a:pt x="692" y="491"/>
                </a:lnTo>
                <a:lnTo>
                  <a:pt x="692" y="490"/>
                </a:lnTo>
                <a:lnTo>
                  <a:pt x="694" y="489"/>
                </a:lnTo>
                <a:lnTo>
                  <a:pt x="694" y="488"/>
                </a:lnTo>
                <a:lnTo>
                  <a:pt x="692" y="485"/>
                </a:lnTo>
                <a:lnTo>
                  <a:pt x="694" y="483"/>
                </a:lnTo>
                <a:lnTo>
                  <a:pt x="696" y="481"/>
                </a:lnTo>
                <a:lnTo>
                  <a:pt x="698" y="475"/>
                </a:lnTo>
                <a:lnTo>
                  <a:pt x="702" y="474"/>
                </a:lnTo>
                <a:lnTo>
                  <a:pt x="707" y="475"/>
                </a:lnTo>
                <a:lnTo>
                  <a:pt x="712" y="473"/>
                </a:lnTo>
                <a:lnTo>
                  <a:pt x="717" y="469"/>
                </a:lnTo>
                <a:lnTo>
                  <a:pt x="719" y="464"/>
                </a:lnTo>
                <a:lnTo>
                  <a:pt x="722" y="463"/>
                </a:lnTo>
                <a:lnTo>
                  <a:pt x="723" y="462"/>
                </a:lnTo>
                <a:lnTo>
                  <a:pt x="726" y="462"/>
                </a:lnTo>
                <a:lnTo>
                  <a:pt x="732" y="457"/>
                </a:lnTo>
                <a:lnTo>
                  <a:pt x="732" y="452"/>
                </a:lnTo>
                <a:lnTo>
                  <a:pt x="734" y="446"/>
                </a:lnTo>
                <a:lnTo>
                  <a:pt x="729" y="445"/>
                </a:lnTo>
                <a:lnTo>
                  <a:pt x="728" y="443"/>
                </a:lnTo>
                <a:lnTo>
                  <a:pt x="717" y="441"/>
                </a:lnTo>
                <a:lnTo>
                  <a:pt x="698" y="440"/>
                </a:lnTo>
                <a:lnTo>
                  <a:pt x="692" y="442"/>
                </a:lnTo>
                <a:lnTo>
                  <a:pt x="676" y="442"/>
                </a:lnTo>
                <a:lnTo>
                  <a:pt x="676" y="443"/>
                </a:lnTo>
                <a:lnTo>
                  <a:pt x="664" y="443"/>
                </a:lnTo>
                <a:lnTo>
                  <a:pt x="659" y="443"/>
                </a:lnTo>
                <a:lnTo>
                  <a:pt x="658" y="447"/>
                </a:lnTo>
                <a:lnTo>
                  <a:pt x="621" y="442"/>
                </a:lnTo>
                <a:lnTo>
                  <a:pt x="616" y="442"/>
                </a:lnTo>
                <a:lnTo>
                  <a:pt x="609" y="446"/>
                </a:lnTo>
                <a:lnTo>
                  <a:pt x="606" y="470"/>
                </a:lnTo>
                <a:lnTo>
                  <a:pt x="605" y="479"/>
                </a:lnTo>
                <a:lnTo>
                  <a:pt x="591" y="463"/>
                </a:lnTo>
                <a:lnTo>
                  <a:pt x="585" y="457"/>
                </a:lnTo>
                <a:lnTo>
                  <a:pt x="578" y="453"/>
                </a:lnTo>
                <a:lnTo>
                  <a:pt x="568" y="453"/>
                </a:lnTo>
                <a:lnTo>
                  <a:pt x="561" y="451"/>
                </a:lnTo>
                <a:lnTo>
                  <a:pt x="548" y="436"/>
                </a:lnTo>
                <a:lnTo>
                  <a:pt x="511" y="448"/>
                </a:lnTo>
                <a:lnTo>
                  <a:pt x="514" y="457"/>
                </a:lnTo>
                <a:lnTo>
                  <a:pt x="513" y="461"/>
                </a:lnTo>
                <a:lnTo>
                  <a:pt x="484" y="446"/>
                </a:lnTo>
                <a:lnTo>
                  <a:pt x="476" y="443"/>
                </a:lnTo>
                <a:lnTo>
                  <a:pt x="471" y="438"/>
                </a:lnTo>
                <a:lnTo>
                  <a:pt x="467" y="431"/>
                </a:lnTo>
                <a:lnTo>
                  <a:pt x="454" y="435"/>
                </a:lnTo>
                <a:lnTo>
                  <a:pt x="446" y="436"/>
                </a:lnTo>
                <a:lnTo>
                  <a:pt x="438" y="433"/>
                </a:lnTo>
                <a:lnTo>
                  <a:pt x="430" y="433"/>
                </a:lnTo>
                <a:lnTo>
                  <a:pt x="428" y="435"/>
                </a:lnTo>
                <a:lnTo>
                  <a:pt x="417" y="435"/>
                </a:lnTo>
                <a:lnTo>
                  <a:pt x="417" y="432"/>
                </a:lnTo>
                <a:lnTo>
                  <a:pt x="408" y="432"/>
                </a:lnTo>
                <a:lnTo>
                  <a:pt x="411" y="417"/>
                </a:lnTo>
                <a:lnTo>
                  <a:pt x="413" y="409"/>
                </a:lnTo>
                <a:lnTo>
                  <a:pt x="415" y="406"/>
                </a:lnTo>
                <a:lnTo>
                  <a:pt x="414" y="405"/>
                </a:lnTo>
                <a:lnTo>
                  <a:pt x="402" y="406"/>
                </a:lnTo>
                <a:lnTo>
                  <a:pt x="383" y="415"/>
                </a:lnTo>
                <a:lnTo>
                  <a:pt x="355" y="416"/>
                </a:lnTo>
                <a:lnTo>
                  <a:pt x="322" y="396"/>
                </a:lnTo>
                <a:lnTo>
                  <a:pt x="316" y="399"/>
                </a:lnTo>
                <a:lnTo>
                  <a:pt x="286" y="305"/>
                </a:lnTo>
                <a:lnTo>
                  <a:pt x="287" y="304"/>
                </a:lnTo>
                <a:lnTo>
                  <a:pt x="315" y="300"/>
                </a:lnTo>
                <a:lnTo>
                  <a:pt x="335" y="249"/>
                </a:lnTo>
                <a:lnTo>
                  <a:pt x="355" y="228"/>
                </a:lnTo>
                <a:lnTo>
                  <a:pt x="355" y="225"/>
                </a:lnTo>
                <a:lnTo>
                  <a:pt x="364" y="225"/>
                </a:lnTo>
                <a:lnTo>
                  <a:pt x="375" y="196"/>
                </a:lnTo>
                <a:lnTo>
                  <a:pt x="375" y="190"/>
                </a:lnTo>
                <a:lnTo>
                  <a:pt x="379" y="187"/>
                </a:lnTo>
                <a:lnTo>
                  <a:pt x="380" y="184"/>
                </a:lnTo>
                <a:lnTo>
                  <a:pt x="393" y="182"/>
                </a:lnTo>
                <a:lnTo>
                  <a:pt x="401" y="184"/>
                </a:lnTo>
                <a:lnTo>
                  <a:pt x="386" y="172"/>
                </a:lnTo>
                <a:lnTo>
                  <a:pt x="386" y="169"/>
                </a:lnTo>
                <a:lnTo>
                  <a:pt x="403" y="181"/>
                </a:lnTo>
                <a:lnTo>
                  <a:pt x="407" y="175"/>
                </a:lnTo>
                <a:lnTo>
                  <a:pt x="407" y="171"/>
                </a:lnTo>
                <a:lnTo>
                  <a:pt x="445" y="97"/>
                </a:lnTo>
                <a:lnTo>
                  <a:pt x="465" y="97"/>
                </a:lnTo>
                <a:lnTo>
                  <a:pt x="489" y="103"/>
                </a:lnTo>
                <a:lnTo>
                  <a:pt x="493" y="89"/>
                </a:lnTo>
                <a:lnTo>
                  <a:pt x="492" y="83"/>
                </a:lnTo>
                <a:lnTo>
                  <a:pt x="492" y="74"/>
                </a:lnTo>
                <a:lnTo>
                  <a:pt x="484" y="48"/>
                </a:lnTo>
                <a:lnTo>
                  <a:pt x="495" y="42"/>
                </a:lnTo>
                <a:lnTo>
                  <a:pt x="516" y="31"/>
                </a:lnTo>
                <a:lnTo>
                  <a:pt x="543" y="11"/>
                </a:lnTo>
                <a:lnTo>
                  <a:pt x="557" y="4"/>
                </a:lnTo>
                <a:lnTo>
                  <a:pt x="567" y="0"/>
                </a:lnTo>
                <a:lnTo>
                  <a:pt x="575" y="0"/>
                </a:lnTo>
                <a:lnTo>
                  <a:pt x="588" y="1"/>
                </a:lnTo>
                <a:lnTo>
                  <a:pt x="601" y="5"/>
                </a:lnTo>
                <a:lnTo>
                  <a:pt x="607" y="9"/>
                </a:lnTo>
                <a:lnTo>
                  <a:pt x="616" y="15"/>
                </a:lnTo>
                <a:lnTo>
                  <a:pt x="626" y="28"/>
                </a:lnTo>
                <a:lnTo>
                  <a:pt x="676" y="126"/>
                </a:lnTo>
                <a:lnTo>
                  <a:pt x="681" y="138"/>
                </a:lnTo>
                <a:lnTo>
                  <a:pt x="692" y="158"/>
                </a:lnTo>
                <a:lnTo>
                  <a:pt x="701" y="166"/>
                </a:lnTo>
                <a:lnTo>
                  <a:pt x="712" y="175"/>
                </a:lnTo>
                <a:lnTo>
                  <a:pt x="727" y="181"/>
                </a:lnTo>
                <a:lnTo>
                  <a:pt x="733" y="182"/>
                </a:lnTo>
                <a:lnTo>
                  <a:pt x="773" y="175"/>
                </a:lnTo>
                <a:lnTo>
                  <a:pt x="787" y="174"/>
                </a:lnTo>
                <a:lnTo>
                  <a:pt x="802" y="175"/>
                </a:lnTo>
                <a:lnTo>
                  <a:pt x="820" y="179"/>
                </a:lnTo>
                <a:lnTo>
                  <a:pt x="830" y="184"/>
                </a:lnTo>
                <a:lnTo>
                  <a:pt x="837" y="188"/>
                </a:lnTo>
                <a:lnTo>
                  <a:pt x="846" y="200"/>
                </a:lnTo>
                <a:lnTo>
                  <a:pt x="852" y="209"/>
                </a:lnTo>
                <a:lnTo>
                  <a:pt x="856" y="219"/>
                </a:lnTo>
                <a:lnTo>
                  <a:pt x="858" y="232"/>
                </a:lnTo>
                <a:lnTo>
                  <a:pt x="860" y="252"/>
                </a:lnTo>
                <a:lnTo>
                  <a:pt x="858" y="289"/>
                </a:lnTo>
                <a:lnTo>
                  <a:pt x="862" y="309"/>
                </a:lnTo>
                <a:lnTo>
                  <a:pt x="862" y="315"/>
                </a:lnTo>
                <a:lnTo>
                  <a:pt x="862" y="323"/>
                </a:lnTo>
                <a:lnTo>
                  <a:pt x="861" y="328"/>
                </a:lnTo>
                <a:lnTo>
                  <a:pt x="858" y="336"/>
                </a:lnTo>
                <a:lnTo>
                  <a:pt x="852" y="345"/>
                </a:lnTo>
                <a:lnTo>
                  <a:pt x="836" y="363"/>
                </a:lnTo>
                <a:lnTo>
                  <a:pt x="829" y="371"/>
                </a:lnTo>
                <a:lnTo>
                  <a:pt x="819" y="377"/>
                </a:lnTo>
                <a:lnTo>
                  <a:pt x="815" y="384"/>
                </a:lnTo>
                <a:lnTo>
                  <a:pt x="809" y="408"/>
                </a:lnTo>
                <a:lnTo>
                  <a:pt x="809" y="415"/>
                </a:lnTo>
                <a:lnTo>
                  <a:pt x="814" y="431"/>
                </a:lnTo>
                <a:lnTo>
                  <a:pt x="823" y="454"/>
                </a:lnTo>
                <a:lnTo>
                  <a:pt x="831" y="451"/>
                </a:lnTo>
                <a:lnTo>
                  <a:pt x="833" y="449"/>
                </a:lnTo>
                <a:lnTo>
                  <a:pt x="835" y="448"/>
                </a:lnTo>
                <a:lnTo>
                  <a:pt x="839" y="448"/>
                </a:lnTo>
                <a:lnTo>
                  <a:pt x="841" y="445"/>
                </a:lnTo>
                <a:lnTo>
                  <a:pt x="846" y="445"/>
                </a:lnTo>
                <a:lnTo>
                  <a:pt x="851" y="442"/>
                </a:lnTo>
                <a:lnTo>
                  <a:pt x="856" y="440"/>
                </a:lnTo>
                <a:lnTo>
                  <a:pt x="866" y="435"/>
                </a:lnTo>
                <a:lnTo>
                  <a:pt x="871" y="430"/>
                </a:lnTo>
                <a:lnTo>
                  <a:pt x="868" y="427"/>
                </a:lnTo>
                <a:lnTo>
                  <a:pt x="876" y="419"/>
                </a:lnTo>
                <a:lnTo>
                  <a:pt x="885" y="409"/>
                </a:lnTo>
                <a:lnTo>
                  <a:pt x="890" y="406"/>
                </a:lnTo>
                <a:lnTo>
                  <a:pt x="900" y="404"/>
                </a:lnTo>
                <a:lnTo>
                  <a:pt x="903" y="401"/>
                </a:lnTo>
                <a:lnTo>
                  <a:pt x="904" y="396"/>
                </a:lnTo>
                <a:lnTo>
                  <a:pt x="905" y="395"/>
                </a:lnTo>
                <a:lnTo>
                  <a:pt x="910" y="392"/>
                </a:lnTo>
                <a:lnTo>
                  <a:pt x="917" y="389"/>
                </a:lnTo>
                <a:lnTo>
                  <a:pt x="919" y="387"/>
                </a:lnTo>
                <a:lnTo>
                  <a:pt x="940" y="382"/>
                </a:lnTo>
                <a:lnTo>
                  <a:pt x="941" y="377"/>
                </a:lnTo>
                <a:lnTo>
                  <a:pt x="946" y="373"/>
                </a:lnTo>
                <a:lnTo>
                  <a:pt x="947" y="376"/>
                </a:lnTo>
                <a:lnTo>
                  <a:pt x="951" y="374"/>
                </a:lnTo>
                <a:lnTo>
                  <a:pt x="954" y="371"/>
                </a:lnTo>
                <a:lnTo>
                  <a:pt x="956" y="368"/>
                </a:lnTo>
                <a:lnTo>
                  <a:pt x="958" y="367"/>
                </a:lnTo>
                <a:lnTo>
                  <a:pt x="959" y="361"/>
                </a:lnTo>
                <a:lnTo>
                  <a:pt x="962" y="360"/>
                </a:lnTo>
                <a:lnTo>
                  <a:pt x="964" y="358"/>
                </a:lnTo>
                <a:lnTo>
                  <a:pt x="974" y="353"/>
                </a:lnTo>
                <a:lnTo>
                  <a:pt x="981" y="351"/>
                </a:lnTo>
                <a:lnTo>
                  <a:pt x="988" y="348"/>
                </a:lnTo>
                <a:lnTo>
                  <a:pt x="990" y="347"/>
                </a:lnTo>
                <a:lnTo>
                  <a:pt x="991" y="342"/>
                </a:lnTo>
                <a:lnTo>
                  <a:pt x="994" y="341"/>
                </a:lnTo>
                <a:lnTo>
                  <a:pt x="997" y="342"/>
                </a:lnTo>
                <a:lnTo>
                  <a:pt x="1001" y="345"/>
                </a:lnTo>
                <a:lnTo>
                  <a:pt x="1006" y="345"/>
                </a:lnTo>
                <a:lnTo>
                  <a:pt x="1007" y="341"/>
                </a:lnTo>
                <a:lnTo>
                  <a:pt x="1012" y="339"/>
                </a:lnTo>
                <a:lnTo>
                  <a:pt x="1020" y="332"/>
                </a:lnTo>
                <a:lnTo>
                  <a:pt x="1025" y="326"/>
                </a:lnTo>
                <a:lnTo>
                  <a:pt x="1026" y="325"/>
                </a:lnTo>
                <a:lnTo>
                  <a:pt x="1027" y="324"/>
                </a:lnTo>
                <a:lnTo>
                  <a:pt x="1031" y="325"/>
                </a:lnTo>
                <a:lnTo>
                  <a:pt x="1033" y="324"/>
                </a:lnTo>
                <a:lnTo>
                  <a:pt x="1034" y="321"/>
                </a:lnTo>
                <a:lnTo>
                  <a:pt x="1037" y="320"/>
                </a:lnTo>
                <a:lnTo>
                  <a:pt x="1038" y="314"/>
                </a:lnTo>
                <a:lnTo>
                  <a:pt x="1043" y="313"/>
                </a:lnTo>
                <a:lnTo>
                  <a:pt x="1044" y="309"/>
                </a:lnTo>
                <a:lnTo>
                  <a:pt x="1050" y="308"/>
                </a:lnTo>
                <a:lnTo>
                  <a:pt x="1050" y="305"/>
                </a:lnTo>
                <a:lnTo>
                  <a:pt x="1052" y="304"/>
                </a:lnTo>
                <a:lnTo>
                  <a:pt x="1056" y="302"/>
                </a:lnTo>
                <a:lnTo>
                  <a:pt x="1061" y="302"/>
                </a:lnTo>
                <a:lnTo>
                  <a:pt x="1066" y="302"/>
                </a:lnTo>
                <a:lnTo>
                  <a:pt x="1071" y="300"/>
                </a:lnTo>
                <a:lnTo>
                  <a:pt x="1075" y="299"/>
                </a:lnTo>
                <a:lnTo>
                  <a:pt x="1079" y="297"/>
                </a:lnTo>
                <a:lnTo>
                  <a:pt x="1084" y="294"/>
                </a:lnTo>
                <a:lnTo>
                  <a:pt x="1095" y="288"/>
                </a:lnTo>
                <a:lnTo>
                  <a:pt x="1100" y="289"/>
                </a:lnTo>
                <a:lnTo>
                  <a:pt x="1108" y="284"/>
                </a:lnTo>
                <a:lnTo>
                  <a:pt x="1112" y="284"/>
                </a:lnTo>
                <a:lnTo>
                  <a:pt x="1114" y="284"/>
                </a:lnTo>
                <a:lnTo>
                  <a:pt x="1119" y="280"/>
                </a:lnTo>
                <a:lnTo>
                  <a:pt x="1122" y="276"/>
                </a:lnTo>
                <a:lnTo>
                  <a:pt x="1133" y="272"/>
                </a:lnTo>
                <a:lnTo>
                  <a:pt x="1141" y="265"/>
                </a:lnTo>
                <a:lnTo>
                  <a:pt x="1143" y="265"/>
                </a:lnTo>
                <a:lnTo>
                  <a:pt x="1148" y="266"/>
                </a:lnTo>
                <a:lnTo>
                  <a:pt x="1149" y="266"/>
                </a:lnTo>
                <a:lnTo>
                  <a:pt x="1149" y="270"/>
                </a:lnTo>
                <a:lnTo>
                  <a:pt x="1152" y="268"/>
                </a:lnTo>
                <a:lnTo>
                  <a:pt x="1159" y="282"/>
                </a:lnTo>
                <a:lnTo>
                  <a:pt x="1161" y="284"/>
                </a:lnTo>
                <a:lnTo>
                  <a:pt x="1160" y="291"/>
                </a:lnTo>
                <a:lnTo>
                  <a:pt x="1162" y="291"/>
                </a:lnTo>
                <a:lnTo>
                  <a:pt x="1165" y="294"/>
                </a:lnTo>
                <a:lnTo>
                  <a:pt x="1168" y="296"/>
                </a:lnTo>
                <a:lnTo>
                  <a:pt x="1177" y="314"/>
                </a:lnTo>
                <a:lnTo>
                  <a:pt x="1177" y="334"/>
                </a:lnTo>
                <a:lnTo>
                  <a:pt x="1209" y="332"/>
                </a:lnTo>
                <a:lnTo>
                  <a:pt x="1212" y="334"/>
                </a:lnTo>
                <a:lnTo>
                  <a:pt x="1220" y="340"/>
                </a:lnTo>
                <a:lnTo>
                  <a:pt x="1250" y="346"/>
                </a:lnTo>
                <a:lnTo>
                  <a:pt x="1258" y="351"/>
                </a:lnTo>
                <a:lnTo>
                  <a:pt x="1273" y="356"/>
                </a:lnTo>
                <a:lnTo>
                  <a:pt x="1290" y="364"/>
                </a:lnTo>
                <a:lnTo>
                  <a:pt x="1300" y="367"/>
                </a:lnTo>
                <a:lnTo>
                  <a:pt x="1316" y="369"/>
                </a:lnTo>
                <a:lnTo>
                  <a:pt x="1321" y="366"/>
                </a:lnTo>
                <a:lnTo>
                  <a:pt x="1327" y="411"/>
                </a:lnTo>
                <a:lnTo>
                  <a:pt x="1322" y="473"/>
                </a:lnTo>
                <a:lnTo>
                  <a:pt x="1327" y="472"/>
                </a:lnTo>
                <a:lnTo>
                  <a:pt x="1331" y="473"/>
                </a:lnTo>
                <a:lnTo>
                  <a:pt x="1332" y="472"/>
                </a:lnTo>
                <a:lnTo>
                  <a:pt x="1336" y="464"/>
                </a:lnTo>
                <a:lnTo>
                  <a:pt x="1341" y="456"/>
                </a:lnTo>
                <a:lnTo>
                  <a:pt x="1343" y="454"/>
                </a:lnTo>
                <a:lnTo>
                  <a:pt x="1348" y="447"/>
                </a:lnTo>
                <a:lnTo>
                  <a:pt x="1348" y="443"/>
                </a:lnTo>
                <a:lnTo>
                  <a:pt x="1352" y="440"/>
                </a:lnTo>
                <a:lnTo>
                  <a:pt x="1363" y="437"/>
                </a:lnTo>
                <a:lnTo>
                  <a:pt x="1364" y="435"/>
                </a:lnTo>
                <a:lnTo>
                  <a:pt x="1365" y="435"/>
                </a:lnTo>
                <a:lnTo>
                  <a:pt x="1375" y="435"/>
                </a:lnTo>
                <a:lnTo>
                  <a:pt x="1384" y="433"/>
                </a:lnTo>
                <a:lnTo>
                  <a:pt x="1385" y="431"/>
                </a:lnTo>
                <a:lnTo>
                  <a:pt x="1387" y="428"/>
                </a:lnTo>
                <a:lnTo>
                  <a:pt x="1411" y="581"/>
                </a:lnTo>
                <a:lnTo>
                  <a:pt x="1418" y="613"/>
                </a:lnTo>
                <a:lnTo>
                  <a:pt x="1460" y="621"/>
                </a:lnTo>
                <a:lnTo>
                  <a:pt x="1463" y="634"/>
                </a:lnTo>
                <a:lnTo>
                  <a:pt x="1466" y="633"/>
                </a:lnTo>
                <a:lnTo>
                  <a:pt x="1475" y="634"/>
                </a:lnTo>
                <a:lnTo>
                  <a:pt x="1502" y="635"/>
                </a:lnTo>
                <a:lnTo>
                  <a:pt x="1507" y="638"/>
                </a:lnTo>
                <a:lnTo>
                  <a:pt x="1509" y="639"/>
                </a:lnTo>
                <a:lnTo>
                  <a:pt x="1535" y="637"/>
                </a:lnTo>
                <a:lnTo>
                  <a:pt x="1552" y="639"/>
                </a:lnTo>
                <a:lnTo>
                  <a:pt x="1555" y="656"/>
                </a:lnTo>
                <a:lnTo>
                  <a:pt x="1565" y="666"/>
                </a:lnTo>
                <a:lnTo>
                  <a:pt x="1568" y="667"/>
                </a:lnTo>
                <a:lnTo>
                  <a:pt x="1584" y="669"/>
                </a:lnTo>
                <a:lnTo>
                  <a:pt x="1589" y="666"/>
                </a:lnTo>
                <a:lnTo>
                  <a:pt x="1605" y="672"/>
                </a:lnTo>
                <a:lnTo>
                  <a:pt x="1595" y="702"/>
                </a:lnTo>
                <a:lnTo>
                  <a:pt x="1603" y="710"/>
                </a:lnTo>
                <a:lnTo>
                  <a:pt x="1603" y="713"/>
                </a:lnTo>
                <a:lnTo>
                  <a:pt x="1603" y="718"/>
                </a:lnTo>
                <a:lnTo>
                  <a:pt x="1599" y="728"/>
                </a:lnTo>
                <a:lnTo>
                  <a:pt x="1599" y="731"/>
                </a:lnTo>
                <a:lnTo>
                  <a:pt x="1588" y="742"/>
                </a:lnTo>
                <a:lnTo>
                  <a:pt x="1584" y="746"/>
                </a:lnTo>
                <a:lnTo>
                  <a:pt x="1578" y="758"/>
                </a:lnTo>
                <a:lnTo>
                  <a:pt x="1570" y="768"/>
                </a:lnTo>
                <a:lnTo>
                  <a:pt x="1562" y="784"/>
                </a:lnTo>
                <a:lnTo>
                  <a:pt x="1556" y="792"/>
                </a:lnTo>
                <a:lnTo>
                  <a:pt x="1555" y="798"/>
                </a:lnTo>
                <a:lnTo>
                  <a:pt x="1552" y="802"/>
                </a:lnTo>
                <a:lnTo>
                  <a:pt x="1552" y="819"/>
                </a:lnTo>
                <a:lnTo>
                  <a:pt x="1549" y="821"/>
                </a:lnTo>
                <a:lnTo>
                  <a:pt x="1551" y="837"/>
                </a:lnTo>
                <a:lnTo>
                  <a:pt x="1550" y="852"/>
                </a:lnTo>
                <a:lnTo>
                  <a:pt x="1551" y="852"/>
                </a:lnTo>
                <a:lnTo>
                  <a:pt x="1547" y="872"/>
                </a:lnTo>
                <a:lnTo>
                  <a:pt x="1559" y="870"/>
                </a:lnTo>
                <a:lnTo>
                  <a:pt x="1560" y="872"/>
                </a:lnTo>
                <a:lnTo>
                  <a:pt x="1561" y="877"/>
                </a:lnTo>
                <a:lnTo>
                  <a:pt x="1562" y="879"/>
                </a:lnTo>
                <a:lnTo>
                  <a:pt x="1565" y="879"/>
                </a:lnTo>
                <a:lnTo>
                  <a:pt x="1568" y="878"/>
                </a:lnTo>
                <a:lnTo>
                  <a:pt x="1611" y="898"/>
                </a:lnTo>
                <a:lnTo>
                  <a:pt x="1643" y="950"/>
                </a:lnTo>
                <a:lnTo>
                  <a:pt x="1646" y="964"/>
                </a:lnTo>
                <a:lnTo>
                  <a:pt x="1648" y="964"/>
                </a:lnTo>
                <a:lnTo>
                  <a:pt x="1650" y="975"/>
                </a:lnTo>
                <a:lnTo>
                  <a:pt x="1654" y="973"/>
                </a:lnTo>
                <a:lnTo>
                  <a:pt x="1654" y="978"/>
                </a:lnTo>
                <a:lnTo>
                  <a:pt x="1663" y="976"/>
                </a:lnTo>
                <a:lnTo>
                  <a:pt x="1663" y="983"/>
                </a:lnTo>
                <a:lnTo>
                  <a:pt x="1673" y="983"/>
                </a:lnTo>
                <a:lnTo>
                  <a:pt x="1677" y="1003"/>
                </a:lnTo>
                <a:lnTo>
                  <a:pt x="1680" y="1005"/>
                </a:lnTo>
                <a:lnTo>
                  <a:pt x="1679" y="1018"/>
                </a:lnTo>
                <a:lnTo>
                  <a:pt x="1673" y="1032"/>
                </a:lnTo>
                <a:lnTo>
                  <a:pt x="1677" y="1033"/>
                </a:lnTo>
                <a:lnTo>
                  <a:pt x="1674" y="1040"/>
                </a:lnTo>
                <a:lnTo>
                  <a:pt x="1684" y="1043"/>
                </a:lnTo>
                <a:lnTo>
                  <a:pt x="1682" y="1050"/>
                </a:lnTo>
                <a:lnTo>
                  <a:pt x="1683" y="1051"/>
                </a:lnTo>
                <a:lnTo>
                  <a:pt x="1680" y="1067"/>
                </a:lnTo>
                <a:lnTo>
                  <a:pt x="1688" y="1071"/>
                </a:lnTo>
                <a:lnTo>
                  <a:pt x="1688" y="1104"/>
                </a:lnTo>
                <a:lnTo>
                  <a:pt x="1700" y="1113"/>
                </a:lnTo>
                <a:lnTo>
                  <a:pt x="1705" y="1113"/>
                </a:lnTo>
                <a:lnTo>
                  <a:pt x="1705" y="1114"/>
                </a:lnTo>
                <a:lnTo>
                  <a:pt x="1710" y="1115"/>
                </a:lnTo>
                <a:lnTo>
                  <a:pt x="1710" y="1139"/>
                </a:lnTo>
                <a:lnTo>
                  <a:pt x="1694" y="1149"/>
                </a:lnTo>
                <a:lnTo>
                  <a:pt x="1702" y="1166"/>
                </a:lnTo>
                <a:lnTo>
                  <a:pt x="1694" y="1171"/>
                </a:lnTo>
                <a:lnTo>
                  <a:pt x="1700" y="1187"/>
                </a:lnTo>
                <a:lnTo>
                  <a:pt x="1704" y="1203"/>
                </a:lnTo>
                <a:lnTo>
                  <a:pt x="1700" y="1204"/>
                </a:lnTo>
                <a:lnTo>
                  <a:pt x="1701" y="1215"/>
                </a:lnTo>
                <a:lnTo>
                  <a:pt x="1700" y="1223"/>
                </a:lnTo>
                <a:lnTo>
                  <a:pt x="1701" y="1226"/>
                </a:lnTo>
                <a:lnTo>
                  <a:pt x="1704" y="1227"/>
                </a:lnTo>
                <a:lnTo>
                  <a:pt x="1699" y="1230"/>
                </a:lnTo>
                <a:lnTo>
                  <a:pt x="1702" y="1237"/>
                </a:lnTo>
                <a:lnTo>
                  <a:pt x="1712" y="1247"/>
                </a:lnTo>
                <a:lnTo>
                  <a:pt x="1720" y="1258"/>
                </a:lnTo>
                <a:lnTo>
                  <a:pt x="1720" y="1261"/>
                </a:lnTo>
                <a:lnTo>
                  <a:pt x="1709" y="1268"/>
                </a:lnTo>
                <a:lnTo>
                  <a:pt x="1706" y="1271"/>
                </a:lnTo>
                <a:lnTo>
                  <a:pt x="1702" y="1276"/>
                </a:lnTo>
                <a:lnTo>
                  <a:pt x="1698" y="1285"/>
                </a:lnTo>
                <a:lnTo>
                  <a:pt x="1698" y="1295"/>
                </a:lnTo>
                <a:lnTo>
                  <a:pt x="1704" y="1296"/>
                </a:lnTo>
                <a:lnTo>
                  <a:pt x="1702" y="1306"/>
                </a:lnTo>
                <a:lnTo>
                  <a:pt x="1705" y="1312"/>
                </a:lnTo>
                <a:lnTo>
                  <a:pt x="1702" y="1315"/>
                </a:lnTo>
                <a:lnTo>
                  <a:pt x="1698" y="1314"/>
                </a:lnTo>
                <a:lnTo>
                  <a:pt x="1696" y="1315"/>
                </a:lnTo>
                <a:lnTo>
                  <a:pt x="1693" y="1327"/>
                </a:lnTo>
                <a:lnTo>
                  <a:pt x="1690" y="1343"/>
                </a:lnTo>
                <a:lnTo>
                  <a:pt x="1688" y="1352"/>
                </a:lnTo>
                <a:lnTo>
                  <a:pt x="1686" y="1356"/>
                </a:lnTo>
                <a:lnTo>
                  <a:pt x="1693" y="1354"/>
                </a:lnTo>
                <a:lnTo>
                  <a:pt x="1693" y="1381"/>
                </a:lnTo>
                <a:lnTo>
                  <a:pt x="1693" y="1392"/>
                </a:lnTo>
                <a:lnTo>
                  <a:pt x="1706" y="1399"/>
                </a:lnTo>
                <a:lnTo>
                  <a:pt x="1721" y="1399"/>
                </a:lnTo>
                <a:lnTo>
                  <a:pt x="1722" y="1402"/>
                </a:lnTo>
                <a:lnTo>
                  <a:pt x="1727" y="1402"/>
                </a:lnTo>
                <a:lnTo>
                  <a:pt x="1730" y="1406"/>
                </a:lnTo>
                <a:lnTo>
                  <a:pt x="1732" y="1407"/>
                </a:lnTo>
                <a:lnTo>
                  <a:pt x="1733" y="1410"/>
                </a:lnTo>
                <a:lnTo>
                  <a:pt x="1732" y="1420"/>
                </a:lnTo>
                <a:lnTo>
                  <a:pt x="1734" y="1422"/>
                </a:lnTo>
                <a:lnTo>
                  <a:pt x="1780" y="1407"/>
                </a:lnTo>
                <a:lnTo>
                  <a:pt x="1865" y="1363"/>
                </a:lnTo>
                <a:lnTo>
                  <a:pt x="1899" y="1358"/>
                </a:lnTo>
                <a:lnTo>
                  <a:pt x="1944" y="1364"/>
                </a:lnTo>
                <a:lnTo>
                  <a:pt x="2033" y="1342"/>
                </a:lnTo>
                <a:lnTo>
                  <a:pt x="2080" y="1375"/>
                </a:lnTo>
                <a:lnTo>
                  <a:pt x="2116" y="1376"/>
                </a:lnTo>
                <a:lnTo>
                  <a:pt x="2154" y="1395"/>
                </a:lnTo>
                <a:lnTo>
                  <a:pt x="2158" y="1396"/>
                </a:lnTo>
                <a:lnTo>
                  <a:pt x="2165" y="1396"/>
                </a:lnTo>
                <a:lnTo>
                  <a:pt x="2169" y="1396"/>
                </a:lnTo>
                <a:lnTo>
                  <a:pt x="2254" y="1365"/>
                </a:lnTo>
                <a:lnTo>
                  <a:pt x="2259" y="1364"/>
                </a:lnTo>
                <a:lnTo>
                  <a:pt x="2268" y="1363"/>
                </a:lnTo>
                <a:lnTo>
                  <a:pt x="2296" y="1342"/>
                </a:lnTo>
                <a:lnTo>
                  <a:pt x="2299" y="1341"/>
                </a:lnTo>
                <a:lnTo>
                  <a:pt x="2308" y="1341"/>
                </a:lnTo>
                <a:lnTo>
                  <a:pt x="2321" y="1341"/>
                </a:lnTo>
                <a:lnTo>
                  <a:pt x="2350" y="1374"/>
                </a:lnTo>
                <a:lnTo>
                  <a:pt x="2358" y="1380"/>
                </a:lnTo>
                <a:lnTo>
                  <a:pt x="2372" y="1386"/>
                </a:lnTo>
                <a:lnTo>
                  <a:pt x="2385" y="1391"/>
                </a:lnTo>
                <a:lnTo>
                  <a:pt x="2394" y="1392"/>
                </a:lnTo>
                <a:lnTo>
                  <a:pt x="2411" y="1392"/>
                </a:lnTo>
                <a:lnTo>
                  <a:pt x="2428" y="1385"/>
                </a:lnTo>
                <a:lnTo>
                  <a:pt x="2452" y="1378"/>
                </a:lnTo>
                <a:lnTo>
                  <a:pt x="2467" y="1357"/>
                </a:lnTo>
                <a:lnTo>
                  <a:pt x="2517" y="1342"/>
                </a:lnTo>
                <a:lnTo>
                  <a:pt x="2565" y="1360"/>
                </a:lnTo>
                <a:lnTo>
                  <a:pt x="2580" y="1362"/>
                </a:lnTo>
                <a:lnTo>
                  <a:pt x="2588" y="1352"/>
                </a:lnTo>
                <a:lnTo>
                  <a:pt x="2611" y="1331"/>
                </a:lnTo>
                <a:lnTo>
                  <a:pt x="2643" y="1316"/>
                </a:lnTo>
                <a:lnTo>
                  <a:pt x="2661" y="1312"/>
                </a:lnTo>
                <a:lnTo>
                  <a:pt x="2672" y="1312"/>
                </a:lnTo>
                <a:lnTo>
                  <a:pt x="2684" y="1315"/>
                </a:lnTo>
                <a:lnTo>
                  <a:pt x="2703" y="1316"/>
                </a:lnTo>
                <a:lnTo>
                  <a:pt x="2709" y="1317"/>
                </a:lnTo>
                <a:lnTo>
                  <a:pt x="2719" y="1319"/>
                </a:lnTo>
                <a:lnTo>
                  <a:pt x="2732" y="1324"/>
                </a:lnTo>
                <a:lnTo>
                  <a:pt x="2741" y="1330"/>
                </a:lnTo>
                <a:lnTo>
                  <a:pt x="2753" y="1401"/>
                </a:lnTo>
                <a:lnTo>
                  <a:pt x="2752" y="1408"/>
                </a:lnTo>
                <a:lnTo>
                  <a:pt x="2751" y="1413"/>
                </a:lnTo>
                <a:lnTo>
                  <a:pt x="2752" y="1417"/>
                </a:lnTo>
                <a:lnTo>
                  <a:pt x="2756" y="1423"/>
                </a:lnTo>
                <a:lnTo>
                  <a:pt x="2756" y="1438"/>
                </a:lnTo>
                <a:lnTo>
                  <a:pt x="2757" y="1440"/>
                </a:lnTo>
                <a:lnTo>
                  <a:pt x="2771" y="1442"/>
                </a:lnTo>
                <a:lnTo>
                  <a:pt x="2771" y="1443"/>
                </a:lnTo>
                <a:lnTo>
                  <a:pt x="2762" y="1444"/>
                </a:lnTo>
                <a:lnTo>
                  <a:pt x="2758" y="1448"/>
                </a:lnTo>
                <a:lnTo>
                  <a:pt x="2747" y="1516"/>
                </a:lnTo>
                <a:lnTo>
                  <a:pt x="2751" y="1519"/>
                </a:lnTo>
                <a:lnTo>
                  <a:pt x="2743" y="1521"/>
                </a:lnTo>
                <a:lnTo>
                  <a:pt x="2755" y="1554"/>
                </a:lnTo>
                <a:lnTo>
                  <a:pt x="2758" y="1569"/>
                </a:lnTo>
                <a:lnTo>
                  <a:pt x="2758" y="1587"/>
                </a:lnTo>
                <a:lnTo>
                  <a:pt x="2755" y="1613"/>
                </a:lnTo>
                <a:lnTo>
                  <a:pt x="2753" y="1615"/>
                </a:lnTo>
                <a:lnTo>
                  <a:pt x="2752" y="1618"/>
                </a:lnTo>
                <a:lnTo>
                  <a:pt x="2752" y="1621"/>
                </a:lnTo>
                <a:lnTo>
                  <a:pt x="2755" y="1624"/>
                </a:lnTo>
                <a:lnTo>
                  <a:pt x="2753" y="1628"/>
                </a:lnTo>
                <a:lnTo>
                  <a:pt x="2755" y="1631"/>
                </a:lnTo>
                <a:lnTo>
                  <a:pt x="2740" y="1634"/>
                </a:lnTo>
                <a:lnTo>
                  <a:pt x="2743" y="1690"/>
                </a:lnTo>
                <a:lnTo>
                  <a:pt x="2723" y="1690"/>
                </a:lnTo>
                <a:lnTo>
                  <a:pt x="2721" y="1695"/>
                </a:lnTo>
                <a:lnTo>
                  <a:pt x="2715" y="1695"/>
                </a:lnTo>
                <a:lnTo>
                  <a:pt x="2714" y="1704"/>
                </a:lnTo>
                <a:lnTo>
                  <a:pt x="2711" y="1705"/>
                </a:lnTo>
                <a:lnTo>
                  <a:pt x="2710" y="1705"/>
                </a:lnTo>
                <a:lnTo>
                  <a:pt x="2707" y="1731"/>
                </a:lnTo>
                <a:lnTo>
                  <a:pt x="2707" y="1746"/>
                </a:lnTo>
                <a:lnTo>
                  <a:pt x="2705" y="1778"/>
                </a:lnTo>
                <a:lnTo>
                  <a:pt x="2709" y="1794"/>
                </a:lnTo>
                <a:lnTo>
                  <a:pt x="2708" y="1811"/>
                </a:lnTo>
                <a:lnTo>
                  <a:pt x="2663" y="1816"/>
                </a:lnTo>
                <a:lnTo>
                  <a:pt x="2644" y="1815"/>
                </a:lnTo>
                <a:lnTo>
                  <a:pt x="2586" y="1791"/>
                </a:lnTo>
                <a:lnTo>
                  <a:pt x="2585" y="1796"/>
                </a:lnTo>
                <a:lnTo>
                  <a:pt x="2585" y="1805"/>
                </a:lnTo>
                <a:lnTo>
                  <a:pt x="2586" y="1814"/>
                </a:lnTo>
                <a:lnTo>
                  <a:pt x="2587" y="1836"/>
                </a:lnTo>
                <a:lnTo>
                  <a:pt x="2588" y="1846"/>
                </a:lnTo>
                <a:lnTo>
                  <a:pt x="2607" y="1876"/>
                </a:lnTo>
                <a:lnTo>
                  <a:pt x="2625" y="1907"/>
                </a:lnTo>
                <a:lnTo>
                  <a:pt x="2668" y="1951"/>
                </a:lnTo>
                <a:lnTo>
                  <a:pt x="2676" y="1966"/>
                </a:lnTo>
                <a:lnTo>
                  <a:pt x="2665" y="1965"/>
                </a:lnTo>
                <a:lnTo>
                  <a:pt x="2651" y="1966"/>
                </a:lnTo>
                <a:lnTo>
                  <a:pt x="2617" y="1966"/>
                </a:lnTo>
                <a:lnTo>
                  <a:pt x="2595" y="1962"/>
                </a:lnTo>
                <a:lnTo>
                  <a:pt x="2586" y="1961"/>
                </a:lnTo>
                <a:lnTo>
                  <a:pt x="2586" y="1960"/>
                </a:lnTo>
                <a:lnTo>
                  <a:pt x="2558" y="1962"/>
                </a:lnTo>
                <a:lnTo>
                  <a:pt x="2556" y="1962"/>
                </a:lnTo>
                <a:lnTo>
                  <a:pt x="2529" y="1962"/>
                </a:lnTo>
                <a:lnTo>
                  <a:pt x="2491" y="1962"/>
                </a:lnTo>
                <a:lnTo>
                  <a:pt x="2484" y="1958"/>
                </a:lnTo>
                <a:lnTo>
                  <a:pt x="2478" y="1958"/>
                </a:lnTo>
                <a:lnTo>
                  <a:pt x="2460" y="1959"/>
                </a:lnTo>
                <a:lnTo>
                  <a:pt x="2443" y="1964"/>
                </a:lnTo>
                <a:lnTo>
                  <a:pt x="2443" y="1965"/>
                </a:lnTo>
                <a:lnTo>
                  <a:pt x="2432" y="1969"/>
                </a:lnTo>
                <a:lnTo>
                  <a:pt x="2353" y="1998"/>
                </a:lnTo>
                <a:lnTo>
                  <a:pt x="2282" y="2024"/>
                </a:lnTo>
                <a:lnTo>
                  <a:pt x="2273" y="2049"/>
                </a:lnTo>
                <a:lnTo>
                  <a:pt x="2257" y="2046"/>
                </a:lnTo>
                <a:lnTo>
                  <a:pt x="2249" y="2044"/>
                </a:lnTo>
                <a:lnTo>
                  <a:pt x="2176" y="2148"/>
                </a:lnTo>
                <a:lnTo>
                  <a:pt x="2165" y="2167"/>
                </a:lnTo>
                <a:lnTo>
                  <a:pt x="2161" y="2190"/>
                </a:lnTo>
                <a:lnTo>
                  <a:pt x="2158" y="2209"/>
                </a:lnTo>
                <a:lnTo>
                  <a:pt x="2148" y="2236"/>
                </a:lnTo>
                <a:lnTo>
                  <a:pt x="2141" y="2264"/>
                </a:lnTo>
                <a:lnTo>
                  <a:pt x="2128" y="2306"/>
                </a:lnTo>
                <a:lnTo>
                  <a:pt x="2137" y="2336"/>
                </a:lnTo>
                <a:lnTo>
                  <a:pt x="2157" y="2397"/>
                </a:lnTo>
                <a:lnTo>
                  <a:pt x="2197" y="2369"/>
                </a:lnTo>
                <a:lnTo>
                  <a:pt x="2282" y="2412"/>
                </a:lnTo>
                <a:lnTo>
                  <a:pt x="2299" y="2419"/>
                </a:lnTo>
                <a:lnTo>
                  <a:pt x="2312" y="2425"/>
                </a:lnTo>
                <a:lnTo>
                  <a:pt x="2331" y="2435"/>
                </a:lnTo>
                <a:lnTo>
                  <a:pt x="2328" y="2456"/>
                </a:lnTo>
                <a:lnTo>
                  <a:pt x="2319" y="2488"/>
                </a:lnTo>
                <a:lnTo>
                  <a:pt x="2320" y="2488"/>
                </a:lnTo>
                <a:lnTo>
                  <a:pt x="2316" y="2508"/>
                </a:lnTo>
                <a:lnTo>
                  <a:pt x="2314" y="2508"/>
                </a:lnTo>
                <a:lnTo>
                  <a:pt x="2313" y="2515"/>
                </a:lnTo>
                <a:lnTo>
                  <a:pt x="2298" y="2572"/>
                </a:lnTo>
                <a:lnTo>
                  <a:pt x="2299" y="2573"/>
                </a:lnTo>
                <a:lnTo>
                  <a:pt x="2292" y="2595"/>
                </a:lnTo>
                <a:lnTo>
                  <a:pt x="2273" y="2619"/>
                </a:lnTo>
                <a:lnTo>
                  <a:pt x="2262" y="2630"/>
                </a:lnTo>
                <a:lnTo>
                  <a:pt x="2254" y="2638"/>
                </a:lnTo>
                <a:lnTo>
                  <a:pt x="2245" y="2645"/>
                </a:lnTo>
                <a:lnTo>
                  <a:pt x="2259" y="2662"/>
                </a:lnTo>
                <a:lnTo>
                  <a:pt x="2270" y="2684"/>
                </a:lnTo>
                <a:lnTo>
                  <a:pt x="2272" y="2764"/>
                </a:lnTo>
                <a:lnTo>
                  <a:pt x="2267" y="2763"/>
                </a:lnTo>
                <a:lnTo>
                  <a:pt x="2254" y="2757"/>
                </a:lnTo>
                <a:lnTo>
                  <a:pt x="2225" y="2742"/>
                </a:lnTo>
                <a:lnTo>
                  <a:pt x="2192" y="2731"/>
                </a:lnTo>
                <a:lnTo>
                  <a:pt x="2173" y="2729"/>
                </a:lnTo>
                <a:lnTo>
                  <a:pt x="2148" y="2729"/>
                </a:lnTo>
                <a:lnTo>
                  <a:pt x="2126" y="2755"/>
                </a:lnTo>
                <a:lnTo>
                  <a:pt x="2107" y="2777"/>
                </a:lnTo>
                <a:lnTo>
                  <a:pt x="2125" y="2786"/>
                </a:lnTo>
                <a:lnTo>
                  <a:pt x="2148" y="2792"/>
                </a:lnTo>
                <a:lnTo>
                  <a:pt x="2152" y="2864"/>
                </a:lnTo>
                <a:lnTo>
                  <a:pt x="2143" y="2866"/>
                </a:lnTo>
                <a:lnTo>
                  <a:pt x="2121" y="2869"/>
                </a:lnTo>
                <a:lnTo>
                  <a:pt x="2107" y="2871"/>
                </a:lnTo>
                <a:lnTo>
                  <a:pt x="2115" y="2904"/>
                </a:lnTo>
                <a:lnTo>
                  <a:pt x="2113" y="2907"/>
                </a:lnTo>
                <a:lnTo>
                  <a:pt x="2113" y="2910"/>
                </a:lnTo>
                <a:lnTo>
                  <a:pt x="2123" y="2913"/>
                </a:lnTo>
                <a:lnTo>
                  <a:pt x="2120" y="2928"/>
                </a:lnTo>
                <a:lnTo>
                  <a:pt x="2111" y="2923"/>
                </a:lnTo>
                <a:lnTo>
                  <a:pt x="2112" y="2933"/>
                </a:lnTo>
                <a:lnTo>
                  <a:pt x="2111" y="2934"/>
                </a:lnTo>
                <a:lnTo>
                  <a:pt x="2112" y="2942"/>
                </a:lnTo>
                <a:lnTo>
                  <a:pt x="2123" y="2944"/>
                </a:lnTo>
                <a:lnTo>
                  <a:pt x="2122" y="2958"/>
                </a:lnTo>
                <a:lnTo>
                  <a:pt x="2120" y="2958"/>
                </a:lnTo>
                <a:lnTo>
                  <a:pt x="2113" y="2960"/>
                </a:lnTo>
                <a:lnTo>
                  <a:pt x="2115" y="2971"/>
                </a:lnTo>
                <a:lnTo>
                  <a:pt x="2116" y="2974"/>
                </a:lnTo>
                <a:lnTo>
                  <a:pt x="2116" y="2983"/>
                </a:lnTo>
                <a:lnTo>
                  <a:pt x="2109" y="2982"/>
                </a:lnTo>
                <a:lnTo>
                  <a:pt x="2106" y="2989"/>
                </a:lnTo>
                <a:lnTo>
                  <a:pt x="2112" y="2994"/>
                </a:lnTo>
                <a:lnTo>
                  <a:pt x="2112" y="3002"/>
                </a:lnTo>
                <a:lnTo>
                  <a:pt x="2115" y="3003"/>
                </a:lnTo>
                <a:lnTo>
                  <a:pt x="2115" y="3008"/>
                </a:lnTo>
                <a:lnTo>
                  <a:pt x="2093" y="3013"/>
                </a:lnTo>
                <a:lnTo>
                  <a:pt x="2093" y="3030"/>
                </a:lnTo>
                <a:lnTo>
                  <a:pt x="2079" y="3029"/>
                </a:lnTo>
                <a:lnTo>
                  <a:pt x="2079" y="3025"/>
                </a:lnTo>
                <a:lnTo>
                  <a:pt x="2073" y="3022"/>
                </a:lnTo>
                <a:lnTo>
                  <a:pt x="2072" y="3052"/>
                </a:lnTo>
                <a:lnTo>
                  <a:pt x="2067" y="3053"/>
                </a:lnTo>
                <a:lnTo>
                  <a:pt x="2061" y="3052"/>
                </a:lnTo>
                <a:lnTo>
                  <a:pt x="2048" y="3054"/>
                </a:lnTo>
                <a:lnTo>
                  <a:pt x="2037" y="3054"/>
                </a:lnTo>
                <a:lnTo>
                  <a:pt x="2042" y="3058"/>
                </a:lnTo>
                <a:lnTo>
                  <a:pt x="2053" y="3063"/>
                </a:lnTo>
                <a:lnTo>
                  <a:pt x="2051" y="3083"/>
                </a:lnTo>
                <a:lnTo>
                  <a:pt x="2041" y="3082"/>
                </a:lnTo>
                <a:lnTo>
                  <a:pt x="2040" y="3094"/>
                </a:lnTo>
                <a:lnTo>
                  <a:pt x="2043" y="3099"/>
                </a:lnTo>
                <a:lnTo>
                  <a:pt x="2046" y="3104"/>
                </a:lnTo>
                <a:lnTo>
                  <a:pt x="2047" y="3115"/>
                </a:lnTo>
                <a:lnTo>
                  <a:pt x="2046" y="3136"/>
                </a:lnTo>
                <a:lnTo>
                  <a:pt x="2045" y="3143"/>
                </a:lnTo>
                <a:lnTo>
                  <a:pt x="2042" y="3153"/>
                </a:lnTo>
                <a:lnTo>
                  <a:pt x="1992" y="3115"/>
                </a:lnTo>
                <a:lnTo>
                  <a:pt x="1944" y="3090"/>
                </a:lnTo>
                <a:lnTo>
                  <a:pt x="1860" y="3041"/>
                </a:lnTo>
                <a:lnTo>
                  <a:pt x="1733" y="2972"/>
                </a:lnTo>
                <a:lnTo>
                  <a:pt x="1725" y="3094"/>
                </a:lnTo>
                <a:lnTo>
                  <a:pt x="1540" y="3168"/>
                </a:lnTo>
                <a:lnTo>
                  <a:pt x="1556" y="3056"/>
                </a:lnTo>
                <a:lnTo>
                  <a:pt x="1571" y="2973"/>
                </a:lnTo>
                <a:lnTo>
                  <a:pt x="1571" y="2971"/>
                </a:lnTo>
                <a:lnTo>
                  <a:pt x="1568" y="2970"/>
                </a:lnTo>
                <a:lnTo>
                  <a:pt x="1514" y="2933"/>
                </a:lnTo>
                <a:lnTo>
                  <a:pt x="1506" y="2928"/>
                </a:lnTo>
                <a:lnTo>
                  <a:pt x="1502" y="2925"/>
                </a:lnTo>
                <a:lnTo>
                  <a:pt x="1471" y="2946"/>
                </a:lnTo>
                <a:lnTo>
                  <a:pt x="1394" y="2933"/>
                </a:lnTo>
                <a:lnTo>
                  <a:pt x="1273" y="2942"/>
                </a:lnTo>
                <a:lnTo>
                  <a:pt x="1273" y="2954"/>
                </a:lnTo>
                <a:lnTo>
                  <a:pt x="1274" y="2967"/>
                </a:lnTo>
                <a:lnTo>
                  <a:pt x="1271" y="3013"/>
                </a:lnTo>
                <a:lnTo>
                  <a:pt x="1268" y="3068"/>
                </a:lnTo>
                <a:lnTo>
                  <a:pt x="1268" y="3175"/>
                </a:lnTo>
                <a:lnTo>
                  <a:pt x="1267" y="3181"/>
                </a:lnTo>
                <a:lnTo>
                  <a:pt x="1271" y="3196"/>
                </a:lnTo>
                <a:lnTo>
                  <a:pt x="1271" y="3203"/>
                </a:lnTo>
                <a:lnTo>
                  <a:pt x="1245" y="3205"/>
                </a:lnTo>
                <a:lnTo>
                  <a:pt x="1230" y="3201"/>
                </a:lnTo>
                <a:lnTo>
                  <a:pt x="1220" y="3203"/>
                </a:lnTo>
                <a:lnTo>
                  <a:pt x="1235" y="3208"/>
                </a:lnTo>
                <a:lnTo>
                  <a:pt x="1237" y="3211"/>
                </a:lnTo>
                <a:lnTo>
                  <a:pt x="1244" y="3221"/>
                </a:lnTo>
                <a:lnTo>
                  <a:pt x="1247" y="3245"/>
                </a:lnTo>
                <a:lnTo>
                  <a:pt x="1246" y="3255"/>
                </a:lnTo>
                <a:lnTo>
                  <a:pt x="1239" y="3254"/>
                </a:lnTo>
                <a:lnTo>
                  <a:pt x="1216" y="3258"/>
                </a:lnTo>
                <a:lnTo>
                  <a:pt x="1188" y="3277"/>
                </a:lnTo>
                <a:lnTo>
                  <a:pt x="1182" y="3280"/>
                </a:lnTo>
                <a:lnTo>
                  <a:pt x="1178" y="3281"/>
                </a:lnTo>
                <a:lnTo>
                  <a:pt x="1176" y="3281"/>
                </a:lnTo>
                <a:lnTo>
                  <a:pt x="1167" y="3276"/>
                </a:lnTo>
                <a:lnTo>
                  <a:pt x="1160" y="3276"/>
                </a:lnTo>
                <a:lnTo>
                  <a:pt x="1156" y="3279"/>
                </a:lnTo>
                <a:lnTo>
                  <a:pt x="1155" y="3280"/>
                </a:lnTo>
                <a:lnTo>
                  <a:pt x="1155" y="3287"/>
                </a:lnTo>
                <a:lnTo>
                  <a:pt x="1152" y="3291"/>
                </a:lnTo>
                <a:lnTo>
                  <a:pt x="1146" y="3297"/>
                </a:lnTo>
                <a:lnTo>
                  <a:pt x="1140" y="3301"/>
                </a:lnTo>
                <a:lnTo>
                  <a:pt x="1136" y="3301"/>
                </a:lnTo>
                <a:lnTo>
                  <a:pt x="1132" y="3292"/>
                </a:lnTo>
                <a:lnTo>
                  <a:pt x="1128" y="3288"/>
                </a:lnTo>
                <a:lnTo>
                  <a:pt x="1123" y="3286"/>
                </a:lnTo>
                <a:lnTo>
                  <a:pt x="1112" y="3283"/>
                </a:lnTo>
                <a:lnTo>
                  <a:pt x="1104" y="3283"/>
                </a:lnTo>
                <a:lnTo>
                  <a:pt x="1097" y="3283"/>
                </a:lnTo>
                <a:lnTo>
                  <a:pt x="1079" y="3281"/>
                </a:lnTo>
                <a:lnTo>
                  <a:pt x="1069" y="3282"/>
                </a:lnTo>
                <a:lnTo>
                  <a:pt x="1059" y="3286"/>
                </a:lnTo>
                <a:lnTo>
                  <a:pt x="1056" y="3286"/>
                </a:lnTo>
                <a:lnTo>
                  <a:pt x="1049" y="3281"/>
                </a:lnTo>
                <a:lnTo>
                  <a:pt x="1044" y="3279"/>
                </a:lnTo>
                <a:lnTo>
                  <a:pt x="1031" y="3274"/>
                </a:lnTo>
                <a:lnTo>
                  <a:pt x="1026" y="3275"/>
                </a:lnTo>
                <a:lnTo>
                  <a:pt x="1021" y="3274"/>
                </a:lnTo>
                <a:lnTo>
                  <a:pt x="1013" y="3269"/>
                </a:lnTo>
                <a:lnTo>
                  <a:pt x="1020" y="3237"/>
                </a:lnTo>
                <a:lnTo>
                  <a:pt x="1021" y="3231"/>
                </a:lnTo>
                <a:lnTo>
                  <a:pt x="1027" y="3218"/>
                </a:lnTo>
                <a:lnTo>
                  <a:pt x="999" y="3178"/>
                </a:lnTo>
                <a:lnTo>
                  <a:pt x="993" y="3185"/>
                </a:lnTo>
                <a:lnTo>
                  <a:pt x="977" y="3203"/>
                </a:lnTo>
                <a:lnTo>
                  <a:pt x="975" y="3203"/>
                </a:lnTo>
                <a:lnTo>
                  <a:pt x="970" y="3203"/>
                </a:lnTo>
                <a:lnTo>
                  <a:pt x="962" y="3208"/>
                </a:lnTo>
                <a:lnTo>
                  <a:pt x="956" y="3213"/>
                </a:lnTo>
                <a:lnTo>
                  <a:pt x="947" y="3217"/>
                </a:lnTo>
                <a:lnTo>
                  <a:pt x="942" y="3221"/>
                </a:lnTo>
                <a:lnTo>
                  <a:pt x="926" y="3237"/>
                </a:lnTo>
                <a:lnTo>
                  <a:pt x="911" y="3244"/>
                </a:lnTo>
                <a:lnTo>
                  <a:pt x="906" y="3280"/>
                </a:lnTo>
                <a:lnTo>
                  <a:pt x="904" y="3317"/>
                </a:lnTo>
                <a:lnTo>
                  <a:pt x="904" y="3328"/>
                </a:lnTo>
                <a:lnTo>
                  <a:pt x="906" y="3362"/>
                </a:lnTo>
                <a:lnTo>
                  <a:pt x="905" y="3393"/>
                </a:lnTo>
                <a:lnTo>
                  <a:pt x="903" y="3405"/>
                </a:lnTo>
                <a:lnTo>
                  <a:pt x="898" y="3419"/>
                </a:lnTo>
                <a:lnTo>
                  <a:pt x="884" y="3437"/>
                </a:lnTo>
                <a:lnTo>
                  <a:pt x="874" y="3461"/>
                </a:lnTo>
                <a:lnTo>
                  <a:pt x="868" y="3482"/>
                </a:lnTo>
                <a:lnTo>
                  <a:pt x="866" y="3492"/>
                </a:lnTo>
                <a:lnTo>
                  <a:pt x="865" y="3504"/>
                </a:lnTo>
                <a:lnTo>
                  <a:pt x="863" y="3533"/>
                </a:lnTo>
                <a:lnTo>
                  <a:pt x="862" y="3544"/>
                </a:lnTo>
                <a:lnTo>
                  <a:pt x="842" y="3572"/>
                </a:lnTo>
                <a:lnTo>
                  <a:pt x="826" y="3591"/>
                </a:lnTo>
                <a:lnTo>
                  <a:pt x="817" y="3605"/>
                </a:lnTo>
                <a:lnTo>
                  <a:pt x="807" y="3618"/>
                </a:lnTo>
                <a:lnTo>
                  <a:pt x="797" y="3634"/>
                </a:lnTo>
                <a:lnTo>
                  <a:pt x="782" y="3663"/>
                </a:lnTo>
                <a:lnTo>
                  <a:pt x="776" y="3675"/>
                </a:lnTo>
                <a:lnTo>
                  <a:pt x="762" y="3693"/>
                </a:lnTo>
                <a:lnTo>
                  <a:pt x="749" y="3706"/>
                </a:lnTo>
                <a:lnTo>
                  <a:pt x="743" y="3707"/>
                </a:lnTo>
                <a:lnTo>
                  <a:pt x="722" y="3719"/>
                </a:lnTo>
                <a:lnTo>
                  <a:pt x="714" y="3724"/>
                </a:lnTo>
                <a:lnTo>
                  <a:pt x="700" y="373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 Marseille-Aix-en-Provence </a:t>
            </a:r>
            <a:r>
              <a:rPr lang="fr-FR" altLang="zh-CN" dirty="0" err="1"/>
              <a:t>Metropolitan</a:t>
            </a:r>
            <a:r>
              <a:rPr lang="fr-FR" altLang="zh-CN" dirty="0"/>
              <a:t> Area (Métropole d'Aix-Marseille-Provence)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D1AB8E5-CCD2-D256-398E-FBE0B4A33E40}"/>
              </a:ext>
            </a:extLst>
          </p:cNvPr>
          <p:cNvSpPr>
            <a:spLocks noEditPoints="1"/>
          </p:cNvSpPr>
          <p:nvPr/>
        </p:nvSpPr>
        <p:spPr bwMode="auto">
          <a:xfrm>
            <a:off x="457225" y="1491630"/>
            <a:ext cx="3987651" cy="3096344"/>
          </a:xfrm>
          <a:custGeom>
            <a:avLst/>
            <a:gdLst>
              <a:gd name="T0" fmla="*/ 1110 w 2832"/>
              <a:gd name="T1" fmla="*/ 1620 h 2199"/>
              <a:gd name="T2" fmla="*/ 979 w 2832"/>
              <a:gd name="T3" fmla="*/ 1618 h 2199"/>
              <a:gd name="T4" fmla="*/ 876 w 2832"/>
              <a:gd name="T5" fmla="*/ 1620 h 2199"/>
              <a:gd name="T6" fmla="*/ 807 w 2832"/>
              <a:gd name="T7" fmla="*/ 1608 h 2199"/>
              <a:gd name="T8" fmla="*/ 757 w 2832"/>
              <a:gd name="T9" fmla="*/ 1516 h 2199"/>
              <a:gd name="T10" fmla="*/ 675 w 2832"/>
              <a:gd name="T11" fmla="*/ 1388 h 2199"/>
              <a:gd name="T12" fmla="*/ 977 w 2832"/>
              <a:gd name="T13" fmla="*/ 1351 h 2199"/>
              <a:gd name="T14" fmla="*/ 1228 w 2832"/>
              <a:gd name="T15" fmla="*/ 1210 h 2199"/>
              <a:gd name="T16" fmla="*/ 1252 w 2832"/>
              <a:gd name="T17" fmla="*/ 1013 h 2199"/>
              <a:gd name="T18" fmla="*/ 1117 w 2832"/>
              <a:gd name="T19" fmla="*/ 1139 h 2199"/>
              <a:gd name="T20" fmla="*/ 1003 w 2832"/>
              <a:gd name="T21" fmla="*/ 972 h 2199"/>
              <a:gd name="T22" fmla="*/ 896 w 2832"/>
              <a:gd name="T23" fmla="*/ 898 h 2199"/>
              <a:gd name="T24" fmla="*/ 763 w 2832"/>
              <a:gd name="T25" fmla="*/ 804 h 2199"/>
              <a:gd name="T26" fmla="*/ 699 w 2832"/>
              <a:gd name="T27" fmla="*/ 979 h 2199"/>
              <a:gd name="T28" fmla="*/ 792 w 2832"/>
              <a:gd name="T29" fmla="*/ 1106 h 2199"/>
              <a:gd name="T30" fmla="*/ 812 w 2832"/>
              <a:gd name="T31" fmla="*/ 1351 h 2199"/>
              <a:gd name="T32" fmla="*/ 647 w 2832"/>
              <a:gd name="T33" fmla="*/ 1345 h 2199"/>
              <a:gd name="T34" fmla="*/ 459 w 2832"/>
              <a:gd name="T35" fmla="*/ 1293 h 2199"/>
              <a:gd name="T36" fmla="*/ 406 w 2832"/>
              <a:gd name="T37" fmla="*/ 1278 h 2199"/>
              <a:gd name="T38" fmla="*/ 357 w 2832"/>
              <a:gd name="T39" fmla="*/ 1279 h 2199"/>
              <a:gd name="T40" fmla="*/ 273 w 2832"/>
              <a:gd name="T41" fmla="*/ 1375 h 2199"/>
              <a:gd name="T42" fmla="*/ 321 w 2832"/>
              <a:gd name="T43" fmla="*/ 1416 h 2199"/>
              <a:gd name="T44" fmla="*/ 305 w 2832"/>
              <a:gd name="T45" fmla="*/ 1465 h 2199"/>
              <a:gd name="T46" fmla="*/ 408 w 2832"/>
              <a:gd name="T47" fmla="*/ 1526 h 2199"/>
              <a:gd name="T48" fmla="*/ 480 w 2832"/>
              <a:gd name="T49" fmla="*/ 1448 h 2199"/>
              <a:gd name="T50" fmla="*/ 83 w 2832"/>
              <a:gd name="T51" fmla="*/ 1102 h 2199"/>
              <a:gd name="T52" fmla="*/ 629 w 2832"/>
              <a:gd name="T53" fmla="*/ 206 h 2199"/>
              <a:gd name="T54" fmla="*/ 1844 w 2832"/>
              <a:gd name="T55" fmla="*/ 306 h 2199"/>
              <a:gd name="T56" fmla="*/ 2301 w 2832"/>
              <a:gd name="T57" fmla="*/ 308 h 2199"/>
              <a:gd name="T58" fmla="*/ 2803 w 2832"/>
              <a:gd name="T59" fmla="*/ 308 h 2199"/>
              <a:gd name="T60" fmla="*/ 2467 w 2832"/>
              <a:gd name="T61" fmla="*/ 653 h 2199"/>
              <a:gd name="T62" fmla="*/ 2565 w 2832"/>
              <a:gd name="T63" fmla="*/ 983 h 2199"/>
              <a:gd name="T64" fmla="*/ 2741 w 2832"/>
              <a:gd name="T65" fmla="*/ 1284 h 2199"/>
              <a:gd name="T66" fmla="*/ 2592 w 2832"/>
              <a:gd name="T67" fmla="*/ 1617 h 2199"/>
              <a:gd name="T68" fmla="*/ 2535 w 2832"/>
              <a:gd name="T69" fmla="*/ 1991 h 2199"/>
              <a:gd name="T70" fmla="*/ 2371 w 2832"/>
              <a:gd name="T71" fmla="*/ 2113 h 2199"/>
              <a:gd name="T72" fmla="*/ 2319 w 2832"/>
              <a:gd name="T73" fmla="*/ 2170 h 2199"/>
              <a:gd name="T74" fmla="*/ 2191 w 2832"/>
              <a:gd name="T75" fmla="*/ 2060 h 2199"/>
              <a:gd name="T76" fmla="*/ 2099 w 2832"/>
              <a:gd name="T77" fmla="*/ 2038 h 2199"/>
              <a:gd name="T78" fmla="*/ 2039 w 2832"/>
              <a:gd name="T79" fmla="*/ 2041 h 2199"/>
              <a:gd name="T80" fmla="*/ 1918 w 2832"/>
              <a:gd name="T81" fmla="*/ 2017 h 2199"/>
              <a:gd name="T82" fmla="*/ 1857 w 2832"/>
              <a:gd name="T83" fmla="*/ 2034 h 2199"/>
              <a:gd name="T84" fmla="*/ 1732 w 2832"/>
              <a:gd name="T85" fmla="*/ 2028 h 2199"/>
              <a:gd name="T86" fmla="*/ 1639 w 2832"/>
              <a:gd name="T87" fmla="*/ 2007 h 2199"/>
              <a:gd name="T88" fmla="*/ 1692 w 2832"/>
              <a:gd name="T89" fmla="*/ 1906 h 2199"/>
              <a:gd name="T90" fmla="*/ 1695 w 2832"/>
              <a:gd name="T91" fmla="*/ 1811 h 2199"/>
              <a:gd name="T92" fmla="*/ 1660 w 2832"/>
              <a:gd name="T93" fmla="*/ 1732 h 2199"/>
              <a:gd name="T94" fmla="*/ 1681 w 2832"/>
              <a:gd name="T95" fmla="*/ 1625 h 2199"/>
              <a:gd name="T96" fmla="*/ 1555 w 2832"/>
              <a:gd name="T97" fmla="*/ 1510 h 2199"/>
              <a:gd name="T98" fmla="*/ 1465 w 2832"/>
              <a:gd name="T99" fmla="*/ 1511 h 2199"/>
              <a:gd name="T100" fmla="*/ 1358 w 2832"/>
              <a:gd name="T101" fmla="*/ 1593 h 2199"/>
              <a:gd name="T102" fmla="*/ 1245 w 2832"/>
              <a:gd name="T103" fmla="*/ 1596 h 2199"/>
              <a:gd name="T104" fmla="*/ 446 w 2832"/>
              <a:gd name="T105" fmla="*/ 1485 h 2199"/>
              <a:gd name="T106" fmla="*/ 1633 w 2832"/>
              <a:gd name="T107" fmla="*/ 2030 h 2199"/>
              <a:gd name="T108" fmla="*/ 1512 w 2832"/>
              <a:gd name="T109" fmla="*/ 1814 h 2199"/>
              <a:gd name="T110" fmla="*/ 1527 w 2832"/>
              <a:gd name="T111" fmla="*/ 1774 h 2199"/>
              <a:gd name="T112" fmla="*/ 1582 w 2832"/>
              <a:gd name="T113" fmla="*/ 1753 h 2199"/>
              <a:gd name="T114" fmla="*/ 1522 w 2832"/>
              <a:gd name="T115" fmla="*/ 1812 h 2199"/>
              <a:gd name="T116" fmla="*/ 1539 w 2832"/>
              <a:gd name="T117" fmla="*/ 1779 h 2199"/>
              <a:gd name="T118" fmla="*/ 1748 w 2832"/>
              <a:gd name="T119" fmla="*/ 2139 h 2199"/>
              <a:gd name="T120" fmla="*/ 1756 w 2832"/>
              <a:gd name="T121" fmla="*/ 2104 h 2199"/>
              <a:gd name="T122" fmla="*/ 1692 w 2832"/>
              <a:gd name="T123" fmla="*/ 2072 h 2199"/>
              <a:gd name="T124" fmla="*/ 1642 w 2832"/>
              <a:gd name="T125" fmla="*/ 1613 h 2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2" h="2199">
                <a:moveTo>
                  <a:pt x="930" y="1632"/>
                </a:moveTo>
                <a:lnTo>
                  <a:pt x="930" y="1633"/>
                </a:lnTo>
                <a:lnTo>
                  <a:pt x="929" y="1633"/>
                </a:lnTo>
                <a:lnTo>
                  <a:pt x="930" y="1633"/>
                </a:lnTo>
                <a:lnTo>
                  <a:pt x="929" y="1632"/>
                </a:lnTo>
                <a:lnTo>
                  <a:pt x="930" y="1632"/>
                </a:lnTo>
                <a:close/>
                <a:moveTo>
                  <a:pt x="1204" y="1596"/>
                </a:moveTo>
                <a:lnTo>
                  <a:pt x="1203" y="1597"/>
                </a:lnTo>
                <a:lnTo>
                  <a:pt x="1203" y="1598"/>
                </a:lnTo>
                <a:lnTo>
                  <a:pt x="1202" y="1598"/>
                </a:lnTo>
                <a:lnTo>
                  <a:pt x="1202" y="1600"/>
                </a:lnTo>
                <a:lnTo>
                  <a:pt x="1201" y="1598"/>
                </a:lnTo>
                <a:lnTo>
                  <a:pt x="1201" y="1600"/>
                </a:lnTo>
                <a:lnTo>
                  <a:pt x="1199" y="1600"/>
                </a:lnTo>
                <a:lnTo>
                  <a:pt x="1198" y="1600"/>
                </a:lnTo>
                <a:lnTo>
                  <a:pt x="1197" y="1600"/>
                </a:lnTo>
                <a:lnTo>
                  <a:pt x="1197" y="1598"/>
                </a:lnTo>
                <a:lnTo>
                  <a:pt x="1196" y="1600"/>
                </a:lnTo>
                <a:lnTo>
                  <a:pt x="1195" y="1600"/>
                </a:lnTo>
                <a:lnTo>
                  <a:pt x="1195" y="1601"/>
                </a:lnTo>
                <a:lnTo>
                  <a:pt x="1193" y="1600"/>
                </a:lnTo>
                <a:lnTo>
                  <a:pt x="1192" y="1601"/>
                </a:lnTo>
                <a:lnTo>
                  <a:pt x="1191" y="1600"/>
                </a:lnTo>
                <a:lnTo>
                  <a:pt x="1191" y="1598"/>
                </a:lnTo>
                <a:lnTo>
                  <a:pt x="1190" y="1597"/>
                </a:lnTo>
                <a:lnTo>
                  <a:pt x="1188" y="1597"/>
                </a:lnTo>
                <a:lnTo>
                  <a:pt x="1190" y="1596"/>
                </a:lnTo>
                <a:lnTo>
                  <a:pt x="1188" y="1596"/>
                </a:lnTo>
                <a:lnTo>
                  <a:pt x="1190" y="1596"/>
                </a:lnTo>
                <a:lnTo>
                  <a:pt x="1188" y="1596"/>
                </a:lnTo>
                <a:lnTo>
                  <a:pt x="1190" y="1596"/>
                </a:lnTo>
                <a:lnTo>
                  <a:pt x="1190" y="1592"/>
                </a:lnTo>
                <a:lnTo>
                  <a:pt x="1188" y="1592"/>
                </a:lnTo>
                <a:lnTo>
                  <a:pt x="1187" y="1592"/>
                </a:lnTo>
                <a:lnTo>
                  <a:pt x="1186" y="1591"/>
                </a:lnTo>
                <a:lnTo>
                  <a:pt x="1185" y="1590"/>
                </a:lnTo>
                <a:lnTo>
                  <a:pt x="1185" y="1591"/>
                </a:lnTo>
                <a:lnTo>
                  <a:pt x="1182" y="1591"/>
                </a:lnTo>
                <a:lnTo>
                  <a:pt x="1181" y="1591"/>
                </a:lnTo>
                <a:lnTo>
                  <a:pt x="1183" y="1591"/>
                </a:lnTo>
                <a:lnTo>
                  <a:pt x="1183" y="1590"/>
                </a:lnTo>
                <a:lnTo>
                  <a:pt x="1182" y="1590"/>
                </a:lnTo>
                <a:lnTo>
                  <a:pt x="1181" y="1590"/>
                </a:lnTo>
                <a:lnTo>
                  <a:pt x="1180" y="1590"/>
                </a:lnTo>
                <a:lnTo>
                  <a:pt x="1179" y="1590"/>
                </a:lnTo>
                <a:lnTo>
                  <a:pt x="1177" y="1590"/>
                </a:lnTo>
                <a:lnTo>
                  <a:pt x="1176" y="1591"/>
                </a:lnTo>
                <a:lnTo>
                  <a:pt x="1175" y="1592"/>
                </a:lnTo>
                <a:lnTo>
                  <a:pt x="1176" y="1593"/>
                </a:lnTo>
                <a:lnTo>
                  <a:pt x="1175" y="1592"/>
                </a:lnTo>
                <a:lnTo>
                  <a:pt x="1174" y="1592"/>
                </a:lnTo>
                <a:lnTo>
                  <a:pt x="1174" y="1595"/>
                </a:lnTo>
                <a:lnTo>
                  <a:pt x="1175" y="1595"/>
                </a:lnTo>
                <a:lnTo>
                  <a:pt x="1176" y="1593"/>
                </a:lnTo>
                <a:lnTo>
                  <a:pt x="1177" y="1593"/>
                </a:lnTo>
                <a:lnTo>
                  <a:pt x="1176" y="1595"/>
                </a:lnTo>
                <a:lnTo>
                  <a:pt x="1174" y="1595"/>
                </a:lnTo>
                <a:lnTo>
                  <a:pt x="1172" y="1597"/>
                </a:lnTo>
                <a:lnTo>
                  <a:pt x="1172" y="1598"/>
                </a:lnTo>
                <a:lnTo>
                  <a:pt x="1171" y="1598"/>
                </a:lnTo>
                <a:lnTo>
                  <a:pt x="1172" y="1600"/>
                </a:lnTo>
                <a:lnTo>
                  <a:pt x="1171" y="1600"/>
                </a:lnTo>
                <a:lnTo>
                  <a:pt x="1170" y="1601"/>
                </a:lnTo>
                <a:lnTo>
                  <a:pt x="1170" y="1602"/>
                </a:lnTo>
                <a:lnTo>
                  <a:pt x="1171" y="1603"/>
                </a:lnTo>
                <a:lnTo>
                  <a:pt x="1170" y="1603"/>
                </a:lnTo>
                <a:lnTo>
                  <a:pt x="1170" y="1607"/>
                </a:lnTo>
                <a:lnTo>
                  <a:pt x="1169" y="1608"/>
                </a:lnTo>
                <a:lnTo>
                  <a:pt x="1167" y="1609"/>
                </a:lnTo>
                <a:lnTo>
                  <a:pt x="1166" y="1612"/>
                </a:lnTo>
                <a:lnTo>
                  <a:pt x="1165" y="1613"/>
                </a:lnTo>
                <a:lnTo>
                  <a:pt x="1163" y="1613"/>
                </a:lnTo>
                <a:lnTo>
                  <a:pt x="1161" y="1613"/>
                </a:lnTo>
                <a:lnTo>
                  <a:pt x="1160" y="1612"/>
                </a:lnTo>
                <a:lnTo>
                  <a:pt x="1159" y="1612"/>
                </a:lnTo>
                <a:lnTo>
                  <a:pt x="1158" y="1612"/>
                </a:lnTo>
                <a:lnTo>
                  <a:pt x="1158" y="1611"/>
                </a:lnTo>
                <a:lnTo>
                  <a:pt x="1156" y="1611"/>
                </a:lnTo>
                <a:lnTo>
                  <a:pt x="1156" y="1612"/>
                </a:lnTo>
                <a:lnTo>
                  <a:pt x="1155" y="1614"/>
                </a:lnTo>
                <a:lnTo>
                  <a:pt x="1153" y="1616"/>
                </a:lnTo>
                <a:lnTo>
                  <a:pt x="1151" y="1617"/>
                </a:lnTo>
                <a:lnTo>
                  <a:pt x="1150" y="1617"/>
                </a:lnTo>
                <a:lnTo>
                  <a:pt x="1148" y="1617"/>
                </a:lnTo>
                <a:lnTo>
                  <a:pt x="1145" y="1614"/>
                </a:lnTo>
                <a:lnTo>
                  <a:pt x="1145" y="1612"/>
                </a:lnTo>
                <a:lnTo>
                  <a:pt x="1144" y="1612"/>
                </a:lnTo>
                <a:lnTo>
                  <a:pt x="1143" y="1612"/>
                </a:lnTo>
                <a:lnTo>
                  <a:pt x="1144" y="1612"/>
                </a:lnTo>
                <a:lnTo>
                  <a:pt x="1143" y="1611"/>
                </a:lnTo>
                <a:lnTo>
                  <a:pt x="1142" y="1611"/>
                </a:lnTo>
                <a:lnTo>
                  <a:pt x="1140" y="1612"/>
                </a:lnTo>
                <a:lnTo>
                  <a:pt x="1142" y="1614"/>
                </a:lnTo>
                <a:lnTo>
                  <a:pt x="1142" y="1616"/>
                </a:lnTo>
                <a:lnTo>
                  <a:pt x="1139" y="1617"/>
                </a:lnTo>
                <a:lnTo>
                  <a:pt x="1138" y="1616"/>
                </a:lnTo>
                <a:lnTo>
                  <a:pt x="1138" y="1617"/>
                </a:lnTo>
                <a:lnTo>
                  <a:pt x="1137" y="1617"/>
                </a:lnTo>
                <a:lnTo>
                  <a:pt x="1137" y="1616"/>
                </a:lnTo>
                <a:lnTo>
                  <a:pt x="1135" y="1616"/>
                </a:lnTo>
                <a:lnTo>
                  <a:pt x="1133" y="1616"/>
                </a:lnTo>
                <a:lnTo>
                  <a:pt x="1132" y="1616"/>
                </a:lnTo>
                <a:lnTo>
                  <a:pt x="1131" y="1614"/>
                </a:lnTo>
                <a:lnTo>
                  <a:pt x="1129" y="1613"/>
                </a:lnTo>
                <a:lnTo>
                  <a:pt x="1128" y="1613"/>
                </a:lnTo>
                <a:lnTo>
                  <a:pt x="1127" y="1614"/>
                </a:lnTo>
                <a:lnTo>
                  <a:pt x="1127" y="1613"/>
                </a:lnTo>
                <a:lnTo>
                  <a:pt x="1128" y="1613"/>
                </a:lnTo>
                <a:lnTo>
                  <a:pt x="1127" y="1612"/>
                </a:lnTo>
                <a:lnTo>
                  <a:pt x="1126" y="1612"/>
                </a:lnTo>
                <a:lnTo>
                  <a:pt x="1127" y="1612"/>
                </a:lnTo>
                <a:lnTo>
                  <a:pt x="1127" y="1613"/>
                </a:lnTo>
                <a:lnTo>
                  <a:pt x="1126" y="1612"/>
                </a:lnTo>
                <a:lnTo>
                  <a:pt x="1124" y="1613"/>
                </a:lnTo>
                <a:lnTo>
                  <a:pt x="1123" y="1616"/>
                </a:lnTo>
                <a:lnTo>
                  <a:pt x="1122" y="1616"/>
                </a:lnTo>
                <a:lnTo>
                  <a:pt x="1122" y="1614"/>
                </a:lnTo>
                <a:lnTo>
                  <a:pt x="1123" y="1614"/>
                </a:lnTo>
                <a:lnTo>
                  <a:pt x="1123" y="1613"/>
                </a:lnTo>
                <a:lnTo>
                  <a:pt x="1122" y="1609"/>
                </a:lnTo>
                <a:lnTo>
                  <a:pt x="1123" y="1611"/>
                </a:lnTo>
                <a:lnTo>
                  <a:pt x="1126" y="1609"/>
                </a:lnTo>
                <a:lnTo>
                  <a:pt x="1123" y="1606"/>
                </a:lnTo>
                <a:lnTo>
                  <a:pt x="1122" y="1606"/>
                </a:lnTo>
                <a:lnTo>
                  <a:pt x="1122" y="1607"/>
                </a:lnTo>
                <a:lnTo>
                  <a:pt x="1121" y="1606"/>
                </a:lnTo>
                <a:lnTo>
                  <a:pt x="1119" y="1606"/>
                </a:lnTo>
                <a:lnTo>
                  <a:pt x="1118" y="1607"/>
                </a:lnTo>
                <a:lnTo>
                  <a:pt x="1118" y="1612"/>
                </a:lnTo>
                <a:lnTo>
                  <a:pt x="1118" y="1613"/>
                </a:lnTo>
                <a:lnTo>
                  <a:pt x="1121" y="1612"/>
                </a:lnTo>
                <a:lnTo>
                  <a:pt x="1122" y="1612"/>
                </a:lnTo>
                <a:lnTo>
                  <a:pt x="1121" y="1612"/>
                </a:lnTo>
                <a:lnTo>
                  <a:pt x="1118" y="1613"/>
                </a:lnTo>
                <a:lnTo>
                  <a:pt x="1118" y="1614"/>
                </a:lnTo>
                <a:lnTo>
                  <a:pt x="1118" y="1616"/>
                </a:lnTo>
                <a:lnTo>
                  <a:pt x="1119" y="1618"/>
                </a:lnTo>
                <a:lnTo>
                  <a:pt x="1121" y="1618"/>
                </a:lnTo>
                <a:lnTo>
                  <a:pt x="1119" y="1619"/>
                </a:lnTo>
                <a:lnTo>
                  <a:pt x="1121" y="1619"/>
                </a:lnTo>
                <a:lnTo>
                  <a:pt x="1122" y="1622"/>
                </a:lnTo>
                <a:lnTo>
                  <a:pt x="1121" y="1620"/>
                </a:lnTo>
                <a:lnTo>
                  <a:pt x="1119" y="1620"/>
                </a:lnTo>
                <a:lnTo>
                  <a:pt x="1118" y="1619"/>
                </a:lnTo>
                <a:lnTo>
                  <a:pt x="1117" y="1619"/>
                </a:lnTo>
                <a:lnTo>
                  <a:pt x="1115" y="1620"/>
                </a:lnTo>
                <a:lnTo>
                  <a:pt x="1115" y="1622"/>
                </a:lnTo>
                <a:lnTo>
                  <a:pt x="1113" y="1622"/>
                </a:lnTo>
                <a:lnTo>
                  <a:pt x="1112" y="1622"/>
                </a:lnTo>
                <a:lnTo>
                  <a:pt x="1112" y="1620"/>
                </a:lnTo>
                <a:lnTo>
                  <a:pt x="1111" y="1620"/>
                </a:lnTo>
                <a:lnTo>
                  <a:pt x="1110" y="1620"/>
                </a:lnTo>
                <a:lnTo>
                  <a:pt x="1108" y="1620"/>
                </a:lnTo>
                <a:lnTo>
                  <a:pt x="1108" y="1619"/>
                </a:lnTo>
                <a:lnTo>
                  <a:pt x="1106" y="1619"/>
                </a:lnTo>
                <a:lnTo>
                  <a:pt x="1105" y="1618"/>
                </a:lnTo>
                <a:lnTo>
                  <a:pt x="1102" y="1619"/>
                </a:lnTo>
                <a:lnTo>
                  <a:pt x="1101" y="1620"/>
                </a:lnTo>
                <a:lnTo>
                  <a:pt x="1100" y="1620"/>
                </a:lnTo>
                <a:lnTo>
                  <a:pt x="1099" y="1617"/>
                </a:lnTo>
                <a:lnTo>
                  <a:pt x="1097" y="1616"/>
                </a:lnTo>
                <a:lnTo>
                  <a:pt x="1096" y="1613"/>
                </a:lnTo>
                <a:lnTo>
                  <a:pt x="1095" y="1613"/>
                </a:lnTo>
                <a:lnTo>
                  <a:pt x="1095" y="1612"/>
                </a:lnTo>
                <a:lnTo>
                  <a:pt x="1094" y="1611"/>
                </a:lnTo>
                <a:lnTo>
                  <a:pt x="1092" y="1609"/>
                </a:lnTo>
                <a:lnTo>
                  <a:pt x="1091" y="1609"/>
                </a:lnTo>
                <a:lnTo>
                  <a:pt x="1090" y="1611"/>
                </a:lnTo>
                <a:lnTo>
                  <a:pt x="1090" y="1612"/>
                </a:lnTo>
                <a:lnTo>
                  <a:pt x="1089" y="1612"/>
                </a:lnTo>
                <a:lnTo>
                  <a:pt x="1089" y="1613"/>
                </a:lnTo>
                <a:lnTo>
                  <a:pt x="1087" y="1614"/>
                </a:lnTo>
                <a:lnTo>
                  <a:pt x="1086" y="1616"/>
                </a:lnTo>
                <a:lnTo>
                  <a:pt x="1086" y="1617"/>
                </a:lnTo>
                <a:lnTo>
                  <a:pt x="1085" y="1617"/>
                </a:lnTo>
                <a:lnTo>
                  <a:pt x="1084" y="1616"/>
                </a:lnTo>
                <a:lnTo>
                  <a:pt x="1083" y="1616"/>
                </a:lnTo>
                <a:lnTo>
                  <a:pt x="1084" y="1617"/>
                </a:lnTo>
                <a:lnTo>
                  <a:pt x="1083" y="1617"/>
                </a:lnTo>
                <a:lnTo>
                  <a:pt x="1083" y="1616"/>
                </a:lnTo>
                <a:lnTo>
                  <a:pt x="1081" y="1616"/>
                </a:lnTo>
                <a:lnTo>
                  <a:pt x="1079" y="1613"/>
                </a:lnTo>
                <a:lnTo>
                  <a:pt x="1078" y="1614"/>
                </a:lnTo>
                <a:lnTo>
                  <a:pt x="1078" y="1613"/>
                </a:lnTo>
                <a:lnTo>
                  <a:pt x="1076" y="1613"/>
                </a:lnTo>
                <a:lnTo>
                  <a:pt x="1076" y="1612"/>
                </a:lnTo>
                <a:lnTo>
                  <a:pt x="1075" y="1612"/>
                </a:lnTo>
                <a:lnTo>
                  <a:pt x="1075" y="1611"/>
                </a:lnTo>
                <a:lnTo>
                  <a:pt x="1074" y="1611"/>
                </a:lnTo>
                <a:lnTo>
                  <a:pt x="1073" y="1611"/>
                </a:lnTo>
                <a:lnTo>
                  <a:pt x="1073" y="1612"/>
                </a:lnTo>
                <a:lnTo>
                  <a:pt x="1071" y="1612"/>
                </a:lnTo>
                <a:lnTo>
                  <a:pt x="1070" y="1613"/>
                </a:lnTo>
                <a:lnTo>
                  <a:pt x="1070" y="1616"/>
                </a:lnTo>
                <a:lnTo>
                  <a:pt x="1069" y="1616"/>
                </a:lnTo>
                <a:lnTo>
                  <a:pt x="1068" y="1614"/>
                </a:lnTo>
                <a:lnTo>
                  <a:pt x="1065" y="1614"/>
                </a:lnTo>
                <a:lnTo>
                  <a:pt x="1063" y="1614"/>
                </a:lnTo>
                <a:lnTo>
                  <a:pt x="1063" y="1616"/>
                </a:lnTo>
                <a:lnTo>
                  <a:pt x="1062" y="1614"/>
                </a:lnTo>
                <a:lnTo>
                  <a:pt x="1062" y="1617"/>
                </a:lnTo>
                <a:lnTo>
                  <a:pt x="1060" y="1616"/>
                </a:lnTo>
                <a:lnTo>
                  <a:pt x="1062" y="1616"/>
                </a:lnTo>
                <a:lnTo>
                  <a:pt x="1060" y="1614"/>
                </a:lnTo>
                <a:lnTo>
                  <a:pt x="1059" y="1614"/>
                </a:lnTo>
                <a:lnTo>
                  <a:pt x="1057" y="1612"/>
                </a:lnTo>
                <a:lnTo>
                  <a:pt x="1056" y="1612"/>
                </a:lnTo>
                <a:lnTo>
                  <a:pt x="1053" y="1609"/>
                </a:lnTo>
                <a:lnTo>
                  <a:pt x="1052" y="1609"/>
                </a:lnTo>
                <a:lnTo>
                  <a:pt x="1051" y="1612"/>
                </a:lnTo>
                <a:lnTo>
                  <a:pt x="1051" y="1614"/>
                </a:lnTo>
                <a:lnTo>
                  <a:pt x="1049" y="1613"/>
                </a:lnTo>
                <a:lnTo>
                  <a:pt x="1048" y="1612"/>
                </a:lnTo>
                <a:lnTo>
                  <a:pt x="1044" y="1611"/>
                </a:lnTo>
                <a:lnTo>
                  <a:pt x="1043" y="1611"/>
                </a:lnTo>
                <a:lnTo>
                  <a:pt x="1043" y="1612"/>
                </a:lnTo>
                <a:lnTo>
                  <a:pt x="1043" y="1613"/>
                </a:lnTo>
                <a:lnTo>
                  <a:pt x="1043" y="1614"/>
                </a:lnTo>
                <a:lnTo>
                  <a:pt x="1042" y="1614"/>
                </a:lnTo>
                <a:lnTo>
                  <a:pt x="1041" y="1614"/>
                </a:lnTo>
                <a:lnTo>
                  <a:pt x="1040" y="1614"/>
                </a:lnTo>
                <a:lnTo>
                  <a:pt x="1038" y="1614"/>
                </a:lnTo>
                <a:lnTo>
                  <a:pt x="1037" y="1616"/>
                </a:lnTo>
                <a:lnTo>
                  <a:pt x="1036" y="1616"/>
                </a:lnTo>
                <a:lnTo>
                  <a:pt x="1035" y="1616"/>
                </a:lnTo>
                <a:lnTo>
                  <a:pt x="1033" y="1616"/>
                </a:lnTo>
                <a:lnTo>
                  <a:pt x="1032" y="1617"/>
                </a:lnTo>
                <a:lnTo>
                  <a:pt x="1033" y="1618"/>
                </a:lnTo>
                <a:lnTo>
                  <a:pt x="1032" y="1618"/>
                </a:lnTo>
                <a:lnTo>
                  <a:pt x="1031" y="1618"/>
                </a:lnTo>
                <a:lnTo>
                  <a:pt x="1031" y="1617"/>
                </a:lnTo>
                <a:lnTo>
                  <a:pt x="1030" y="1616"/>
                </a:lnTo>
                <a:lnTo>
                  <a:pt x="1027" y="1616"/>
                </a:lnTo>
                <a:lnTo>
                  <a:pt x="1026" y="1616"/>
                </a:lnTo>
                <a:lnTo>
                  <a:pt x="1026" y="1614"/>
                </a:lnTo>
                <a:lnTo>
                  <a:pt x="1025" y="1614"/>
                </a:lnTo>
                <a:lnTo>
                  <a:pt x="1024" y="1614"/>
                </a:lnTo>
                <a:lnTo>
                  <a:pt x="1024" y="1616"/>
                </a:lnTo>
                <a:lnTo>
                  <a:pt x="1022" y="1616"/>
                </a:lnTo>
                <a:lnTo>
                  <a:pt x="1024" y="1614"/>
                </a:lnTo>
                <a:lnTo>
                  <a:pt x="1022" y="1614"/>
                </a:lnTo>
                <a:lnTo>
                  <a:pt x="1021" y="1614"/>
                </a:lnTo>
                <a:lnTo>
                  <a:pt x="1020" y="1616"/>
                </a:lnTo>
                <a:lnTo>
                  <a:pt x="1020" y="1614"/>
                </a:lnTo>
                <a:lnTo>
                  <a:pt x="1017" y="1614"/>
                </a:lnTo>
                <a:lnTo>
                  <a:pt x="1016" y="1614"/>
                </a:lnTo>
                <a:lnTo>
                  <a:pt x="1016" y="1616"/>
                </a:lnTo>
                <a:lnTo>
                  <a:pt x="1016" y="1613"/>
                </a:lnTo>
                <a:lnTo>
                  <a:pt x="1010" y="1613"/>
                </a:lnTo>
                <a:lnTo>
                  <a:pt x="1008" y="1612"/>
                </a:lnTo>
                <a:lnTo>
                  <a:pt x="1006" y="1614"/>
                </a:lnTo>
                <a:lnTo>
                  <a:pt x="1005" y="1614"/>
                </a:lnTo>
                <a:lnTo>
                  <a:pt x="1004" y="1614"/>
                </a:lnTo>
                <a:lnTo>
                  <a:pt x="1005" y="1614"/>
                </a:lnTo>
                <a:lnTo>
                  <a:pt x="1008" y="1612"/>
                </a:lnTo>
                <a:lnTo>
                  <a:pt x="1008" y="1611"/>
                </a:lnTo>
                <a:lnTo>
                  <a:pt x="1006" y="1609"/>
                </a:lnTo>
                <a:lnTo>
                  <a:pt x="1008" y="1609"/>
                </a:lnTo>
                <a:lnTo>
                  <a:pt x="1006" y="1608"/>
                </a:lnTo>
                <a:lnTo>
                  <a:pt x="1005" y="1607"/>
                </a:lnTo>
                <a:lnTo>
                  <a:pt x="1004" y="1607"/>
                </a:lnTo>
                <a:lnTo>
                  <a:pt x="1003" y="1607"/>
                </a:lnTo>
                <a:lnTo>
                  <a:pt x="1003" y="1608"/>
                </a:lnTo>
                <a:lnTo>
                  <a:pt x="1001" y="1608"/>
                </a:lnTo>
                <a:lnTo>
                  <a:pt x="1001" y="1607"/>
                </a:lnTo>
                <a:lnTo>
                  <a:pt x="1000" y="1607"/>
                </a:lnTo>
                <a:lnTo>
                  <a:pt x="1000" y="1608"/>
                </a:lnTo>
                <a:lnTo>
                  <a:pt x="1001" y="1609"/>
                </a:lnTo>
                <a:lnTo>
                  <a:pt x="1004" y="1611"/>
                </a:lnTo>
                <a:lnTo>
                  <a:pt x="1003" y="1612"/>
                </a:lnTo>
                <a:lnTo>
                  <a:pt x="1004" y="1613"/>
                </a:lnTo>
                <a:lnTo>
                  <a:pt x="1003" y="1612"/>
                </a:lnTo>
                <a:lnTo>
                  <a:pt x="1001" y="1613"/>
                </a:lnTo>
                <a:lnTo>
                  <a:pt x="1004" y="1616"/>
                </a:lnTo>
                <a:lnTo>
                  <a:pt x="1005" y="1617"/>
                </a:lnTo>
                <a:lnTo>
                  <a:pt x="1004" y="1617"/>
                </a:lnTo>
                <a:lnTo>
                  <a:pt x="1003" y="1616"/>
                </a:lnTo>
                <a:lnTo>
                  <a:pt x="1001" y="1613"/>
                </a:lnTo>
                <a:lnTo>
                  <a:pt x="1000" y="1612"/>
                </a:lnTo>
                <a:lnTo>
                  <a:pt x="999" y="1612"/>
                </a:lnTo>
                <a:lnTo>
                  <a:pt x="998" y="1612"/>
                </a:lnTo>
                <a:lnTo>
                  <a:pt x="996" y="1613"/>
                </a:lnTo>
                <a:lnTo>
                  <a:pt x="996" y="1612"/>
                </a:lnTo>
                <a:lnTo>
                  <a:pt x="996" y="1613"/>
                </a:lnTo>
                <a:lnTo>
                  <a:pt x="995" y="1613"/>
                </a:lnTo>
                <a:lnTo>
                  <a:pt x="994" y="1613"/>
                </a:lnTo>
                <a:lnTo>
                  <a:pt x="993" y="1613"/>
                </a:lnTo>
                <a:lnTo>
                  <a:pt x="992" y="1613"/>
                </a:lnTo>
                <a:lnTo>
                  <a:pt x="992" y="1612"/>
                </a:lnTo>
                <a:lnTo>
                  <a:pt x="990" y="1612"/>
                </a:lnTo>
                <a:lnTo>
                  <a:pt x="989" y="1612"/>
                </a:lnTo>
                <a:lnTo>
                  <a:pt x="988" y="1612"/>
                </a:lnTo>
                <a:lnTo>
                  <a:pt x="987" y="1613"/>
                </a:lnTo>
                <a:lnTo>
                  <a:pt x="985" y="1614"/>
                </a:lnTo>
                <a:lnTo>
                  <a:pt x="984" y="1614"/>
                </a:lnTo>
                <a:lnTo>
                  <a:pt x="983" y="1614"/>
                </a:lnTo>
                <a:lnTo>
                  <a:pt x="982" y="1614"/>
                </a:lnTo>
                <a:lnTo>
                  <a:pt x="982" y="1612"/>
                </a:lnTo>
                <a:lnTo>
                  <a:pt x="980" y="1612"/>
                </a:lnTo>
                <a:lnTo>
                  <a:pt x="980" y="1613"/>
                </a:lnTo>
                <a:lnTo>
                  <a:pt x="980" y="1614"/>
                </a:lnTo>
                <a:lnTo>
                  <a:pt x="979" y="1616"/>
                </a:lnTo>
                <a:lnTo>
                  <a:pt x="979" y="1617"/>
                </a:lnTo>
                <a:lnTo>
                  <a:pt x="979" y="1618"/>
                </a:lnTo>
                <a:lnTo>
                  <a:pt x="977" y="1618"/>
                </a:lnTo>
                <a:lnTo>
                  <a:pt x="976" y="1617"/>
                </a:lnTo>
                <a:lnTo>
                  <a:pt x="974" y="1617"/>
                </a:lnTo>
                <a:lnTo>
                  <a:pt x="973" y="1616"/>
                </a:lnTo>
                <a:lnTo>
                  <a:pt x="972" y="1617"/>
                </a:lnTo>
                <a:lnTo>
                  <a:pt x="971" y="1617"/>
                </a:lnTo>
                <a:lnTo>
                  <a:pt x="969" y="1617"/>
                </a:lnTo>
                <a:lnTo>
                  <a:pt x="969" y="1616"/>
                </a:lnTo>
                <a:lnTo>
                  <a:pt x="969" y="1614"/>
                </a:lnTo>
                <a:lnTo>
                  <a:pt x="971" y="1614"/>
                </a:lnTo>
                <a:lnTo>
                  <a:pt x="972" y="1614"/>
                </a:lnTo>
                <a:lnTo>
                  <a:pt x="972" y="1613"/>
                </a:lnTo>
                <a:lnTo>
                  <a:pt x="972" y="1612"/>
                </a:lnTo>
                <a:lnTo>
                  <a:pt x="971" y="1612"/>
                </a:lnTo>
                <a:lnTo>
                  <a:pt x="969" y="1612"/>
                </a:lnTo>
                <a:lnTo>
                  <a:pt x="968" y="1612"/>
                </a:lnTo>
                <a:lnTo>
                  <a:pt x="968" y="1611"/>
                </a:lnTo>
                <a:lnTo>
                  <a:pt x="967" y="1611"/>
                </a:lnTo>
                <a:lnTo>
                  <a:pt x="967" y="1609"/>
                </a:lnTo>
                <a:lnTo>
                  <a:pt x="966" y="1609"/>
                </a:lnTo>
                <a:lnTo>
                  <a:pt x="966" y="1607"/>
                </a:lnTo>
                <a:lnTo>
                  <a:pt x="966" y="1606"/>
                </a:lnTo>
                <a:lnTo>
                  <a:pt x="963" y="1606"/>
                </a:lnTo>
                <a:lnTo>
                  <a:pt x="964" y="1604"/>
                </a:lnTo>
                <a:lnTo>
                  <a:pt x="963" y="1604"/>
                </a:lnTo>
                <a:lnTo>
                  <a:pt x="962" y="1604"/>
                </a:lnTo>
                <a:lnTo>
                  <a:pt x="962" y="1603"/>
                </a:lnTo>
                <a:lnTo>
                  <a:pt x="962" y="1602"/>
                </a:lnTo>
                <a:lnTo>
                  <a:pt x="961" y="1602"/>
                </a:lnTo>
                <a:lnTo>
                  <a:pt x="961" y="1603"/>
                </a:lnTo>
                <a:lnTo>
                  <a:pt x="960" y="1603"/>
                </a:lnTo>
                <a:lnTo>
                  <a:pt x="956" y="1603"/>
                </a:lnTo>
                <a:lnTo>
                  <a:pt x="956" y="1602"/>
                </a:lnTo>
                <a:lnTo>
                  <a:pt x="953" y="1602"/>
                </a:lnTo>
                <a:lnTo>
                  <a:pt x="952" y="1602"/>
                </a:lnTo>
                <a:lnTo>
                  <a:pt x="951" y="1601"/>
                </a:lnTo>
                <a:lnTo>
                  <a:pt x="948" y="1602"/>
                </a:lnTo>
                <a:lnTo>
                  <a:pt x="948" y="1603"/>
                </a:lnTo>
                <a:lnTo>
                  <a:pt x="948" y="1604"/>
                </a:lnTo>
                <a:lnTo>
                  <a:pt x="948" y="1606"/>
                </a:lnTo>
                <a:lnTo>
                  <a:pt x="948" y="1607"/>
                </a:lnTo>
                <a:lnTo>
                  <a:pt x="946" y="1608"/>
                </a:lnTo>
                <a:lnTo>
                  <a:pt x="945" y="1608"/>
                </a:lnTo>
                <a:lnTo>
                  <a:pt x="945" y="1607"/>
                </a:lnTo>
                <a:lnTo>
                  <a:pt x="944" y="1607"/>
                </a:lnTo>
                <a:lnTo>
                  <a:pt x="945" y="1607"/>
                </a:lnTo>
                <a:lnTo>
                  <a:pt x="945" y="1608"/>
                </a:lnTo>
                <a:lnTo>
                  <a:pt x="944" y="1609"/>
                </a:lnTo>
                <a:lnTo>
                  <a:pt x="942" y="1609"/>
                </a:lnTo>
                <a:lnTo>
                  <a:pt x="941" y="1611"/>
                </a:lnTo>
                <a:lnTo>
                  <a:pt x="942" y="1612"/>
                </a:lnTo>
                <a:lnTo>
                  <a:pt x="941" y="1612"/>
                </a:lnTo>
                <a:lnTo>
                  <a:pt x="940" y="1612"/>
                </a:lnTo>
                <a:lnTo>
                  <a:pt x="940" y="1613"/>
                </a:lnTo>
                <a:lnTo>
                  <a:pt x="940" y="1614"/>
                </a:lnTo>
                <a:lnTo>
                  <a:pt x="939" y="1614"/>
                </a:lnTo>
                <a:lnTo>
                  <a:pt x="937" y="1614"/>
                </a:lnTo>
                <a:lnTo>
                  <a:pt x="937" y="1616"/>
                </a:lnTo>
                <a:lnTo>
                  <a:pt x="939" y="1617"/>
                </a:lnTo>
                <a:lnTo>
                  <a:pt x="939" y="1616"/>
                </a:lnTo>
                <a:lnTo>
                  <a:pt x="939" y="1617"/>
                </a:lnTo>
                <a:lnTo>
                  <a:pt x="937" y="1617"/>
                </a:lnTo>
                <a:lnTo>
                  <a:pt x="936" y="1617"/>
                </a:lnTo>
                <a:lnTo>
                  <a:pt x="936" y="1618"/>
                </a:lnTo>
                <a:lnTo>
                  <a:pt x="935" y="1618"/>
                </a:lnTo>
                <a:lnTo>
                  <a:pt x="934" y="1619"/>
                </a:lnTo>
                <a:lnTo>
                  <a:pt x="932" y="1622"/>
                </a:lnTo>
                <a:lnTo>
                  <a:pt x="931" y="1623"/>
                </a:lnTo>
                <a:lnTo>
                  <a:pt x="931" y="1624"/>
                </a:lnTo>
                <a:lnTo>
                  <a:pt x="930" y="1625"/>
                </a:lnTo>
                <a:lnTo>
                  <a:pt x="930" y="1624"/>
                </a:lnTo>
                <a:lnTo>
                  <a:pt x="930" y="1623"/>
                </a:lnTo>
                <a:lnTo>
                  <a:pt x="930" y="1619"/>
                </a:lnTo>
                <a:lnTo>
                  <a:pt x="930" y="1618"/>
                </a:lnTo>
                <a:lnTo>
                  <a:pt x="929" y="1617"/>
                </a:lnTo>
                <a:lnTo>
                  <a:pt x="929" y="1616"/>
                </a:lnTo>
                <a:lnTo>
                  <a:pt x="928" y="1616"/>
                </a:lnTo>
                <a:lnTo>
                  <a:pt x="929" y="1613"/>
                </a:lnTo>
                <a:lnTo>
                  <a:pt x="929" y="1612"/>
                </a:lnTo>
                <a:lnTo>
                  <a:pt x="928" y="1612"/>
                </a:lnTo>
                <a:lnTo>
                  <a:pt x="926" y="1612"/>
                </a:lnTo>
                <a:lnTo>
                  <a:pt x="925" y="1612"/>
                </a:lnTo>
                <a:lnTo>
                  <a:pt x="924" y="1613"/>
                </a:lnTo>
                <a:lnTo>
                  <a:pt x="924" y="1614"/>
                </a:lnTo>
                <a:lnTo>
                  <a:pt x="925" y="1616"/>
                </a:lnTo>
                <a:lnTo>
                  <a:pt x="925" y="1617"/>
                </a:lnTo>
                <a:lnTo>
                  <a:pt x="926" y="1617"/>
                </a:lnTo>
                <a:lnTo>
                  <a:pt x="925" y="1617"/>
                </a:lnTo>
                <a:lnTo>
                  <a:pt x="924" y="1617"/>
                </a:lnTo>
                <a:lnTo>
                  <a:pt x="923" y="1618"/>
                </a:lnTo>
                <a:lnTo>
                  <a:pt x="921" y="1618"/>
                </a:lnTo>
                <a:lnTo>
                  <a:pt x="920" y="1618"/>
                </a:lnTo>
                <a:lnTo>
                  <a:pt x="918" y="1618"/>
                </a:lnTo>
                <a:lnTo>
                  <a:pt x="918" y="1619"/>
                </a:lnTo>
                <a:lnTo>
                  <a:pt x="913" y="1619"/>
                </a:lnTo>
                <a:lnTo>
                  <a:pt x="912" y="1619"/>
                </a:lnTo>
                <a:lnTo>
                  <a:pt x="912" y="1618"/>
                </a:lnTo>
                <a:lnTo>
                  <a:pt x="912" y="1619"/>
                </a:lnTo>
                <a:lnTo>
                  <a:pt x="910" y="1619"/>
                </a:lnTo>
                <a:lnTo>
                  <a:pt x="910" y="1618"/>
                </a:lnTo>
                <a:lnTo>
                  <a:pt x="909" y="1619"/>
                </a:lnTo>
                <a:lnTo>
                  <a:pt x="909" y="1618"/>
                </a:lnTo>
                <a:lnTo>
                  <a:pt x="908" y="1618"/>
                </a:lnTo>
                <a:lnTo>
                  <a:pt x="908" y="1617"/>
                </a:lnTo>
                <a:lnTo>
                  <a:pt x="907" y="1617"/>
                </a:lnTo>
                <a:lnTo>
                  <a:pt x="905" y="1618"/>
                </a:lnTo>
                <a:lnTo>
                  <a:pt x="904" y="1617"/>
                </a:lnTo>
                <a:lnTo>
                  <a:pt x="904" y="1616"/>
                </a:lnTo>
                <a:lnTo>
                  <a:pt x="904" y="1614"/>
                </a:lnTo>
                <a:lnTo>
                  <a:pt x="904" y="1613"/>
                </a:lnTo>
                <a:lnTo>
                  <a:pt x="905" y="1612"/>
                </a:lnTo>
                <a:lnTo>
                  <a:pt x="905" y="1611"/>
                </a:lnTo>
                <a:lnTo>
                  <a:pt x="905" y="1609"/>
                </a:lnTo>
                <a:lnTo>
                  <a:pt x="904" y="1607"/>
                </a:lnTo>
                <a:lnTo>
                  <a:pt x="903" y="1607"/>
                </a:lnTo>
                <a:lnTo>
                  <a:pt x="902" y="1607"/>
                </a:lnTo>
                <a:lnTo>
                  <a:pt x="902" y="1606"/>
                </a:lnTo>
                <a:lnTo>
                  <a:pt x="902" y="1604"/>
                </a:lnTo>
                <a:lnTo>
                  <a:pt x="900" y="1606"/>
                </a:lnTo>
                <a:lnTo>
                  <a:pt x="899" y="1607"/>
                </a:lnTo>
                <a:lnTo>
                  <a:pt x="898" y="1607"/>
                </a:lnTo>
                <a:lnTo>
                  <a:pt x="897" y="1607"/>
                </a:lnTo>
                <a:lnTo>
                  <a:pt x="896" y="1608"/>
                </a:lnTo>
                <a:lnTo>
                  <a:pt x="896" y="1607"/>
                </a:lnTo>
                <a:lnTo>
                  <a:pt x="894" y="1607"/>
                </a:lnTo>
                <a:lnTo>
                  <a:pt x="892" y="1607"/>
                </a:lnTo>
                <a:lnTo>
                  <a:pt x="891" y="1607"/>
                </a:lnTo>
                <a:lnTo>
                  <a:pt x="891" y="1608"/>
                </a:lnTo>
                <a:lnTo>
                  <a:pt x="889" y="1608"/>
                </a:lnTo>
                <a:lnTo>
                  <a:pt x="888" y="1609"/>
                </a:lnTo>
                <a:lnTo>
                  <a:pt x="887" y="1611"/>
                </a:lnTo>
                <a:lnTo>
                  <a:pt x="886" y="1611"/>
                </a:lnTo>
                <a:lnTo>
                  <a:pt x="886" y="1609"/>
                </a:lnTo>
                <a:lnTo>
                  <a:pt x="883" y="1609"/>
                </a:lnTo>
                <a:lnTo>
                  <a:pt x="883" y="1608"/>
                </a:lnTo>
                <a:lnTo>
                  <a:pt x="882" y="1608"/>
                </a:lnTo>
                <a:lnTo>
                  <a:pt x="881" y="1608"/>
                </a:lnTo>
                <a:lnTo>
                  <a:pt x="882" y="1609"/>
                </a:lnTo>
                <a:lnTo>
                  <a:pt x="881" y="1609"/>
                </a:lnTo>
                <a:lnTo>
                  <a:pt x="880" y="1611"/>
                </a:lnTo>
                <a:lnTo>
                  <a:pt x="877" y="1611"/>
                </a:lnTo>
                <a:lnTo>
                  <a:pt x="876" y="1611"/>
                </a:lnTo>
                <a:lnTo>
                  <a:pt x="876" y="1612"/>
                </a:lnTo>
                <a:lnTo>
                  <a:pt x="877" y="1613"/>
                </a:lnTo>
                <a:lnTo>
                  <a:pt x="878" y="1614"/>
                </a:lnTo>
                <a:lnTo>
                  <a:pt x="877" y="1616"/>
                </a:lnTo>
                <a:lnTo>
                  <a:pt x="878" y="1617"/>
                </a:lnTo>
                <a:lnTo>
                  <a:pt x="878" y="1618"/>
                </a:lnTo>
                <a:lnTo>
                  <a:pt x="877" y="1619"/>
                </a:lnTo>
                <a:lnTo>
                  <a:pt x="877" y="1618"/>
                </a:lnTo>
                <a:lnTo>
                  <a:pt x="876" y="1619"/>
                </a:lnTo>
                <a:lnTo>
                  <a:pt x="876" y="1620"/>
                </a:lnTo>
                <a:lnTo>
                  <a:pt x="877" y="1620"/>
                </a:lnTo>
                <a:lnTo>
                  <a:pt x="876" y="1620"/>
                </a:lnTo>
                <a:lnTo>
                  <a:pt x="877" y="1622"/>
                </a:lnTo>
                <a:lnTo>
                  <a:pt x="876" y="1622"/>
                </a:lnTo>
                <a:lnTo>
                  <a:pt x="876" y="1623"/>
                </a:lnTo>
                <a:lnTo>
                  <a:pt x="876" y="1624"/>
                </a:lnTo>
                <a:lnTo>
                  <a:pt x="876" y="1625"/>
                </a:lnTo>
                <a:lnTo>
                  <a:pt x="876" y="1627"/>
                </a:lnTo>
                <a:lnTo>
                  <a:pt x="875" y="1627"/>
                </a:lnTo>
                <a:lnTo>
                  <a:pt x="873" y="1627"/>
                </a:lnTo>
                <a:lnTo>
                  <a:pt x="875" y="1625"/>
                </a:lnTo>
                <a:lnTo>
                  <a:pt x="875" y="1622"/>
                </a:lnTo>
                <a:lnTo>
                  <a:pt x="873" y="1620"/>
                </a:lnTo>
                <a:lnTo>
                  <a:pt x="872" y="1620"/>
                </a:lnTo>
                <a:lnTo>
                  <a:pt x="872" y="1622"/>
                </a:lnTo>
                <a:lnTo>
                  <a:pt x="871" y="1622"/>
                </a:lnTo>
                <a:lnTo>
                  <a:pt x="871" y="1623"/>
                </a:lnTo>
                <a:lnTo>
                  <a:pt x="870" y="1623"/>
                </a:lnTo>
                <a:lnTo>
                  <a:pt x="870" y="1624"/>
                </a:lnTo>
                <a:lnTo>
                  <a:pt x="870" y="1623"/>
                </a:lnTo>
                <a:lnTo>
                  <a:pt x="870" y="1624"/>
                </a:lnTo>
                <a:lnTo>
                  <a:pt x="868" y="1624"/>
                </a:lnTo>
                <a:lnTo>
                  <a:pt x="867" y="1622"/>
                </a:lnTo>
                <a:lnTo>
                  <a:pt x="866" y="1622"/>
                </a:lnTo>
                <a:lnTo>
                  <a:pt x="864" y="1620"/>
                </a:lnTo>
                <a:lnTo>
                  <a:pt x="862" y="1620"/>
                </a:lnTo>
                <a:lnTo>
                  <a:pt x="861" y="1622"/>
                </a:lnTo>
                <a:lnTo>
                  <a:pt x="861" y="1623"/>
                </a:lnTo>
                <a:lnTo>
                  <a:pt x="864" y="1625"/>
                </a:lnTo>
                <a:lnTo>
                  <a:pt x="865" y="1627"/>
                </a:lnTo>
                <a:lnTo>
                  <a:pt x="865" y="1628"/>
                </a:lnTo>
                <a:lnTo>
                  <a:pt x="864" y="1629"/>
                </a:lnTo>
                <a:lnTo>
                  <a:pt x="865" y="1629"/>
                </a:lnTo>
                <a:lnTo>
                  <a:pt x="862" y="1630"/>
                </a:lnTo>
                <a:lnTo>
                  <a:pt x="861" y="1630"/>
                </a:lnTo>
                <a:lnTo>
                  <a:pt x="861" y="1629"/>
                </a:lnTo>
                <a:lnTo>
                  <a:pt x="860" y="1629"/>
                </a:lnTo>
                <a:lnTo>
                  <a:pt x="860" y="1630"/>
                </a:lnTo>
                <a:lnTo>
                  <a:pt x="861" y="1632"/>
                </a:lnTo>
                <a:lnTo>
                  <a:pt x="860" y="1633"/>
                </a:lnTo>
                <a:lnTo>
                  <a:pt x="861" y="1634"/>
                </a:lnTo>
                <a:lnTo>
                  <a:pt x="860" y="1635"/>
                </a:lnTo>
                <a:lnTo>
                  <a:pt x="856" y="1634"/>
                </a:lnTo>
                <a:lnTo>
                  <a:pt x="855" y="1634"/>
                </a:lnTo>
                <a:lnTo>
                  <a:pt x="854" y="1633"/>
                </a:lnTo>
                <a:lnTo>
                  <a:pt x="852" y="1633"/>
                </a:lnTo>
                <a:lnTo>
                  <a:pt x="851" y="1633"/>
                </a:lnTo>
                <a:lnTo>
                  <a:pt x="850" y="1633"/>
                </a:lnTo>
                <a:lnTo>
                  <a:pt x="849" y="1630"/>
                </a:lnTo>
                <a:lnTo>
                  <a:pt x="848" y="1629"/>
                </a:lnTo>
                <a:lnTo>
                  <a:pt x="848" y="1628"/>
                </a:lnTo>
                <a:lnTo>
                  <a:pt x="848" y="1629"/>
                </a:lnTo>
                <a:lnTo>
                  <a:pt x="848" y="1628"/>
                </a:lnTo>
                <a:lnTo>
                  <a:pt x="846" y="1628"/>
                </a:lnTo>
                <a:lnTo>
                  <a:pt x="845" y="1628"/>
                </a:lnTo>
                <a:lnTo>
                  <a:pt x="845" y="1627"/>
                </a:lnTo>
                <a:lnTo>
                  <a:pt x="846" y="1624"/>
                </a:lnTo>
                <a:lnTo>
                  <a:pt x="848" y="1622"/>
                </a:lnTo>
                <a:lnTo>
                  <a:pt x="850" y="1619"/>
                </a:lnTo>
                <a:lnTo>
                  <a:pt x="850" y="1618"/>
                </a:lnTo>
                <a:lnTo>
                  <a:pt x="851" y="1617"/>
                </a:lnTo>
                <a:lnTo>
                  <a:pt x="850" y="1616"/>
                </a:lnTo>
                <a:lnTo>
                  <a:pt x="851" y="1613"/>
                </a:lnTo>
                <a:lnTo>
                  <a:pt x="852" y="1612"/>
                </a:lnTo>
                <a:lnTo>
                  <a:pt x="852" y="1611"/>
                </a:lnTo>
                <a:lnTo>
                  <a:pt x="854" y="1611"/>
                </a:lnTo>
                <a:lnTo>
                  <a:pt x="854" y="1609"/>
                </a:lnTo>
                <a:lnTo>
                  <a:pt x="852" y="1609"/>
                </a:lnTo>
                <a:lnTo>
                  <a:pt x="850" y="1607"/>
                </a:lnTo>
                <a:lnTo>
                  <a:pt x="849" y="1607"/>
                </a:lnTo>
                <a:lnTo>
                  <a:pt x="848" y="1607"/>
                </a:lnTo>
                <a:lnTo>
                  <a:pt x="845" y="1607"/>
                </a:lnTo>
                <a:lnTo>
                  <a:pt x="845" y="1608"/>
                </a:lnTo>
                <a:lnTo>
                  <a:pt x="844" y="1608"/>
                </a:lnTo>
                <a:lnTo>
                  <a:pt x="844" y="1609"/>
                </a:lnTo>
                <a:lnTo>
                  <a:pt x="844" y="1611"/>
                </a:lnTo>
                <a:lnTo>
                  <a:pt x="843" y="1612"/>
                </a:lnTo>
                <a:lnTo>
                  <a:pt x="843" y="1613"/>
                </a:lnTo>
                <a:lnTo>
                  <a:pt x="841" y="1613"/>
                </a:lnTo>
                <a:lnTo>
                  <a:pt x="841" y="1614"/>
                </a:lnTo>
                <a:lnTo>
                  <a:pt x="841" y="1616"/>
                </a:lnTo>
                <a:lnTo>
                  <a:pt x="841" y="1617"/>
                </a:lnTo>
                <a:lnTo>
                  <a:pt x="840" y="1618"/>
                </a:lnTo>
                <a:lnTo>
                  <a:pt x="839" y="1618"/>
                </a:lnTo>
                <a:lnTo>
                  <a:pt x="839" y="1619"/>
                </a:lnTo>
                <a:lnTo>
                  <a:pt x="838" y="1619"/>
                </a:lnTo>
                <a:lnTo>
                  <a:pt x="836" y="1619"/>
                </a:lnTo>
                <a:lnTo>
                  <a:pt x="836" y="1620"/>
                </a:lnTo>
                <a:lnTo>
                  <a:pt x="835" y="1620"/>
                </a:lnTo>
                <a:lnTo>
                  <a:pt x="836" y="1620"/>
                </a:lnTo>
                <a:lnTo>
                  <a:pt x="835" y="1619"/>
                </a:lnTo>
                <a:lnTo>
                  <a:pt x="834" y="1619"/>
                </a:lnTo>
                <a:lnTo>
                  <a:pt x="834" y="1618"/>
                </a:lnTo>
                <a:lnTo>
                  <a:pt x="834" y="1619"/>
                </a:lnTo>
                <a:lnTo>
                  <a:pt x="834" y="1618"/>
                </a:lnTo>
                <a:lnTo>
                  <a:pt x="834" y="1617"/>
                </a:lnTo>
                <a:lnTo>
                  <a:pt x="833" y="1616"/>
                </a:lnTo>
                <a:lnTo>
                  <a:pt x="833" y="1614"/>
                </a:lnTo>
                <a:lnTo>
                  <a:pt x="832" y="1614"/>
                </a:lnTo>
                <a:lnTo>
                  <a:pt x="832" y="1613"/>
                </a:lnTo>
                <a:lnTo>
                  <a:pt x="833" y="1613"/>
                </a:lnTo>
                <a:lnTo>
                  <a:pt x="833" y="1612"/>
                </a:lnTo>
                <a:lnTo>
                  <a:pt x="832" y="1611"/>
                </a:lnTo>
                <a:lnTo>
                  <a:pt x="832" y="1609"/>
                </a:lnTo>
                <a:lnTo>
                  <a:pt x="830" y="1609"/>
                </a:lnTo>
                <a:lnTo>
                  <a:pt x="829" y="1611"/>
                </a:lnTo>
                <a:lnTo>
                  <a:pt x="829" y="1612"/>
                </a:lnTo>
                <a:lnTo>
                  <a:pt x="828" y="1612"/>
                </a:lnTo>
                <a:lnTo>
                  <a:pt x="828" y="1613"/>
                </a:lnTo>
                <a:lnTo>
                  <a:pt x="828" y="1614"/>
                </a:lnTo>
                <a:lnTo>
                  <a:pt x="827" y="1613"/>
                </a:lnTo>
                <a:lnTo>
                  <a:pt x="827" y="1614"/>
                </a:lnTo>
                <a:lnTo>
                  <a:pt x="825" y="1614"/>
                </a:lnTo>
                <a:lnTo>
                  <a:pt x="824" y="1613"/>
                </a:lnTo>
                <a:lnTo>
                  <a:pt x="825" y="1613"/>
                </a:lnTo>
                <a:lnTo>
                  <a:pt x="822" y="1612"/>
                </a:lnTo>
                <a:lnTo>
                  <a:pt x="820" y="1612"/>
                </a:lnTo>
                <a:lnTo>
                  <a:pt x="819" y="1614"/>
                </a:lnTo>
                <a:lnTo>
                  <a:pt x="820" y="1614"/>
                </a:lnTo>
                <a:lnTo>
                  <a:pt x="822" y="1616"/>
                </a:lnTo>
                <a:lnTo>
                  <a:pt x="823" y="1616"/>
                </a:lnTo>
                <a:lnTo>
                  <a:pt x="824" y="1617"/>
                </a:lnTo>
                <a:lnTo>
                  <a:pt x="823" y="1617"/>
                </a:lnTo>
                <a:lnTo>
                  <a:pt x="825" y="1618"/>
                </a:lnTo>
                <a:lnTo>
                  <a:pt x="827" y="1618"/>
                </a:lnTo>
                <a:lnTo>
                  <a:pt x="828" y="1617"/>
                </a:lnTo>
                <a:lnTo>
                  <a:pt x="829" y="1617"/>
                </a:lnTo>
                <a:lnTo>
                  <a:pt x="828" y="1617"/>
                </a:lnTo>
                <a:lnTo>
                  <a:pt x="827" y="1619"/>
                </a:lnTo>
                <a:lnTo>
                  <a:pt x="827" y="1620"/>
                </a:lnTo>
                <a:lnTo>
                  <a:pt x="828" y="1620"/>
                </a:lnTo>
                <a:lnTo>
                  <a:pt x="828" y="1622"/>
                </a:lnTo>
                <a:lnTo>
                  <a:pt x="828" y="1623"/>
                </a:lnTo>
                <a:lnTo>
                  <a:pt x="827" y="1624"/>
                </a:lnTo>
                <a:lnTo>
                  <a:pt x="828" y="1624"/>
                </a:lnTo>
                <a:lnTo>
                  <a:pt x="827" y="1624"/>
                </a:lnTo>
                <a:lnTo>
                  <a:pt x="824" y="1622"/>
                </a:lnTo>
                <a:lnTo>
                  <a:pt x="822" y="1622"/>
                </a:lnTo>
                <a:lnTo>
                  <a:pt x="822" y="1620"/>
                </a:lnTo>
                <a:lnTo>
                  <a:pt x="822" y="1619"/>
                </a:lnTo>
                <a:lnTo>
                  <a:pt x="818" y="1618"/>
                </a:lnTo>
                <a:lnTo>
                  <a:pt x="817" y="1618"/>
                </a:lnTo>
                <a:lnTo>
                  <a:pt x="816" y="1618"/>
                </a:lnTo>
                <a:lnTo>
                  <a:pt x="816" y="1617"/>
                </a:lnTo>
                <a:lnTo>
                  <a:pt x="814" y="1617"/>
                </a:lnTo>
                <a:lnTo>
                  <a:pt x="813" y="1617"/>
                </a:lnTo>
                <a:lnTo>
                  <a:pt x="813" y="1616"/>
                </a:lnTo>
                <a:lnTo>
                  <a:pt x="812" y="1616"/>
                </a:lnTo>
                <a:lnTo>
                  <a:pt x="812" y="1614"/>
                </a:lnTo>
                <a:lnTo>
                  <a:pt x="811" y="1613"/>
                </a:lnTo>
                <a:lnTo>
                  <a:pt x="807" y="1609"/>
                </a:lnTo>
                <a:lnTo>
                  <a:pt x="807" y="1608"/>
                </a:lnTo>
                <a:lnTo>
                  <a:pt x="806" y="1608"/>
                </a:lnTo>
                <a:lnTo>
                  <a:pt x="804" y="1607"/>
                </a:lnTo>
                <a:lnTo>
                  <a:pt x="803" y="1607"/>
                </a:lnTo>
                <a:lnTo>
                  <a:pt x="803" y="1606"/>
                </a:lnTo>
                <a:lnTo>
                  <a:pt x="801" y="1606"/>
                </a:lnTo>
                <a:lnTo>
                  <a:pt x="800" y="1604"/>
                </a:lnTo>
                <a:lnTo>
                  <a:pt x="800" y="1603"/>
                </a:lnTo>
                <a:lnTo>
                  <a:pt x="798" y="1602"/>
                </a:lnTo>
                <a:lnTo>
                  <a:pt x="797" y="1603"/>
                </a:lnTo>
                <a:lnTo>
                  <a:pt x="796" y="1602"/>
                </a:lnTo>
                <a:lnTo>
                  <a:pt x="797" y="1600"/>
                </a:lnTo>
                <a:lnTo>
                  <a:pt x="796" y="1598"/>
                </a:lnTo>
                <a:lnTo>
                  <a:pt x="796" y="1597"/>
                </a:lnTo>
                <a:lnTo>
                  <a:pt x="796" y="1596"/>
                </a:lnTo>
                <a:lnTo>
                  <a:pt x="797" y="1596"/>
                </a:lnTo>
                <a:lnTo>
                  <a:pt x="797" y="1595"/>
                </a:lnTo>
                <a:lnTo>
                  <a:pt x="797" y="1593"/>
                </a:lnTo>
                <a:lnTo>
                  <a:pt x="796" y="1593"/>
                </a:lnTo>
                <a:lnTo>
                  <a:pt x="795" y="1593"/>
                </a:lnTo>
                <a:lnTo>
                  <a:pt x="796" y="1596"/>
                </a:lnTo>
                <a:lnTo>
                  <a:pt x="795" y="1596"/>
                </a:lnTo>
                <a:lnTo>
                  <a:pt x="793" y="1596"/>
                </a:lnTo>
                <a:lnTo>
                  <a:pt x="792" y="1595"/>
                </a:lnTo>
                <a:lnTo>
                  <a:pt x="791" y="1592"/>
                </a:lnTo>
                <a:lnTo>
                  <a:pt x="792" y="1591"/>
                </a:lnTo>
                <a:lnTo>
                  <a:pt x="792" y="1590"/>
                </a:lnTo>
                <a:lnTo>
                  <a:pt x="791" y="1591"/>
                </a:lnTo>
                <a:lnTo>
                  <a:pt x="788" y="1588"/>
                </a:lnTo>
                <a:lnTo>
                  <a:pt x="788" y="1587"/>
                </a:lnTo>
                <a:lnTo>
                  <a:pt x="786" y="1587"/>
                </a:lnTo>
                <a:lnTo>
                  <a:pt x="785" y="1586"/>
                </a:lnTo>
                <a:lnTo>
                  <a:pt x="782" y="1586"/>
                </a:lnTo>
                <a:lnTo>
                  <a:pt x="779" y="1585"/>
                </a:lnTo>
                <a:lnTo>
                  <a:pt x="777" y="1583"/>
                </a:lnTo>
                <a:lnTo>
                  <a:pt x="775" y="1581"/>
                </a:lnTo>
                <a:lnTo>
                  <a:pt x="775" y="1580"/>
                </a:lnTo>
                <a:lnTo>
                  <a:pt x="774" y="1579"/>
                </a:lnTo>
                <a:lnTo>
                  <a:pt x="774" y="1577"/>
                </a:lnTo>
                <a:lnTo>
                  <a:pt x="772" y="1576"/>
                </a:lnTo>
                <a:lnTo>
                  <a:pt x="769" y="1572"/>
                </a:lnTo>
                <a:lnTo>
                  <a:pt x="766" y="1570"/>
                </a:lnTo>
                <a:lnTo>
                  <a:pt x="765" y="1570"/>
                </a:lnTo>
                <a:lnTo>
                  <a:pt x="765" y="1571"/>
                </a:lnTo>
                <a:lnTo>
                  <a:pt x="764" y="1571"/>
                </a:lnTo>
                <a:lnTo>
                  <a:pt x="764" y="1570"/>
                </a:lnTo>
                <a:lnTo>
                  <a:pt x="765" y="1569"/>
                </a:lnTo>
                <a:lnTo>
                  <a:pt x="764" y="1566"/>
                </a:lnTo>
                <a:lnTo>
                  <a:pt x="765" y="1565"/>
                </a:lnTo>
                <a:lnTo>
                  <a:pt x="766" y="1565"/>
                </a:lnTo>
                <a:lnTo>
                  <a:pt x="766" y="1564"/>
                </a:lnTo>
                <a:lnTo>
                  <a:pt x="765" y="1561"/>
                </a:lnTo>
                <a:lnTo>
                  <a:pt x="763" y="1559"/>
                </a:lnTo>
                <a:lnTo>
                  <a:pt x="763" y="1558"/>
                </a:lnTo>
                <a:lnTo>
                  <a:pt x="761" y="1555"/>
                </a:lnTo>
                <a:lnTo>
                  <a:pt x="763" y="1554"/>
                </a:lnTo>
                <a:lnTo>
                  <a:pt x="763" y="1555"/>
                </a:lnTo>
                <a:lnTo>
                  <a:pt x="764" y="1555"/>
                </a:lnTo>
                <a:lnTo>
                  <a:pt x="764" y="1554"/>
                </a:lnTo>
                <a:lnTo>
                  <a:pt x="764" y="1553"/>
                </a:lnTo>
                <a:lnTo>
                  <a:pt x="765" y="1553"/>
                </a:lnTo>
                <a:lnTo>
                  <a:pt x="766" y="1555"/>
                </a:lnTo>
                <a:lnTo>
                  <a:pt x="768" y="1555"/>
                </a:lnTo>
                <a:lnTo>
                  <a:pt x="769" y="1555"/>
                </a:lnTo>
                <a:lnTo>
                  <a:pt x="772" y="1556"/>
                </a:lnTo>
                <a:lnTo>
                  <a:pt x="775" y="1559"/>
                </a:lnTo>
                <a:lnTo>
                  <a:pt x="776" y="1560"/>
                </a:lnTo>
                <a:lnTo>
                  <a:pt x="777" y="1561"/>
                </a:lnTo>
                <a:lnTo>
                  <a:pt x="777" y="1560"/>
                </a:lnTo>
                <a:lnTo>
                  <a:pt x="779" y="1560"/>
                </a:lnTo>
                <a:lnTo>
                  <a:pt x="777" y="1559"/>
                </a:lnTo>
                <a:lnTo>
                  <a:pt x="779" y="1560"/>
                </a:lnTo>
                <a:lnTo>
                  <a:pt x="780" y="1560"/>
                </a:lnTo>
                <a:lnTo>
                  <a:pt x="781" y="1560"/>
                </a:lnTo>
                <a:lnTo>
                  <a:pt x="781" y="1559"/>
                </a:lnTo>
                <a:lnTo>
                  <a:pt x="780" y="1558"/>
                </a:lnTo>
                <a:lnTo>
                  <a:pt x="780" y="1556"/>
                </a:lnTo>
                <a:lnTo>
                  <a:pt x="780" y="1555"/>
                </a:lnTo>
                <a:lnTo>
                  <a:pt x="781" y="1554"/>
                </a:lnTo>
                <a:lnTo>
                  <a:pt x="782" y="1554"/>
                </a:lnTo>
                <a:lnTo>
                  <a:pt x="782" y="1553"/>
                </a:lnTo>
                <a:lnTo>
                  <a:pt x="781" y="1551"/>
                </a:lnTo>
                <a:lnTo>
                  <a:pt x="780" y="1553"/>
                </a:lnTo>
                <a:lnTo>
                  <a:pt x="779" y="1551"/>
                </a:lnTo>
                <a:lnTo>
                  <a:pt x="777" y="1551"/>
                </a:lnTo>
                <a:lnTo>
                  <a:pt x="776" y="1551"/>
                </a:lnTo>
                <a:lnTo>
                  <a:pt x="775" y="1551"/>
                </a:lnTo>
                <a:lnTo>
                  <a:pt x="775" y="1550"/>
                </a:lnTo>
                <a:lnTo>
                  <a:pt x="774" y="1550"/>
                </a:lnTo>
                <a:lnTo>
                  <a:pt x="772" y="1549"/>
                </a:lnTo>
                <a:lnTo>
                  <a:pt x="772" y="1548"/>
                </a:lnTo>
                <a:lnTo>
                  <a:pt x="771" y="1547"/>
                </a:lnTo>
                <a:lnTo>
                  <a:pt x="771" y="1545"/>
                </a:lnTo>
                <a:lnTo>
                  <a:pt x="771" y="1544"/>
                </a:lnTo>
                <a:lnTo>
                  <a:pt x="772" y="1543"/>
                </a:lnTo>
                <a:lnTo>
                  <a:pt x="772" y="1540"/>
                </a:lnTo>
                <a:lnTo>
                  <a:pt x="774" y="1538"/>
                </a:lnTo>
                <a:lnTo>
                  <a:pt x="775" y="1538"/>
                </a:lnTo>
                <a:lnTo>
                  <a:pt x="774" y="1537"/>
                </a:lnTo>
                <a:lnTo>
                  <a:pt x="772" y="1538"/>
                </a:lnTo>
                <a:lnTo>
                  <a:pt x="775" y="1535"/>
                </a:lnTo>
                <a:lnTo>
                  <a:pt x="775" y="1532"/>
                </a:lnTo>
                <a:lnTo>
                  <a:pt x="777" y="1531"/>
                </a:lnTo>
                <a:lnTo>
                  <a:pt x="776" y="1531"/>
                </a:lnTo>
                <a:lnTo>
                  <a:pt x="776" y="1532"/>
                </a:lnTo>
                <a:lnTo>
                  <a:pt x="776" y="1535"/>
                </a:lnTo>
                <a:lnTo>
                  <a:pt x="777" y="1535"/>
                </a:lnTo>
                <a:lnTo>
                  <a:pt x="779" y="1535"/>
                </a:lnTo>
                <a:lnTo>
                  <a:pt x="780" y="1535"/>
                </a:lnTo>
                <a:lnTo>
                  <a:pt x="781" y="1534"/>
                </a:lnTo>
                <a:lnTo>
                  <a:pt x="782" y="1534"/>
                </a:lnTo>
                <a:lnTo>
                  <a:pt x="782" y="1532"/>
                </a:lnTo>
                <a:lnTo>
                  <a:pt x="781" y="1532"/>
                </a:lnTo>
                <a:lnTo>
                  <a:pt x="782" y="1531"/>
                </a:lnTo>
                <a:lnTo>
                  <a:pt x="781" y="1531"/>
                </a:lnTo>
                <a:lnTo>
                  <a:pt x="780" y="1529"/>
                </a:lnTo>
                <a:lnTo>
                  <a:pt x="781" y="1526"/>
                </a:lnTo>
                <a:lnTo>
                  <a:pt x="782" y="1526"/>
                </a:lnTo>
                <a:lnTo>
                  <a:pt x="782" y="1524"/>
                </a:lnTo>
                <a:lnTo>
                  <a:pt x="781" y="1522"/>
                </a:lnTo>
                <a:lnTo>
                  <a:pt x="777" y="1522"/>
                </a:lnTo>
                <a:lnTo>
                  <a:pt x="777" y="1523"/>
                </a:lnTo>
                <a:lnTo>
                  <a:pt x="777" y="1522"/>
                </a:lnTo>
                <a:lnTo>
                  <a:pt x="774" y="1523"/>
                </a:lnTo>
                <a:lnTo>
                  <a:pt x="775" y="1522"/>
                </a:lnTo>
                <a:lnTo>
                  <a:pt x="776" y="1518"/>
                </a:lnTo>
                <a:lnTo>
                  <a:pt x="776" y="1517"/>
                </a:lnTo>
                <a:lnTo>
                  <a:pt x="775" y="1516"/>
                </a:lnTo>
                <a:lnTo>
                  <a:pt x="774" y="1515"/>
                </a:lnTo>
                <a:lnTo>
                  <a:pt x="774" y="1516"/>
                </a:lnTo>
                <a:lnTo>
                  <a:pt x="775" y="1517"/>
                </a:lnTo>
                <a:lnTo>
                  <a:pt x="774" y="1518"/>
                </a:lnTo>
                <a:lnTo>
                  <a:pt x="772" y="1519"/>
                </a:lnTo>
                <a:lnTo>
                  <a:pt x="771" y="1521"/>
                </a:lnTo>
                <a:lnTo>
                  <a:pt x="770" y="1519"/>
                </a:lnTo>
                <a:lnTo>
                  <a:pt x="768" y="1521"/>
                </a:lnTo>
                <a:lnTo>
                  <a:pt x="768" y="1519"/>
                </a:lnTo>
                <a:lnTo>
                  <a:pt x="766" y="1519"/>
                </a:lnTo>
                <a:lnTo>
                  <a:pt x="765" y="1519"/>
                </a:lnTo>
                <a:lnTo>
                  <a:pt x="765" y="1518"/>
                </a:lnTo>
                <a:lnTo>
                  <a:pt x="761" y="1517"/>
                </a:lnTo>
                <a:lnTo>
                  <a:pt x="757" y="1517"/>
                </a:lnTo>
                <a:lnTo>
                  <a:pt x="755" y="1519"/>
                </a:lnTo>
                <a:lnTo>
                  <a:pt x="758" y="1524"/>
                </a:lnTo>
                <a:lnTo>
                  <a:pt x="759" y="1524"/>
                </a:lnTo>
                <a:lnTo>
                  <a:pt x="759" y="1526"/>
                </a:lnTo>
                <a:lnTo>
                  <a:pt x="758" y="1524"/>
                </a:lnTo>
                <a:lnTo>
                  <a:pt x="755" y="1519"/>
                </a:lnTo>
                <a:lnTo>
                  <a:pt x="754" y="1519"/>
                </a:lnTo>
                <a:lnTo>
                  <a:pt x="753" y="1517"/>
                </a:lnTo>
                <a:lnTo>
                  <a:pt x="754" y="1517"/>
                </a:lnTo>
                <a:lnTo>
                  <a:pt x="754" y="1516"/>
                </a:lnTo>
                <a:lnTo>
                  <a:pt x="757" y="1516"/>
                </a:lnTo>
                <a:lnTo>
                  <a:pt x="759" y="1516"/>
                </a:lnTo>
                <a:lnTo>
                  <a:pt x="759" y="1513"/>
                </a:lnTo>
                <a:lnTo>
                  <a:pt x="759" y="1512"/>
                </a:lnTo>
                <a:lnTo>
                  <a:pt x="759" y="1508"/>
                </a:lnTo>
                <a:lnTo>
                  <a:pt x="758" y="1507"/>
                </a:lnTo>
                <a:lnTo>
                  <a:pt x="757" y="1507"/>
                </a:lnTo>
                <a:lnTo>
                  <a:pt x="755" y="1506"/>
                </a:lnTo>
                <a:lnTo>
                  <a:pt x="753" y="1505"/>
                </a:lnTo>
                <a:lnTo>
                  <a:pt x="752" y="1502"/>
                </a:lnTo>
                <a:lnTo>
                  <a:pt x="752" y="1501"/>
                </a:lnTo>
                <a:lnTo>
                  <a:pt x="753" y="1501"/>
                </a:lnTo>
                <a:lnTo>
                  <a:pt x="754" y="1501"/>
                </a:lnTo>
                <a:lnTo>
                  <a:pt x="758" y="1500"/>
                </a:lnTo>
                <a:lnTo>
                  <a:pt x="759" y="1500"/>
                </a:lnTo>
                <a:lnTo>
                  <a:pt x="760" y="1499"/>
                </a:lnTo>
                <a:lnTo>
                  <a:pt x="757" y="1497"/>
                </a:lnTo>
                <a:lnTo>
                  <a:pt x="752" y="1499"/>
                </a:lnTo>
                <a:lnTo>
                  <a:pt x="752" y="1500"/>
                </a:lnTo>
                <a:lnTo>
                  <a:pt x="752" y="1499"/>
                </a:lnTo>
                <a:lnTo>
                  <a:pt x="749" y="1500"/>
                </a:lnTo>
                <a:lnTo>
                  <a:pt x="748" y="1499"/>
                </a:lnTo>
                <a:lnTo>
                  <a:pt x="747" y="1497"/>
                </a:lnTo>
                <a:lnTo>
                  <a:pt x="749" y="1494"/>
                </a:lnTo>
                <a:lnTo>
                  <a:pt x="749" y="1492"/>
                </a:lnTo>
                <a:lnTo>
                  <a:pt x="748" y="1491"/>
                </a:lnTo>
                <a:lnTo>
                  <a:pt x="742" y="1489"/>
                </a:lnTo>
                <a:lnTo>
                  <a:pt x="741" y="1489"/>
                </a:lnTo>
                <a:lnTo>
                  <a:pt x="738" y="1489"/>
                </a:lnTo>
                <a:lnTo>
                  <a:pt x="739" y="1489"/>
                </a:lnTo>
                <a:lnTo>
                  <a:pt x="741" y="1487"/>
                </a:lnTo>
                <a:lnTo>
                  <a:pt x="744" y="1485"/>
                </a:lnTo>
                <a:lnTo>
                  <a:pt x="744" y="1484"/>
                </a:lnTo>
                <a:lnTo>
                  <a:pt x="744" y="1483"/>
                </a:lnTo>
                <a:lnTo>
                  <a:pt x="743" y="1481"/>
                </a:lnTo>
                <a:lnTo>
                  <a:pt x="741" y="1481"/>
                </a:lnTo>
                <a:lnTo>
                  <a:pt x="739" y="1481"/>
                </a:lnTo>
                <a:lnTo>
                  <a:pt x="742" y="1480"/>
                </a:lnTo>
                <a:lnTo>
                  <a:pt x="742" y="1479"/>
                </a:lnTo>
                <a:lnTo>
                  <a:pt x="743" y="1478"/>
                </a:lnTo>
                <a:lnTo>
                  <a:pt x="744" y="1478"/>
                </a:lnTo>
                <a:lnTo>
                  <a:pt x="748" y="1476"/>
                </a:lnTo>
                <a:lnTo>
                  <a:pt x="749" y="1476"/>
                </a:lnTo>
                <a:lnTo>
                  <a:pt x="750" y="1478"/>
                </a:lnTo>
                <a:lnTo>
                  <a:pt x="752" y="1478"/>
                </a:lnTo>
                <a:lnTo>
                  <a:pt x="752" y="1476"/>
                </a:lnTo>
                <a:lnTo>
                  <a:pt x="750" y="1474"/>
                </a:lnTo>
                <a:lnTo>
                  <a:pt x="749" y="1471"/>
                </a:lnTo>
                <a:lnTo>
                  <a:pt x="748" y="1473"/>
                </a:lnTo>
                <a:lnTo>
                  <a:pt x="747" y="1473"/>
                </a:lnTo>
                <a:lnTo>
                  <a:pt x="747" y="1474"/>
                </a:lnTo>
                <a:lnTo>
                  <a:pt x="747" y="1473"/>
                </a:lnTo>
                <a:lnTo>
                  <a:pt x="745" y="1473"/>
                </a:lnTo>
                <a:lnTo>
                  <a:pt x="744" y="1473"/>
                </a:lnTo>
                <a:lnTo>
                  <a:pt x="743" y="1473"/>
                </a:lnTo>
                <a:lnTo>
                  <a:pt x="743" y="1474"/>
                </a:lnTo>
                <a:lnTo>
                  <a:pt x="743" y="1475"/>
                </a:lnTo>
                <a:lnTo>
                  <a:pt x="742" y="1474"/>
                </a:lnTo>
                <a:lnTo>
                  <a:pt x="738" y="1473"/>
                </a:lnTo>
                <a:lnTo>
                  <a:pt x="737" y="1474"/>
                </a:lnTo>
                <a:lnTo>
                  <a:pt x="736" y="1473"/>
                </a:lnTo>
                <a:lnTo>
                  <a:pt x="736" y="1474"/>
                </a:lnTo>
                <a:lnTo>
                  <a:pt x="734" y="1473"/>
                </a:lnTo>
                <a:lnTo>
                  <a:pt x="734" y="1471"/>
                </a:lnTo>
                <a:lnTo>
                  <a:pt x="733" y="1471"/>
                </a:lnTo>
                <a:lnTo>
                  <a:pt x="732" y="1470"/>
                </a:lnTo>
                <a:lnTo>
                  <a:pt x="732" y="1469"/>
                </a:lnTo>
                <a:lnTo>
                  <a:pt x="731" y="1463"/>
                </a:lnTo>
                <a:lnTo>
                  <a:pt x="729" y="1460"/>
                </a:lnTo>
                <a:lnTo>
                  <a:pt x="727" y="1459"/>
                </a:lnTo>
                <a:lnTo>
                  <a:pt x="725" y="1459"/>
                </a:lnTo>
                <a:lnTo>
                  <a:pt x="725" y="1458"/>
                </a:lnTo>
                <a:lnTo>
                  <a:pt x="723" y="1458"/>
                </a:lnTo>
                <a:lnTo>
                  <a:pt x="723" y="1457"/>
                </a:lnTo>
                <a:lnTo>
                  <a:pt x="722" y="1457"/>
                </a:lnTo>
                <a:lnTo>
                  <a:pt x="721" y="1457"/>
                </a:lnTo>
                <a:lnTo>
                  <a:pt x="721" y="1455"/>
                </a:lnTo>
                <a:lnTo>
                  <a:pt x="720" y="1455"/>
                </a:lnTo>
                <a:lnTo>
                  <a:pt x="718" y="1455"/>
                </a:lnTo>
                <a:lnTo>
                  <a:pt x="718" y="1454"/>
                </a:lnTo>
                <a:lnTo>
                  <a:pt x="718" y="1455"/>
                </a:lnTo>
                <a:lnTo>
                  <a:pt x="717" y="1454"/>
                </a:lnTo>
                <a:lnTo>
                  <a:pt x="716" y="1453"/>
                </a:lnTo>
                <a:lnTo>
                  <a:pt x="715" y="1453"/>
                </a:lnTo>
                <a:lnTo>
                  <a:pt x="715" y="1452"/>
                </a:lnTo>
                <a:lnTo>
                  <a:pt x="713" y="1452"/>
                </a:lnTo>
                <a:lnTo>
                  <a:pt x="712" y="1452"/>
                </a:lnTo>
                <a:lnTo>
                  <a:pt x="712" y="1451"/>
                </a:lnTo>
                <a:lnTo>
                  <a:pt x="712" y="1449"/>
                </a:lnTo>
                <a:lnTo>
                  <a:pt x="712" y="1447"/>
                </a:lnTo>
                <a:lnTo>
                  <a:pt x="711" y="1447"/>
                </a:lnTo>
                <a:lnTo>
                  <a:pt x="712" y="1444"/>
                </a:lnTo>
                <a:lnTo>
                  <a:pt x="711" y="1442"/>
                </a:lnTo>
                <a:lnTo>
                  <a:pt x="712" y="1441"/>
                </a:lnTo>
                <a:lnTo>
                  <a:pt x="713" y="1441"/>
                </a:lnTo>
                <a:lnTo>
                  <a:pt x="713" y="1438"/>
                </a:lnTo>
                <a:lnTo>
                  <a:pt x="712" y="1439"/>
                </a:lnTo>
                <a:lnTo>
                  <a:pt x="712" y="1438"/>
                </a:lnTo>
                <a:lnTo>
                  <a:pt x="712" y="1437"/>
                </a:lnTo>
                <a:lnTo>
                  <a:pt x="709" y="1437"/>
                </a:lnTo>
                <a:lnTo>
                  <a:pt x="705" y="1435"/>
                </a:lnTo>
                <a:lnTo>
                  <a:pt x="705" y="1432"/>
                </a:lnTo>
                <a:lnTo>
                  <a:pt x="704" y="1432"/>
                </a:lnTo>
                <a:lnTo>
                  <a:pt x="704" y="1431"/>
                </a:lnTo>
                <a:lnTo>
                  <a:pt x="705" y="1432"/>
                </a:lnTo>
                <a:lnTo>
                  <a:pt x="704" y="1431"/>
                </a:lnTo>
                <a:lnTo>
                  <a:pt x="704" y="1430"/>
                </a:lnTo>
                <a:lnTo>
                  <a:pt x="704" y="1428"/>
                </a:lnTo>
                <a:lnTo>
                  <a:pt x="704" y="1427"/>
                </a:lnTo>
                <a:lnTo>
                  <a:pt x="701" y="1426"/>
                </a:lnTo>
                <a:lnTo>
                  <a:pt x="702" y="1425"/>
                </a:lnTo>
                <a:lnTo>
                  <a:pt x="702" y="1423"/>
                </a:lnTo>
                <a:lnTo>
                  <a:pt x="699" y="1420"/>
                </a:lnTo>
                <a:lnTo>
                  <a:pt x="697" y="1420"/>
                </a:lnTo>
                <a:lnTo>
                  <a:pt x="696" y="1419"/>
                </a:lnTo>
                <a:lnTo>
                  <a:pt x="695" y="1419"/>
                </a:lnTo>
                <a:lnTo>
                  <a:pt x="693" y="1417"/>
                </a:lnTo>
                <a:lnTo>
                  <a:pt x="693" y="1416"/>
                </a:lnTo>
                <a:lnTo>
                  <a:pt x="694" y="1414"/>
                </a:lnTo>
                <a:lnTo>
                  <a:pt x="693" y="1412"/>
                </a:lnTo>
                <a:lnTo>
                  <a:pt x="690" y="1412"/>
                </a:lnTo>
                <a:lnTo>
                  <a:pt x="688" y="1415"/>
                </a:lnTo>
                <a:lnTo>
                  <a:pt x="685" y="1414"/>
                </a:lnTo>
                <a:lnTo>
                  <a:pt x="685" y="1411"/>
                </a:lnTo>
                <a:lnTo>
                  <a:pt x="684" y="1409"/>
                </a:lnTo>
                <a:lnTo>
                  <a:pt x="685" y="1409"/>
                </a:lnTo>
                <a:lnTo>
                  <a:pt x="685" y="1407"/>
                </a:lnTo>
                <a:lnTo>
                  <a:pt x="689" y="1409"/>
                </a:lnTo>
                <a:lnTo>
                  <a:pt x="690" y="1407"/>
                </a:lnTo>
                <a:lnTo>
                  <a:pt x="694" y="1406"/>
                </a:lnTo>
                <a:lnTo>
                  <a:pt x="694" y="1405"/>
                </a:lnTo>
                <a:lnTo>
                  <a:pt x="691" y="1404"/>
                </a:lnTo>
                <a:lnTo>
                  <a:pt x="689" y="1404"/>
                </a:lnTo>
                <a:lnTo>
                  <a:pt x="688" y="1404"/>
                </a:lnTo>
                <a:lnTo>
                  <a:pt x="685" y="1404"/>
                </a:lnTo>
                <a:lnTo>
                  <a:pt x="685" y="1403"/>
                </a:lnTo>
                <a:lnTo>
                  <a:pt x="684" y="1400"/>
                </a:lnTo>
                <a:lnTo>
                  <a:pt x="683" y="1400"/>
                </a:lnTo>
                <a:lnTo>
                  <a:pt x="683" y="1399"/>
                </a:lnTo>
                <a:lnTo>
                  <a:pt x="680" y="1399"/>
                </a:lnTo>
                <a:lnTo>
                  <a:pt x="679" y="1396"/>
                </a:lnTo>
                <a:lnTo>
                  <a:pt x="680" y="1396"/>
                </a:lnTo>
                <a:lnTo>
                  <a:pt x="680" y="1395"/>
                </a:lnTo>
                <a:lnTo>
                  <a:pt x="679" y="1395"/>
                </a:lnTo>
                <a:lnTo>
                  <a:pt x="679" y="1394"/>
                </a:lnTo>
                <a:lnTo>
                  <a:pt x="678" y="1394"/>
                </a:lnTo>
                <a:lnTo>
                  <a:pt x="677" y="1393"/>
                </a:lnTo>
                <a:lnTo>
                  <a:pt x="675" y="1393"/>
                </a:lnTo>
                <a:lnTo>
                  <a:pt x="674" y="1390"/>
                </a:lnTo>
                <a:lnTo>
                  <a:pt x="673" y="1389"/>
                </a:lnTo>
                <a:lnTo>
                  <a:pt x="674" y="1389"/>
                </a:lnTo>
                <a:lnTo>
                  <a:pt x="674" y="1388"/>
                </a:lnTo>
                <a:lnTo>
                  <a:pt x="675" y="1388"/>
                </a:lnTo>
                <a:lnTo>
                  <a:pt x="674" y="1387"/>
                </a:lnTo>
                <a:lnTo>
                  <a:pt x="675" y="1387"/>
                </a:lnTo>
                <a:lnTo>
                  <a:pt x="677" y="1387"/>
                </a:lnTo>
                <a:lnTo>
                  <a:pt x="677" y="1385"/>
                </a:lnTo>
                <a:lnTo>
                  <a:pt x="675" y="1383"/>
                </a:lnTo>
                <a:lnTo>
                  <a:pt x="675" y="1382"/>
                </a:lnTo>
                <a:lnTo>
                  <a:pt x="678" y="1380"/>
                </a:lnTo>
                <a:lnTo>
                  <a:pt x="678" y="1382"/>
                </a:lnTo>
                <a:lnTo>
                  <a:pt x="677" y="1382"/>
                </a:lnTo>
                <a:lnTo>
                  <a:pt x="677" y="1383"/>
                </a:lnTo>
                <a:lnTo>
                  <a:pt x="678" y="1385"/>
                </a:lnTo>
                <a:lnTo>
                  <a:pt x="679" y="1387"/>
                </a:lnTo>
                <a:lnTo>
                  <a:pt x="679" y="1388"/>
                </a:lnTo>
                <a:lnTo>
                  <a:pt x="680" y="1389"/>
                </a:lnTo>
                <a:lnTo>
                  <a:pt x="680" y="1388"/>
                </a:lnTo>
                <a:lnTo>
                  <a:pt x="680" y="1389"/>
                </a:lnTo>
                <a:lnTo>
                  <a:pt x="681" y="1390"/>
                </a:lnTo>
                <a:lnTo>
                  <a:pt x="685" y="1387"/>
                </a:lnTo>
                <a:lnTo>
                  <a:pt x="684" y="1384"/>
                </a:lnTo>
                <a:lnTo>
                  <a:pt x="686" y="1380"/>
                </a:lnTo>
                <a:lnTo>
                  <a:pt x="686" y="1379"/>
                </a:lnTo>
                <a:lnTo>
                  <a:pt x="685" y="1379"/>
                </a:lnTo>
                <a:lnTo>
                  <a:pt x="686" y="1379"/>
                </a:lnTo>
                <a:lnTo>
                  <a:pt x="686" y="1378"/>
                </a:lnTo>
                <a:lnTo>
                  <a:pt x="684" y="1377"/>
                </a:lnTo>
                <a:lnTo>
                  <a:pt x="684" y="1375"/>
                </a:lnTo>
                <a:lnTo>
                  <a:pt x="685" y="1374"/>
                </a:lnTo>
                <a:lnTo>
                  <a:pt x="689" y="1378"/>
                </a:lnTo>
                <a:lnTo>
                  <a:pt x="688" y="1378"/>
                </a:lnTo>
                <a:lnTo>
                  <a:pt x="690" y="1379"/>
                </a:lnTo>
                <a:lnTo>
                  <a:pt x="691" y="1379"/>
                </a:lnTo>
                <a:lnTo>
                  <a:pt x="695" y="1384"/>
                </a:lnTo>
                <a:lnTo>
                  <a:pt x="696" y="1384"/>
                </a:lnTo>
                <a:lnTo>
                  <a:pt x="699" y="1382"/>
                </a:lnTo>
                <a:lnTo>
                  <a:pt x="697" y="1380"/>
                </a:lnTo>
                <a:lnTo>
                  <a:pt x="699" y="1380"/>
                </a:lnTo>
                <a:lnTo>
                  <a:pt x="699" y="1382"/>
                </a:lnTo>
                <a:lnTo>
                  <a:pt x="700" y="1380"/>
                </a:lnTo>
                <a:lnTo>
                  <a:pt x="702" y="1379"/>
                </a:lnTo>
                <a:lnTo>
                  <a:pt x="702" y="1378"/>
                </a:lnTo>
                <a:lnTo>
                  <a:pt x="701" y="1378"/>
                </a:lnTo>
                <a:lnTo>
                  <a:pt x="702" y="1377"/>
                </a:lnTo>
                <a:lnTo>
                  <a:pt x="704" y="1378"/>
                </a:lnTo>
                <a:lnTo>
                  <a:pt x="706" y="1375"/>
                </a:lnTo>
                <a:lnTo>
                  <a:pt x="706" y="1374"/>
                </a:lnTo>
                <a:lnTo>
                  <a:pt x="707" y="1373"/>
                </a:lnTo>
                <a:lnTo>
                  <a:pt x="712" y="1369"/>
                </a:lnTo>
                <a:lnTo>
                  <a:pt x="712" y="1368"/>
                </a:lnTo>
                <a:lnTo>
                  <a:pt x="710" y="1366"/>
                </a:lnTo>
                <a:lnTo>
                  <a:pt x="709" y="1364"/>
                </a:lnTo>
                <a:lnTo>
                  <a:pt x="707" y="1362"/>
                </a:lnTo>
                <a:lnTo>
                  <a:pt x="701" y="1356"/>
                </a:lnTo>
                <a:lnTo>
                  <a:pt x="701" y="1355"/>
                </a:lnTo>
                <a:lnTo>
                  <a:pt x="731" y="1356"/>
                </a:lnTo>
                <a:lnTo>
                  <a:pt x="732" y="1356"/>
                </a:lnTo>
                <a:lnTo>
                  <a:pt x="737" y="1356"/>
                </a:lnTo>
                <a:lnTo>
                  <a:pt x="738" y="1356"/>
                </a:lnTo>
                <a:lnTo>
                  <a:pt x="750" y="1356"/>
                </a:lnTo>
                <a:lnTo>
                  <a:pt x="758" y="1356"/>
                </a:lnTo>
                <a:lnTo>
                  <a:pt x="759" y="1357"/>
                </a:lnTo>
                <a:lnTo>
                  <a:pt x="760" y="1358"/>
                </a:lnTo>
                <a:lnTo>
                  <a:pt x="761" y="1358"/>
                </a:lnTo>
                <a:lnTo>
                  <a:pt x="775" y="1358"/>
                </a:lnTo>
                <a:lnTo>
                  <a:pt x="775" y="1359"/>
                </a:lnTo>
                <a:lnTo>
                  <a:pt x="776" y="1359"/>
                </a:lnTo>
                <a:lnTo>
                  <a:pt x="776" y="1362"/>
                </a:lnTo>
                <a:lnTo>
                  <a:pt x="777" y="1363"/>
                </a:lnTo>
                <a:lnTo>
                  <a:pt x="776" y="1364"/>
                </a:lnTo>
                <a:lnTo>
                  <a:pt x="777" y="1368"/>
                </a:lnTo>
                <a:lnTo>
                  <a:pt x="777" y="1369"/>
                </a:lnTo>
                <a:lnTo>
                  <a:pt x="779" y="1371"/>
                </a:lnTo>
                <a:lnTo>
                  <a:pt x="780" y="1371"/>
                </a:lnTo>
                <a:lnTo>
                  <a:pt x="781" y="1369"/>
                </a:lnTo>
                <a:lnTo>
                  <a:pt x="780" y="1357"/>
                </a:lnTo>
                <a:lnTo>
                  <a:pt x="780" y="1358"/>
                </a:lnTo>
                <a:lnTo>
                  <a:pt x="781" y="1367"/>
                </a:lnTo>
                <a:lnTo>
                  <a:pt x="781" y="1368"/>
                </a:lnTo>
                <a:lnTo>
                  <a:pt x="782" y="1368"/>
                </a:lnTo>
                <a:lnTo>
                  <a:pt x="784" y="1368"/>
                </a:lnTo>
                <a:lnTo>
                  <a:pt x="784" y="1369"/>
                </a:lnTo>
                <a:lnTo>
                  <a:pt x="784" y="1371"/>
                </a:lnTo>
                <a:lnTo>
                  <a:pt x="785" y="1371"/>
                </a:lnTo>
                <a:lnTo>
                  <a:pt x="785" y="1369"/>
                </a:lnTo>
                <a:lnTo>
                  <a:pt x="785" y="1367"/>
                </a:lnTo>
                <a:lnTo>
                  <a:pt x="785" y="1366"/>
                </a:lnTo>
                <a:lnTo>
                  <a:pt x="785" y="1362"/>
                </a:lnTo>
                <a:lnTo>
                  <a:pt x="786" y="1359"/>
                </a:lnTo>
                <a:lnTo>
                  <a:pt x="790" y="1359"/>
                </a:lnTo>
                <a:lnTo>
                  <a:pt x="792" y="1359"/>
                </a:lnTo>
                <a:lnTo>
                  <a:pt x="796" y="1359"/>
                </a:lnTo>
                <a:lnTo>
                  <a:pt x="798" y="1359"/>
                </a:lnTo>
                <a:lnTo>
                  <a:pt x="800" y="1361"/>
                </a:lnTo>
                <a:lnTo>
                  <a:pt x="800" y="1359"/>
                </a:lnTo>
                <a:lnTo>
                  <a:pt x="801" y="1359"/>
                </a:lnTo>
                <a:lnTo>
                  <a:pt x="802" y="1359"/>
                </a:lnTo>
                <a:lnTo>
                  <a:pt x="804" y="1359"/>
                </a:lnTo>
                <a:lnTo>
                  <a:pt x="804" y="1358"/>
                </a:lnTo>
                <a:lnTo>
                  <a:pt x="808" y="1358"/>
                </a:lnTo>
                <a:lnTo>
                  <a:pt x="814" y="1357"/>
                </a:lnTo>
                <a:lnTo>
                  <a:pt x="817" y="1357"/>
                </a:lnTo>
                <a:lnTo>
                  <a:pt x="823" y="1356"/>
                </a:lnTo>
                <a:lnTo>
                  <a:pt x="822" y="1353"/>
                </a:lnTo>
                <a:lnTo>
                  <a:pt x="823" y="1353"/>
                </a:lnTo>
                <a:lnTo>
                  <a:pt x="823" y="1352"/>
                </a:lnTo>
                <a:lnTo>
                  <a:pt x="824" y="1355"/>
                </a:lnTo>
                <a:lnTo>
                  <a:pt x="827" y="1355"/>
                </a:lnTo>
                <a:lnTo>
                  <a:pt x="836" y="1350"/>
                </a:lnTo>
                <a:lnTo>
                  <a:pt x="844" y="1347"/>
                </a:lnTo>
                <a:lnTo>
                  <a:pt x="860" y="1343"/>
                </a:lnTo>
                <a:lnTo>
                  <a:pt x="861" y="1343"/>
                </a:lnTo>
                <a:lnTo>
                  <a:pt x="862" y="1345"/>
                </a:lnTo>
                <a:lnTo>
                  <a:pt x="865" y="1348"/>
                </a:lnTo>
                <a:lnTo>
                  <a:pt x="867" y="1351"/>
                </a:lnTo>
                <a:lnTo>
                  <a:pt x="866" y="1352"/>
                </a:lnTo>
                <a:lnTo>
                  <a:pt x="867" y="1352"/>
                </a:lnTo>
                <a:lnTo>
                  <a:pt x="867" y="1353"/>
                </a:lnTo>
                <a:lnTo>
                  <a:pt x="870" y="1355"/>
                </a:lnTo>
                <a:lnTo>
                  <a:pt x="871" y="1356"/>
                </a:lnTo>
                <a:lnTo>
                  <a:pt x="872" y="1357"/>
                </a:lnTo>
                <a:lnTo>
                  <a:pt x="873" y="1357"/>
                </a:lnTo>
                <a:lnTo>
                  <a:pt x="876" y="1358"/>
                </a:lnTo>
                <a:lnTo>
                  <a:pt x="877" y="1358"/>
                </a:lnTo>
                <a:lnTo>
                  <a:pt x="878" y="1358"/>
                </a:lnTo>
                <a:lnTo>
                  <a:pt x="881" y="1358"/>
                </a:lnTo>
                <a:lnTo>
                  <a:pt x="882" y="1359"/>
                </a:lnTo>
                <a:lnTo>
                  <a:pt x="891" y="1361"/>
                </a:lnTo>
                <a:lnTo>
                  <a:pt x="892" y="1361"/>
                </a:lnTo>
                <a:lnTo>
                  <a:pt x="893" y="1361"/>
                </a:lnTo>
                <a:lnTo>
                  <a:pt x="896" y="1361"/>
                </a:lnTo>
                <a:lnTo>
                  <a:pt x="897" y="1362"/>
                </a:lnTo>
                <a:lnTo>
                  <a:pt x="898" y="1362"/>
                </a:lnTo>
                <a:lnTo>
                  <a:pt x="903" y="1361"/>
                </a:lnTo>
                <a:lnTo>
                  <a:pt x="909" y="1361"/>
                </a:lnTo>
                <a:lnTo>
                  <a:pt x="913" y="1361"/>
                </a:lnTo>
                <a:lnTo>
                  <a:pt x="914" y="1361"/>
                </a:lnTo>
                <a:lnTo>
                  <a:pt x="932" y="1361"/>
                </a:lnTo>
                <a:lnTo>
                  <a:pt x="935" y="1361"/>
                </a:lnTo>
                <a:lnTo>
                  <a:pt x="941" y="1359"/>
                </a:lnTo>
                <a:lnTo>
                  <a:pt x="947" y="1358"/>
                </a:lnTo>
                <a:lnTo>
                  <a:pt x="951" y="1358"/>
                </a:lnTo>
                <a:lnTo>
                  <a:pt x="955" y="1357"/>
                </a:lnTo>
                <a:lnTo>
                  <a:pt x="961" y="1356"/>
                </a:lnTo>
                <a:lnTo>
                  <a:pt x="964" y="1355"/>
                </a:lnTo>
                <a:lnTo>
                  <a:pt x="966" y="1353"/>
                </a:lnTo>
                <a:lnTo>
                  <a:pt x="967" y="1353"/>
                </a:lnTo>
                <a:lnTo>
                  <a:pt x="968" y="1355"/>
                </a:lnTo>
                <a:lnTo>
                  <a:pt x="972" y="1353"/>
                </a:lnTo>
                <a:lnTo>
                  <a:pt x="971" y="1352"/>
                </a:lnTo>
                <a:lnTo>
                  <a:pt x="972" y="1352"/>
                </a:lnTo>
                <a:lnTo>
                  <a:pt x="974" y="1351"/>
                </a:lnTo>
                <a:lnTo>
                  <a:pt x="976" y="1351"/>
                </a:lnTo>
                <a:lnTo>
                  <a:pt x="977" y="1351"/>
                </a:lnTo>
                <a:lnTo>
                  <a:pt x="980" y="1350"/>
                </a:lnTo>
                <a:lnTo>
                  <a:pt x="982" y="1348"/>
                </a:lnTo>
                <a:lnTo>
                  <a:pt x="982" y="1350"/>
                </a:lnTo>
                <a:lnTo>
                  <a:pt x="985" y="1350"/>
                </a:lnTo>
                <a:lnTo>
                  <a:pt x="988" y="1348"/>
                </a:lnTo>
                <a:lnTo>
                  <a:pt x="989" y="1348"/>
                </a:lnTo>
                <a:lnTo>
                  <a:pt x="989" y="1347"/>
                </a:lnTo>
                <a:lnTo>
                  <a:pt x="990" y="1347"/>
                </a:lnTo>
                <a:lnTo>
                  <a:pt x="995" y="1346"/>
                </a:lnTo>
                <a:lnTo>
                  <a:pt x="999" y="1345"/>
                </a:lnTo>
                <a:lnTo>
                  <a:pt x="1006" y="1343"/>
                </a:lnTo>
                <a:lnTo>
                  <a:pt x="1008" y="1343"/>
                </a:lnTo>
                <a:lnTo>
                  <a:pt x="1011" y="1342"/>
                </a:lnTo>
                <a:lnTo>
                  <a:pt x="1012" y="1341"/>
                </a:lnTo>
                <a:lnTo>
                  <a:pt x="1015" y="1341"/>
                </a:lnTo>
                <a:lnTo>
                  <a:pt x="1016" y="1340"/>
                </a:lnTo>
                <a:lnTo>
                  <a:pt x="1014" y="1340"/>
                </a:lnTo>
                <a:lnTo>
                  <a:pt x="1014" y="1339"/>
                </a:lnTo>
                <a:lnTo>
                  <a:pt x="1015" y="1339"/>
                </a:lnTo>
                <a:lnTo>
                  <a:pt x="1015" y="1337"/>
                </a:lnTo>
                <a:lnTo>
                  <a:pt x="1016" y="1337"/>
                </a:lnTo>
                <a:lnTo>
                  <a:pt x="1016" y="1339"/>
                </a:lnTo>
                <a:lnTo>
                  <a:pt x="1017" y="1340"/>
                </a:lnTo>
                <a:lnTo>
                  <a:pt x="1019" y="1340"/>
                </a:lnTo>
                <a:lnTo>
                  <a:pt x="1020" y="1340"/>
                </a:lnTo>
                <a:lnTo>
                  <a:pt x="1021" y="1339"/>
                </a:lnTo>
                <a:lnTo>
                  <a:pt x="1022" y="1340"/>
                </a:lnTo>
                <a:lnTo>
                  <a:pt x="1022" y="1339"/>
                </a:lnTo>
                <a:lnTo>
                  <a:pt x="1024" y="1339"/>
                </a:lnTo>
                <a:lnTo>
                  <a:pt x="1025" y="1339"/>
                </a:lnTo>
                <a:lnTo>
                  <a:pt x="1025" y="1340"/>
                </a:lnTo>
                <a:lnTo>
                  <a:pt x="1024" y="1340"/>
                </a:lnTo>
                <a:lnTo>
                  <a:pt x="1022" y="1342"/>
                </a:lnTo>
                <a:lnTo>
                  <a:pt x="1024" y="1342"/>
                </a:lnTo>
                <a:lnTo>
                  <a:pt x="1024" y="1343"/>
                </a:lnTo>
                <a:lnTo>
                  <a:pt x="1025" y="1345"/>
                </a:lnTo>
                <a:lnTo>
                  <a:pt x="1025" y="1346"/>
                </a:lnTo>
                <a:lnTo>
                  <a:pt x="1026" y="1346"/>
                </a:lnTo>
                <a:lnTo>
                  <a:pt x="1027" y="1346"/>
                </a:lnTo>
                <a:lnTo>
                  <a:pt x="1025" y="1346"/>
                </a:lnTo>
                <a:lnTo>
                  <a:pt x="1025" y="1347"/>
                </a:lnTo>
                <a:lnTo>
                  <a:pt x="1027" y="1348"/>
                </a:lnTo>
                <a:lnTo>
                  <a:pt x="1026" y="1348"/>
                </a:lnTo>
                <a:lnTo>
                  <a:pt x="1025" y="1350"/>
                </a:lnTo>
                <a:lnTo>
                  <a:pt x="1024" y="1348"/>
                </a:lnTo>
                <a:lnTo>
                  <a:pt x="1022" y="1348"/>
                </a:lnTo>
                <a:lnTo>
                  <a:pt x="1024" y="1350"/>
                </a:lnTo>
                <a:lnTo>
                  <a:pt x="1024" y="1352"/>
                </a:lnTo>
                <a:lnTo>
                  <a:pt x="1031" y="1359"/>
                </a:lnTo>
                <a:lnTo>
                  <a:pt x="1036" y="1364"/>
                </a:lnTo>
                <a:lnTo>
                  <a:pt x="1037" y="1364"/>
                </a:lnTo>
                <a:lnTo>
                  <a:pt x="1038" y="1364"/>
                </a:lnTo>
                <a:lnTo>
                  <a:pt x="1040" y="1366"/>
                </a:lnTo>
                <a:lnTo>
                  <a:pt x="1041" y="1364"/>
                </a:lnTo>
                <a:lnTo>
                  <a:pt x="1043" y="1366"/>
                </a:lnTo>
                <a:lnTo>
                  <a:pt x="1043" y="1364"/>
                </a:lnTo>
                <a:lnTo>
                  <a:pt x="1046" y="1363"/>
                </a:lnTo>
                <a:lnTo>
                  <a:pt x="1047" y="1363"/>
                </a:lnTo>
                <a:lnTo>
                  <a:pt x="1048" y="1362"/>
                </a:lnTo>
                <a:lnTo>
                  <a:pt x="1048" y="1363"/>
                </a:lnTo>
                <a:lnTo>
                  <a:pt x="1049" y="1363"/>
                </a:lnTo>
                <a:lnTo>
                  <a:pt x="1052" y="1363"/>
                </a:lnTo>
                <a:lnTo>
                  <a:pt x="1053" y="1363"/>
                </a:lnTo>
                <a:lnTo>
                  <a:pt x="1056" y="1362"/>
                </a:lnTo>
                <a:lnTo>
                  <a:pt x="1057" y="1362"/>
                </a:lnTo>
                <a:lnTo>
                  <a:pt x="1058" y="1361"/>
                </a:lnTo>
                <a:lnTo>
                  <a:pt x="1059" y="1359"/>
                </a:lnTo>
                <a:lnTo>
                  <a:pt x="1060" y="1358"/>
                </a:lnTo>
                <a:lnTo>
                  <a:pt x="1062" y="1357"/>
                </a:lnTo>
                <a:lnTo>
                  <a:pt x="1063" y="1357"/>
                </a:lnTo>
                <a:lnTo>
                  <a:pt x="1064" y="1356"/>
                </a:lnTo>
                <a:lnTo>
                  <a:pt x="1065" y="1357"/>
                </a:lnTo>
                <a:lnTo>
                  <a:pt x="1069" y="1356"/>
                </a:lnTo>
                <a:lnTo>
                  <a:pt x="1073" y="1356"/>
                </a:lnTo>
                <a:lnTo>
                  <a:pt x="1074" y="1356"/>
                </a:lnTo>
                <a:lnTo>
                  <a:pt x="1074" y="1355"/>
                </a:lnTo>
                <a:lnTo>
                  <a:pt x="1071" y="1355"/>
                </a:lnTo>
                <a:lnTo>
                  <a:pt x="1071" y="1353"/>
                </a:lnTo>
                <a:lnTo>
                  <a:pt x="1075" y="1352"/>
                </a:lnTo>
                <a:lnTo>
                  <a:pt x="1075" y="1351"/>
                </a:lnTo>
                <a:lnTo>
                  <a:pt x="1076" y="1351"/>
                </a:lnTo>
                <a:lnTo>
                  <a:pt x="1078" y="1351"/>
                </a:lnTo>
                <a:lnTo>
                  <a:pt x="1079" y="1350"/>
                </a:lnTo>
                <a:lnTo>
                  <a:pt x="1080" y="1350"/>
                </a:lnTo>
                <a:lnTo>
                  <a:pt x="1080" y="1348"/>
                </a:lnTo>
                <a:lnTo>
                  <a:pt x="1081" y="1348"/>
                </a:lnTo>
                <a:lnTo>
                  <a:pt x="1083" y="1347"/>
                </a:lnTo>
                <a:lnTo>
                  <a:pt x="1085" y="1346"/>
                </a:lnTo>
                <a:lnTo>
                  <a:pt x="1086" y="1345"/>
                </a:lnTo>
                <a:lnTo>
                  <a:pt x="1086" y="1343"/>
                </a:lnTo>
                <a:lnTo>
                  <a:pt x="1087" y="1345"/>
                </a:lnTo>
                <a:lnTo>
                  <a:pt x="1087" y="1343"/>
                </a:lnTo>
                <a:lnTo>
                  <a:pt x="1090" y="1342"/>
                </a:lnTo>
                <a:lnTo>
                  <a:pt x="1091" y="1341"/>
                </a:lnTo>
                <a:lnTo>
                  <a:pt x="1094" y="1340"/>
                </a:lnTo>
                <a:lnTo>
                  <a:pt x="1095" y="1340"/>
                </a:lnTo>
                <a:lnTo>
                  <a:pt x="1095" y="1339"/>
                </a:lnTo>
                <a:lnTo>
                  <a:pt x="1096" y="1339"/>
                </a:lnTo>
                <a:lnTo>
                  <a:pt x="1097" y="1337"/>
                </a:lnTo>
                <a:lnTo>
                  <a:pt x="1099" y="1337"/>
                </a:lnTo>
                <a:lnTo>
                  <a:pt x="1101" y="1335"/>
                </a:lnTo>
                <a:lnTo>
                  <a:pt x="1101" y="1334"/>
                </a:lnTo>
                <a:lnTo>
                  <a:pt x="1102" y="1334"/>
                </a:lnTo>
                <a:lnTo>
                  <a:pt x="1105" y="1332"/>
                </a:lnTo>
                <a:lnTo>
                  <a:pt x="1111" y="1327"/>
                </a:lnTo>
                <a:lnTo>
                  <a:pt x="1116" y="1322"/>
                </a:lnTo>
                <a:lnTo>
                  <a:pt x="1117" y="1322"/>
                </a:lnTo>
                <a:lnTo>
                  <a:pt x="1117" y="1321"/>
                </a:lnTo>
                <a:lnTo>
                  <a:pt x="1117" y="1324"/>
                </a:lnTo>
                <a:lnTo>
                  <a:pt x="1118" y="1324"/>
                </a:lnTo>
                <a:lnTo>
                  <a:pt x="1121" y="1322"/>
                </a:lnTo>
                <a:lnTo>
                  <a:pt x="1121" y="1321"/>
                </a:lnTo>
                <a:lnTo>
                  <a:pt x="1121" y="1322"/>
                </a:lnTo>
                <a:lnTo>
                  <a:pt x="1121" y="1321"/>
                </a:lnTo>
                <a:lnTo>
                  <a:pt x="1123" y="1320"/>
                </a:lnTo>
                <a:lnTo>
                  <a:pt x="1124" y="1320"/>
                </a:lnTo>
                <a:lnTo>
                  <a:pt x="1132" y="1314"/>
                </a:lnTo>
                <a:lnTo>
                  <a:pt x="1147" y="1300"/>
                </a:lnTo>
                <a:lnTo>
                  <a:pt x="1158" y="1289"/>
                </a:lnTo>
                <a:lnTo>
                  <a:pt x="1164" y="1283"/>
                </a:lnTo>
                <a:lnTo>
                  <a:pt x="1169" y="1278"/>
                </a:lnTo>
                <a:lnTo>
                  <a:pt x="1170" y="1278"/>
                </a:lnTo>
                <a:lnTo>
                  <a:pt x="1175" y="1272"/>
                </a:lnTo>
                <a:lnTo>
                  <a:pt x="1183" y="1261"/>
                </a:lnTo>
                <a:lnTo>
                  <a:pt x="1186" y="1258"/>
                </a:lnTo>
                <a:lnTo>
                  <a:pt x="1187" y="1258"/>
                </a:lnTo>
                <a:lnTo>
                  <a:pt x="1187" y="1257"/>
                </a:lnTo>
                <a:lnTo>
                  <a:pt x="1195" y="1250"/>
                </a:lnTo>
                <a:lnTo>
                  <a:pt x="1195" y="1249"/>
                </a:lnTo>
                <a:lnTo>
                  <a:pt x="1196" y="1247"/>
                </a:lnTo>
                <a:lnTo>
                  <a:pt x="1197" y="1246"/>
                </a:lnTo>
                <a:lnTo>
                  <a:pt x="1197" y="1245"/>
                </a:lnTo>
                <a:lnTo>
                  <a:pt x="1198" y="1244"/>
                </a:lnTo>
                <a:lnTo>
                  <a:pt x="1199" y="1244"/>
                </a:lnTo>
                <a:lnTo>
                  <a:pt x="1199" y="1242"/>
                </a:lnTo>
                <a:lnTo>
                  <a:pt x="1201" y="1241"/>
                </a:lnTo>
                <a:lnTo>
                  <a:pt x="1199" y="1241"/>
                </a:lnTo>
                <a:lnTo>
                  <a:pt x="1201" y="1241"/>
                </a:lnTo>
                <a:lnTo>
                  <a:pt x="1202" y="1240"/>
                </a:lnTo>
                <a:lnTo>
                  <a:pt x="1202" y="1239"/>
                </a:lnTo>
                <a:lnTo>
                  <a:pt x="1203" y="1239"/>
                </a:lnTo>
                <a:lnTo>
                  <a:pt x="1215" y="1220"/>
                </a:lnTo>
                <a:lnTo>
                  <a:pt x="1218" y="1218"/>
                </a:lnTo>
                <a:lnTo>
                  <a:pt x="1222" y="1214"/>
                </a:lnTo>
                <a:lnTo>
                  <a:pt x="1222" y="1213"/>
                </a:lnTo>
                <a:lnTo>
                  <a:pt x="1222" y="1214"/>
                </a:lnTo>
                <a:lnTo>
                  <a:pt x="1223" y="1214"/>
                </a:lnTo>
                <a:lnTo>
                  <a:pt x="1223" y="1213"/>
                </a:lnTo>
                <a:lnTo>
                  <a:pt x="1224" y="1213"/>
                </a:lnTo>
                <a:lnTo>
                  <a:pt x="1225" y="1213"/>
                </a:lnTo>
                <a:lnTo>
                  <a:pt x="1227" y="1213"/>
                </a:lnTo>
                <a:lnTo>
                  <a:pt x="1228" y="1210"/>
                </a:lnTo>
                <a:lnTo>
                  <a:pt x="1229" y="1210"/>
                </a:lnTo>
                <a:lnTo>
                  <a:pt x="1230" y="1209"/>
                </a:lnTo>
                <a:lnTo>
                  <a:pt x="1231" y="1209"/>
                </a:lnTo>
                <a:lnTo>
                  <a:pt x="1235" y="1207"/>
                </a:lnTo>
                <a:lnTo>
                  <a:pt x="1235" y="1206"/>
                </a:lnTo>
                <a:lnTo>
                  <a:pt x="1236" y="1206"/>
                </a:lnTo>
                <a:lnTo>
                  <a:pt x="1236" y="1204"/>
                </a:lnTo>
                <a:lnTo>
                  <a:pt x="1238" y="1204"/>
                </a:lnTo>
                <a:lnTo>
                  <a:pt x="1239" y="1204"/>
                </a:lnTo>
                <a:lnTo>
                  <a:pt x="1239" y="1203"/>
                </a:lnTo>
                <a:lnTo>
                  <a:pt x="1240" y="1202"/>
                </a:lnTo>
                <a:lnTo>
                  <a:pt x="1240" y="1201"/>
                </a:lnTo>
                <a:lnTo>
                  <a:pt x="1241" y="1199"/>
                </a:lnTo>
                <a:lnTo>
                  <a:pt x="1241" y="1198"/>
                </a:lnTo>
                <a:lnTo>
                  <a:pt x="1241" y="1197"/>
                </a:lnTo>
                <a:lnTo>
                  <a:pt x="1241" y="1196"/>
                </a:lnTo>
                <a:lnTo>
                  <a:pt x="1243" y="1196"/>
                </a:lnTo>
                <a:lnTo>
                  <a:pt x="1244" y="1196"/>
                </a:lnTo>
                <a:lnTo>
                  <a:pt x="1245" y="1196"/>
                </a:lnTo>
                <a:lnTo>
                  <a:pt x="1246" y="1197"/>
                </a:lnTo>
                <a:lnTo>
                  <a:pt x="1249" y="1194"/>
                </a:lnTo>
                <a:lnTo>
                  <a:pt x="1223" y="1171"/>
                </a:lnTo>
                <a:lnTo>
                  <a:pt x="1230" y="1162"/>
                </a:lnTo>
                <a:lnTo>
                  <a:pt x="1231" y="1164"/>
                </a:lnTo>
                <a:lnTo>
                  <a:pt x="1250" y="1181"/>
                </a:lnTo>
                <a:lnTo>
                  <a:pt x="1259" y="1188"/>
                </a:lnTo>
                <a:lnTo>
                  <a:pt x="1261" y="1187"/>
                </a:lnTo>
                <a:lnTo>
                  <a:pt x="1262" y="1187"/>
                </a:lnTo>
                <a:lnTo>
                  <a:pt x="1261" y="1186"/>
                </a:lnTo>
                <a:lnTo>
                  <a:pt x="1262" y="1185"/>
                </a:lnTo>
                <a:lnTo>
                  <a:pt x="1263" y="1187"/>
                </a:lnTo>
                <a:lnTo>
                  <a:pt x="1263" y="1186"/>
                </a:lnTo>
                <a:lnTo>
                  <a:pt x="1266" y="1185"/>
                </a:lnTo>
                <a:lnTo>
                  <a:pt x="1266" y="1183"/>
                </a:lnTo>
                <a:lnTo>
                  <a:pt x="1266" y="1185"/>
                </a:lnTo>
                <a:lnTo>
                  <a:pt x="1267" y="1185"/>
                </a:lnTo>
                <a:lnTo>
                  <a:pt x="1268" y="1181"/>
                </a:lnTo>
                <a:lnTo>
                  <a:pt x="1268" y="1180"/>
                </a:lnTo>
                <a:lnTo>
                  <a:pt x="1268" y="1178"/>
                </a:lnTo>
                <a:lnTo>
                  <a:pt x="1270" y="1178"/>
                </a:lnTo>
                <a:lnTo>
                  <a:pt x="1268" y="1181"/>
                </a:lnTo>
                <a:lnTo>
                  <a:pt x="1270" y="1180"/>
                </a:lnTo>
                <a:lnTo>
                  <a:pt x="1270" y="1178"/>
                </a:lnTo>
                <a:lnTo>
                  <a:pt x="1271" y="1177"/>
                </a:lnTo>
                <a:lnTo>
                  <a:pt x="1275" y="1177"/>
                </a:lnTo>
                <a:lnTo>
                  <a:pt x="1277" y="1176"/>
                </a:lnTo>
                <a:lnTo>
                  <a:pt x="1281" y="1175"/>
                </a:lnTo>
                <a:lnTo>
                  <a:pt x="1289" y="1169"/>
                </a:lnTo>
                <a:lnTo>
                  <a:pt x="1291" y="1167"/>
                </a:lnTo>
                <a:lnTo>
                  <a:pt x="1293" y="1166"/>
                </a:lnTo>
                <a:lnTo>
                  <a:pt x="1297" y="1164"/>
                </a:lnTo>
                <a:lnTo>
                  <a:pt x="1297" y="1162"/>
                </a:lnTo>
                <a:lnTo>
                  <a:pt x="1298" y="1162"/>
                </a:lnTo>
                <a:lnTo>
                  <a:pt x="1302" y="1159"/>
                </a:lnTo>
                <a:lnTo>
                  <a:pt x="1302" y="1158"/>
                </a:lnTo>
                <a:lnTo>
                  <a:pt x="1303" y="1158"/>
                </a:lnTo>
                <a:lnTo>
                  <a:pt x="1304" y="1156"/>
                </a:lnTo>
                <a:lnTo>
                  <a:pt x="1305" y="1155"/>
                </a:lnTo>
                <a:lnTo>
                  <a:pt x="1307" y="1154"/>
                </a:lnTo>
                <a:lnTo>
                  <a:pt x="1307" y="1153"/>
                </a:lnTo>
                <a:lnTo>
                  <a:pt x="1307" y="1151"/>
                </a:lnTo>
                <a:lnTo>
                  <a:pt x="1307" y="1146"/>
                </a:lnTo>
                <a:lnTo>
                  <a:pt x="1307" y="1145"/>
                </a:lnTo>
                <a:lnTo>
                  <a:pt x="1307" y="1143"/>
                </a:lnTo>
                <a:lnTo>
                  <a:pt x="1307" y="1142"/>
                </a:lnTo>
                <a:lnTo>
                  <a:pt x="1307" y="1138"/>
                </a:lnTo>
                <a:lnTo>
                  <a:pt x="1308" y="1134"/>
                </a:lnTo>
                <a:lnTo>
                  <a:pt x="1310" y="1129"/>
                </a:lnTo>
                <a:lnTo>
                  <a:pt x="1310" y="1127"/>
                </a:lnTo>
                <a:lnTo>
                  <a:pt x="1310" y="1124"/>
                </a:lnTo>
                <a:lnTo>
                  <a:pt x="1309" y="1124"/>
                </a:lnTo>
                <a:lnTo>
                  <a:pt x="1310" y="1123"/>
                </a:lnTo>
                <a:lnTo>
                  <a:pt x="1309" y="1123"/>
                </a:lnTo>
                <a:lnTo>
                  <a:pt x="1309" y="1124"/>
                </a:lnTo>
                <a:lnTo>
                  <a:pt x="1308" y="1118"/>
                </a:lnTo>
                <a:lnTo>
                  <a:pt x="1308" y="1117"/>
                </a:lnTo>
                <a:lnTo>
                  <a:pt x="1309" y="1117"/>
                </a:lnTo>
                <a:lnTo>
                  <a:pt x="1311" y="1113"/>
                </a:lnTo>
                <a:lnTo>
                  <a:pt x="1313" y="1111"/>
                </a:lnTo>
                <a:lnTo>
                  <a:pt x="1314" y="1110"/>
                </a:lnTo>
                <a:lnTo>
                  <a:pt x="1313" y="1103"/>
                </a:lnTo>
                <a:lnTo>
                  <a:pt x="1311" y="1100"/>
                </a:lnTo>
                <a:lnTo>
                  <a:pt x="1311" y="1098"/>
                </a:lnTo>
                <a:lnTo>
                  <a:pt x="1310" y="1097"/>
                </a:lnTo>
                <a:lnTo>
                  <a:pt x="1309" y="1097"/>
                </a:lnTo>
                <a:lnTo>
                  <a:pt x="1309" y="1096"/>
                </a:lnTo>
                <a:lnTo>
                  <a:pt x="1308" y="1095"/>
                </a:lnTo>
                <a:lnTo>
                  <a:pt x="1308" y="1094"/>
                </a:lnTo>
                <a:lnTo>
                  <a:pt x="1307" y="1091"/>
                </a:lnTo>
                <a:lnTo>
                  <a:pt x="1305" y="1091"/>
                </a:lnTo>
                <a:lnTo>
                  <a:pt x="1305" y="1090"/>
                </a:lnTo>
                <a:lnTo>
                  <a:pt x="1307" y="1086"/>
                </a:lnTo>
                <a:lnTo>
                  <a:pt x="1307" y="1085"/>
                </a:lnTo>
                <a:lnTo>
                  <a:pt x="1307" y="1084"/>
                </a:lnTo>
                <a:lnTo>
                  <a:pt x="1305" y="1081"/>
                </a:lnTo>
                <a:lnTo>
                  <a:pt x="1304" y="1079"/>
                </a:lnTo>
                <a:lnTo>
                  <a:pt x="1303" y="1076"/>
                </a:lnTo>
                <a:lnTo>
                  <a:pt x="1303" y="1075"/>
                </a:lnTo>
                <a:lnTo>
                  <a:pt x="1302" y="1073"/>
                </a:lnTo>
                <a:lnTo>
                  <a:pt x="1300" y="1073"/>
                </a:lnTo>
                <a:lnTo>
                  <a:pt x="1298" y="1071"/>
                </a:lnTo>
                <a:lnTo>
                  <a:pt x="1298" y="1070"/>
                </a:lnTo>
                <a:lnTo>
                  <a:pt x="1298" y="1069"/>
                </a:lnTo>
                <a:lnTo>
                  <a:pt x="1298" y="1066"/>
                </a:lnTo>
                <a:lnTo>
                  <a:pt x="1298" y="1065"/>
                </a:lnTo>
                <a:lnTo>
                  <a:pt x="1297" y="1063"/>
                </a:lnTo>
                <a:lnTo>
                  <a:pt x="1297" y="1060"/>
                </a:lnTo>
                <a:lnTo>
                  <a:pt x="1295" y="1059"/>
                </a:lnTo>
                <a:lnTo>
                  <a:pt x="1298" y="1057"/>
                </a:lnTo>
                <a:lnTo>
                  <a:pt x="1298" y="1053"/>
                </a:lnTo>
                <a:lnTo>
                  <a:pt x="1298" y="1052"/>
                </a:lnTo>
                <a:lnTo>
                  <a:pt x="1295" y="1047"/>
                </a:lnTo>
                <a:lnTo>
                  <a:pt x="1294" y="1044"/>
                </a:lnTo>
                <a:lnTo>
                  <a:pt x="1292" y="1042"/>
                </a:lnTo>
                <a:lnTo>
                  <a:pt x="1289" y="1041"/>
                </a:lnTo>
                <a:lnTo>
                  <a:pt x="1287" y="1039"/>
                </a:lnTo>
                <a:lnTo>
                  <a:pt x="1286" y="1039"/>
                </a:lnTo>
                <a:lnTo>
                  <a:pt x="1284" y="1038"/>
                </a:lnTo>
                <a:lnTo>
                  <a:pt x="1286" y="1037"/>
                </a:lnTo>
                <a:lnTo>
                  <a:pt x="1286" y="1036"/>
                </a:lnTo>
                <a:lnTo>
                  <a:pt x="1286" y="1034"/>
                </a:lnTo>
                <a:lnTo>
                  <a:pt x="1286" y="1033"/>
                </a:lnTo>
                <a:lnTo>
                  <a:pt x="1283" y="1032"/>
                </a:lnTo>
                <a:lnTo>
                  <a:pt x="1282" y="1031"/>
                </a:lnTo>
                <a:lnTo>
                  <a:pt x="1281" y="1031"/>
                </a:lnTo>
                <a:lnTo>
                  <a:pt x="1282" y="1029"/>
                </a:lnTo>
                <a:lnTo>
                  <a:pt x="1282" y="1028"/>
                </a:lnTo>
                <a:lnTo>
                  <a:pt x="1282" y="1027"/>
                </a:lnTo>
                <a:lnTo>
                  <a:pt x="1281" y="1026"/>
                </a:lnTo>
                <a:lnTo>
                  <a:pt x="1278" y="1026"/>
                </a:lnTo>
                <a:lnTo>
                  <a:pt x="1277" y="1025"/>
                </a:lnTo>
                <a:lnTo>
                  <a:pt x="1277" y="1026"/>
                </a:lnTo>
                <a:lnTo>
                  <a:pt x="1276" y="1026"/>
                </a:lnTo>
                <a:lnTo>
                  <a:pt x="1275" y="1026"/>
                </a:lnTo>
                <a:lnTo>
                  <a:pt x="1273" y="1026"/>
                </a:lnTo>
                <a:lnTo>
                  <a:pt x="1272" y="1025"/>
                </a:lnTo>
                <a:lnTo>
                  <a:pt x="1268" y="1025"/>
                </a:lnTo>
                <a:lnTo>
                  <a:pt x="1267" y="1025"/>
                </a:lnTo>
                <a:lnTo>
                  <a:pt x="1266" y="1023"/>
                </a:lnTo>
                <a:lnTo>
                  <a:pt x="1265" y="1022"/>
                </a:lnTo>
                <a:lnTo>
                  <a:pt x="1263" y="1023"/>
                </a:lnTo>
                <a:lnTo>
                  <a:pt x="1262" y="1022"/>
                </a:lnTo>
                <a:lnTo>
                  <a:pt x="1261" y="1021"/>
                </a:lnTo>
                <a:lnTo>
                  <a:pt x="1259" y="1020"/>
                </a:lnTo>
                <a:lnTo>
                  <a:pt x="1257" y="1018"/>
                </a:lnTo>
                <a:lnTo>
                  <a:pt x="1256" y="1020"/>
                </a:lnTo>
                <a:lnTo>
                  <a:pt x="1257" y="1018"/>
                </a:lnTo>
                <a:lnTo>
                  <a:pt x="1257" y="1017"/>
                </a:lnTo>
                <a:lnTo>
                  <a:pt x="1255" y="1016"/>
                </a:lnTo>
                <a:lnTo>
                  <a:pt x="1254" y="1015"/>
                </a:lnTo>
                <a:lnTo>
                  <a:pt x="1254" y="1013"/>
                </a:lnTo>
                <a:lnTo>
                  <a:pt x="1252" y="1013"/>
                </a:lnTo>
                <a:lnTo>
                  <a:pt x="1252" y="1012"/>
                </a:lnTo>
                <a:lnTo>
                  <a:pt x="1249" y="1012"/>
                </a:lnTo>
                <a:lnTo>
                  <a:pt x="1245" y="1012"/>
                </a:lnTo>
                <a:lnTo>
                  <a:pt x="1244" y="1013"/>
                </a:lnTo>
                <a:lnTo>
                  <a:pt x="1243" y="1013"/>
                </a:lnTo>
                <a:lnTo>
                  <a:pt x="1243" y="1015"/>
                </a:lnTo>
                <a:lnTo>
                  <a:pt x="1240" y="1015"/>
                </a:lnTo>
                <a:lnTo>
                  <a:pt x="1239" y="1016"/>
                </a:lnTo>
                <a:lnTo>
                  <a:pt x="1236" y="1017"/>
                </a:lnTo>
                <a:lnTo>
                  <a:pt x="1236" y="1018"/>
                </a:lnTo>
                <a:lnTo>
                  <a:pt x="1235" y="1018"/>
                </a:lnTo>
                <a:lnTo>
                  <a:pt x="1233" y="1020"/>
                </a:lnTo>
                <a:lnTo>
                  <a:pt x="1233" y="1021"/>
                </a:lnTo>
                <a:lnTo>
                  <a:pt x="1231" y="1021"/>
                </a:lnTo>
                <a:lnTo>
                  <a:pt x="1230" y="1021"/>
                </a:lnTo>
                <a:lnTo>
                  <a:pt x="1230" y="1022"/>
                </a:lnTo>
                <a:lnTo>
                  <a:pt x="1229" y="1022"/>
                </a:lnTo>
                <a:lnTo>
                  <a:pt x="1225" y="1023"/>
                </a:lnTo>
                <a:lnTo>
                  <a:pt x="1224" y="1025"/>
                </a:lnTo>
                <a:lnTo>
                  <a:pt x="1223" y="1026"/>
                </a:lnTo>
                <a:lnTo>
                  <a:pt x="1222" y="1027"/>
                </a:lnTo>
                <a:lnTo>
                  <a:pt x="1214" y="1029"/>
                </a:lnTo>
                <a:lnTo>
                  <a:pt x="1214" y="1031"/>
                </a:lnTo>
                <a:lnTo>
                  <a:pt x="1213" y="1031"/>
                </a:lnTo>
                <a:lnTo>
                  <a:pt x="1212" y="1031"/>
                </a:lnTo>
                <a:lnTo>
                  <a:pt x="1211" y="1032"/>
                </a:lnTo>
                <a:lnTo>
                  <a:pt x="1208" y="1033"/>
                </a:lnTo>
                <a:lnTo>
                  <a:pt x="1207" y="1034"/>
                </a:lnTo>
                <a:lnTo>
                  <a:pt x="1206" y="1036"/>
                </a:lnTo>
                <a:lnTo>
                  <a:pt x="1207" y="1037"/>
                </a:lnTo>
                <a:lnTo>
                  <a:pt x="1207" y="1038"/>
                </a:lnTo>
                <a:lnTo>
                  <a:pt x="1207" y="1039"/>
                </a:lnTo>
                <a:lnTo>
                  <a:pt x="1202" y="1042"/>
                </a:lnTo>
                <a:lnTo>
                  <a:pt x="1201" y="1041"/>
                </a:lnTo>
                <a:lnTo>
                  <a:pt x="1199" y="1042"/>
                </a:lnTo>
                <a:lnTo>
                  <a:pt x="1198" y="1041"/>
                </a:lnTo>
                <a:lnTo>
                  <a:pt x="1197" y="1042"/>
                </a:lnTo>
                <a:lnTo>
                  <a:pt x="1196" y="1043"/>
                </a:lnTo>
                <a:lnTo>
                  <a:pt x="1196" y="1044"/>
                </a:lnTo>
                <a:lnTo>
                  <a:pt x="1196" y="1045"/>
                </a:lnTo>
                <a:lnTo>
                  <a:pt x="1196" y="1047"/>
                </a:lnTo>
                <a:lnTo>
                  <a:pt x="1196" y="1048"/>
                </a:lnTo>
                <a:lnTo>
                  <a:pt x="1196" y="1049"/>
                </a:lnTo>
                <a:lnTo>
                  <a:pt x="1195" y="1048"/>
                </a:lnTo>
                <a:lnTo>
                  <a:pt x="1193" y="1049"/>
                </a:lnTo>
                <a:lnTo>
                  <a:pt x="1192" y="1049"/>
                </a:lnTo>
                <a:lnTo>
                  <a:pt x="1192" y="1050"/>
                </a:lnTo>
                <a:lnTo>
                  <a:pt x="1193" y="1052"/>
                </a:lnTo>
                <a:lnTo>
                  <a:pt x="1192" y="1054"/>
                </a:lnTo>
                <a:lnTo>
                  <a:pt x="1191" y="1054"/>
                </a:lnTo>
                <a:lnTo>
                  <a:pt x="1191" y="1055"/>
                </a:lnTo>
                <a:lnTo>
                  <a:pt x="1190" y="1055"/>
                </a:lnTo>
                <a:lnTo>
                  <a:pt x="1187" y="1057"/>
                </a:lnTo>
                <a:lnTo>
                  <a:pt x="1186" y="1059"/>
                </a:lnTo>
                <a:lnTo>
                  <a:pt x="1186" y="1060"/>
                </a:lnTo>
                <a:lnTo>
                  <a:pt x="1182" y="1063"/>
                </a:lnTo>
                <a:lnTo>
                  <a:pt x="1182" y="1064"/>
                </a:lnTo>
                <a:lnTo>
                  <a:pt x="1181" y="1064"/>
                </a:lnTo>
                <a:lnTo>
                  <a:pt x="1182" y="1065"/>
                </a:lnTo>
                <a:lnTo>
                  <a:pt x="1181" y="1065"/>
                </a:lnTo>
                <a:lnTo>
                  <a:pt x="1181" y="1064"/>
                </a:lnTo>
                <a:lnTo>
                  <a:pt x="1177" y="1066"/>
                </a:lnTo>
                <a:lnTo>
                  <a:pt x="1179" y="1066"/>
                </a:lnTo>
                <a:lnTo>
                  <a:pt x="1177" y="1066"/>
                </a:lnTo>
                <a:lnTo>
                  <a:pt x="1174" y="1069"/>
                </a:lnTo>
                <a:lnTo>
                  <a:pt x="1174" y="1070"/>
                </a:lnTo>
                <a:lnTo>
                  <a:pt x="1172" y="1070"/>
                </a:lnTo>
                <a:lnTo>
                  <a:pt x="1172" y="1069"/>
                </a:lnTo>
                <a:lnTo>
                  <a:pt x="1169" y="1071"/>
                </a:lnTo>
                <a:lnTo>
                  <a:pt x="1169" y="1073"/>
                </a:lnTo>
                <a:lnTo>
                  <a:pt x="1164" y="1075"/>
                </a:lnTo>
                <a:lnTo>
                  <a:pt x="1156" y="1082"/>
                </a:lnTo>
                <a:lnTo>
                  <a:pt x="1155" y="1082"/>
                </a:lnTo>
                <a:lnTo>
                  <a:pt x="1154" y="1084"/>
                </a:lnTo>
                <a:lnTo>
                  <a:pt x="1151" y="1090"/>
                </a:lnTo>
                <a:lnTo>
                  <a:pt x="1151" y="1092"/>
                </a:lnTo>
                <a:lnTo>
                  <a:pt x="1153" y="1094"/>
                </a:lnTo>
                <a:lnTo>
                  <a:pt x="1151" y="1095"/>
                </a:lnTo>
                <a:lnTo>
                  <a:pt x="1150" y="1094"/>
                </a:lnTo>
                <a:lnTo>
                  <a:pt x="1151" y="1094"/>
                </a:lnTo>
                <a:lnTo>
                  <a:pt x="1148" y="1089"/>
                </a:lnTo>
                <a:lnTo>
                  <a:pt x="1145" y="1090"/>
                </a:lnTo>
                <a:lnTo>
                  <a:pt x="1148" y="1092"/>
                </a:lnTo>
                <a:lnTo>
                  <a:pt x="1150" y="1094"/>
                </a:lnTo>
                <a:lnTo>
                  <a:pt x="1150" y="1095"/>
                </a:lnTo>
                <a:lnTo>
                  <a:pt x="1150" y="1094"/>
                </a:lnTo>
                <a:lnTo>
                  <a:pt x="1148" y="1094"/>
                </a:lnTo>
                <a:lnTo>
                  <a:pt x="1147" y="1092"/>
                </a:lnTo>
                <a:lnTo>
                  <a:pt x="1145" y="1091"/>
                </a:lnTo>
                <a:lnTo>
                  <a:pt x="1144" y="1091"/>
                </a:lnTo>
                <a:lnTo>
                  <a:pt x="1144" y="1090"/>
                </a:lnTo>
                <a:lnTo>
                  <a:pt x="1143" y="1091"/>
                </a:lnTo>
                <a:lnTo>
                  <a:pt x="1142" y="1090"/>
                </a:lnTo>
                <a:lnTo>
                  <a:pt x="1140" y="1089"/>
                </a:lnTo>
                <a:lnTo>
                  <a:pt x="1138" y="1090"/>
                </a:lnTo>
                <a:lnTo>
                  <a:pt x="1139" y="1092"/>
                </a:lnTo>
                <a:lnTo>
                  <a:pt x="1139" y="1091"/>
                </a:lnTo>
                <a:lnTo>
                  <a:pt x="1137" y="1089"/>
                </a:lnTo>
                <a:lnTo>
                  <a:pt x="1137" y="1090"/>
                </a:lnTo>
                <a:lnTo>
                  <a:pt x="1138" y="1092"/>
                </a:lnTo>
                <a:lnTo>
                  <a:pt x="1138" y="1091"/>
                </a:lnTo>
                <a:lnTo>
                  <a:pt x="1137" y="1092"/>
                </a:lnTo>
                <a:lnTo>
                  <a:pt x="1135" y="1095"/>
                </a:lnTo>
                <a:lnTo>
                  <a:pt x="1133" y="1098"/>
                </a:lnTo>
                <a:lnTo>
                  <a:pt x="1134" y="1100"/>
                </a:lnTo>
                <a:lnTo>
                  <a:pt x="1133" y="1098"/>
                </a:lnTo>
                <a:lnTo>
                  <a:pt x="1132" y="1098"/>
                </a:lnTo>
                <a:lnTo>
                  <a:pt x="1133" y="1100"/>
                </a:lnTo>
                <a:lnTo>
                  <a:pt x="1132" y="1100"/>
                </a:lnTo>
                <a:lnTo>
                  <a:pt x="1131" y="1100"/>
                </a:lnTo>
                <a:lnTo>
                  <a:pt x="1129" y="1102"/>
                </a:lnTo>
                <a:lnTo>
                  <a:pt x="1128" y="1106"/>
                </a:lnTo>
                <a:lnTo>
                  <a:pt x="1128" y="1107"/>
                </a:lnTo>
                <a:lnTo>
                  <a:pt x="1127" y="1108"/>
                </a:lnTo>
                <a:lnTo>
                  <a:pt x="1127" y="1110"/>
                </a:lnTo>
                <a:lnTo>
                  <a:pt x="1127" y="1111"/>
                </a:lnTo>
                <a:lnTo>
                  <a:pt x="1127" y="1112"/>
                </a:lnTo>
                <a:lnTo>
                  <a:pt x="1126" y="1113"/>
                </a:lnTo>
                <a:lnTo>
                  <a:pt x="1126" y="1117"/>
                </a:lnTo>
                <a:lnTo>
                  <a:pt x="1126" y="1118"/>
                </a:lnTo>
                <a:lnTo>
                  <a:pt x="1126" y="1119"/>
                </a:lnTo>
                <a:lnTo>
                  <a:pt x="1126" y="1118"/>
                </a:lnTo>
                <a:lnTo>
                  <a:pt x="1124" y="1118"/>
                </a:lnTo>
                <a:lnTo>
                  <a:pt x="1124" y="1119"/>
                </a:lnTo>
                <a:lnTo>
                  <a:pt x="1123" y="1119"/>
                </a:lnTo>
                <a:lnTo>
                  <a:pt x="1121" y="1122"/>
                </a:lnTo>
                <a:lnTo>
                  <a:pt x="1118" y="1124"/>
                </a:lnTo>
                <a:lnTo>
                  <a:pt x="1118" y="1126"/>
                </a:lnTo>
                <a:lnTo>
                  <a:pt x="1111" y="1134"/>
                </a:lnTo>
                <a:lnTo>
                  <a:pt x="1112" y="1137"/>
                </a:lnTo>
                <a:lnTo>
                  <a:pt x="1115" y="1138"/>
                </a:lnTo>
                <a:lnTo>
                  <a:pt x="1116" y="1137"/>
                </a:lnTo>
                <a:lnTo>
                  <a:pt x="1116" y="1138"/>
                </a:lnTo>
                <a:lnTo>
                  <a:pt x="1117" y="1138"/>
                </a:lnTo>
                <a:lnTo>
                  <a:pt x="1116" y="1135"/>
                </a:lnTo>
                <a:lnTo>
                  <a:pt x="1117" y="1135"/>
                </a:lnTo>
                <a:lnTo>
                  <a:pt x="1117" y="1137"/>
                </a:lnTo>
                <a:lnTo>
                  <a:pt x="1118" y="1135"/>
                </a:lnTo>
                <a:lnTo>
                  <a:pt x="1126" y="1128"/>
                </a:lnTo>
                <a:lnTo>
                  <a:pt x="1127" y="1127"/>
                </a:lnTo>
                <a:lnTo>
                  <a:pt x="1129" y="1126"/>
                </a:lnTo>
                <a:lnTo>
                  <a:pt x="1131" y="1124"/>
                </a:lnTo>
                <a:lnTo>
                  <a:pt x="1131" y="1126"/>
                </a:lnTo>
                <a:lnTo>
                  <a:pt x="1128" y="1128"/>
                </a:lnTo>
                <a:lnTo>
                  <a:pt x="1128" y="1130"/>
                </a:lnTo>
                <a:lnTo>
                  <a:pt x="1127" y="1130"/>
                </a:lnTo>
                <a:lnTo>
                  <a:pt x="1126" y="1130"/>
                </a:lnTo>
                <a:lnTo>
                  <a:pt x="1124" y="1132"/>
                </a:lnTo>
                <a:lnTo>
                  <a:pt x="1123" y="1133"/>
                </a:lnTo>
                <a:lnTo>
                  <a:pt x="1119" y="1137"/>
                </a:lnTo>
                <a:lnTo>
                  <a:pt x="1118" y="1138"/>
                </a:lnTo>
                <a:lnTo>
                  <a:pt x="1117" y="1139"/>
                </a:lnTo>
                <a:lnTo>
                  <a:pt x="1116" y="1140"/>
                </a:lnTo>
                <a:lnTo>
                  <a:pt x="1116" y="1142"/>
                </a:lnTo>
                <a:lnTo>
                  <a:pt x="1116" y="1144"/>
                </a:lnTo>
                <a:lnTo>
                  <a:pt x="1116" y="1146"/>
                </a:lnTo>
                <a:lnTo>
                  <a:pt x="1117" y="1148"/>
                </a:lnTo>
                <a:lnTo>
                  <a:pt x="1117" y="1149"/>
                </a:lnTo>
                <a:lnTo>
                  <a:pt x="1119" y="1149"/>
                </a:lnTo>
                <a:lnTo>
                  <a:pt x="1121" y="1149"/>
                </a:lnTo>
                <a:lnTo>
                  <a:pt x="1122" y="1149"/>
                </a:lnTo>
                <a:lnTo>
                  <a:pt x="1121" y="1150"/>
                </a:lnTo>
                <a:lnTo>
                  <a:pt x="1118" y="1150"/>
                </a:lnTo>
                <a:lnTo>
                  <a:pt x="1116" y="1150"/>
                </a:lnTo>
                <a:lnTo>
                  <a:pt x="1115" y="1150"/>
                </a:lnTo>
                <a:lnTo>
                  <a:pt x="1113" y="1151"/>
                </a:lnTo>
                <a:lnTo>
                  <a:pt x="1112" y="1150"/>
                </a:lnTo>
                <a:lnTo>
                  <a:pt x="1110" y="1149"/>
                </a:lnTo>
                <a:lnTo>
                  <a:pt x="1107" y="1149"/>
                </a:lnTo>
                <a:lnTo>
                  <a:pt x="1107" y="1150"/>
                </a:lnTo>
                <a:lnTo>
                  <a:pt x="1106" y="1150"/>
                </a:lnTo>
                <a:lnTo>
                  <a:pt x="1106" y="1146"/>
                </a:lnTo>
                <a:lnTo>
                  <a:pt x="1105" y="1145"/>
                </a:lnTo>
                <a:lnTo>
                  <a:pt x="1103" y="1145"/>
                </a:lnTo>
                <a:lnTo>
                  <a:pt x="1101" y="1143"/>
                </a:lnTo>
                <a:lnTo>
                  <a:pt x="1100" y="1142"/>
                </a:lnTo>
                <a:lnTo>
                  <a:pt x="1099" y="1140"/>
                </a:lnTo>
                <a:lnTo>
                  <a:pt x="1096" y="1138"/>
                </a:lnTo>
                <a:lnTo>
                  <a:pt x="1094" y="1138"/>
                </a:lnTo>
                <a:lnTo>
                  <a:pt x="1091" y="1140"/>
                </a:lnTo>
                <a:lnTo>
                  <a:pt x="1090" y="1139"/>
                </a:lnTo>
                <a:lnTo>
                  <a:pt x="1086" y="1135"/>
                </a:lnTo>
                <a:lnTo>
                  <a:pt x="1086" y="1137"/>
                </a:lnTo>
                <a:lnTo>
                  <a:pt x="1086" y="1135"/>
                </a:lnTo>
                <a:lnTo>
                  <a:pt x="1084" y="1133"/>
                </a:lnTo>
                <a:lnTo>
                  <a:pt x="1084" y="1134"/>
                </a:lnTo>
                <a:lnTo>
                  <a:pt x="1083" y="1134"/>
                </a:lnTo>
                <a:lnTo>
                  <a:pt x="1081" y="1135"/>
                </a:lnTo>
                <a:lnTo>
                  <a:pt x="1083" y="1135"/>
                </a:lnTo>
                <a:lnTo>
                  <a:pt x="1081" y="1137"/>
                </a:lnTo>
                <a:lnTo>
                  <a:pt x="1081" y="1135"/>
                </a:lnTo>
                <a:lnTo>
                  <a:pt x="1080" y="1137"/>
                </a:lnTo>
                <a:lnTo>
                  <a:pt x="1080" y="1135"/>
                </a:lnTo>
                <a:lnTo>
                  <a:pt x="1081" y="1130"/>
                </a:lnTo>
                <a:lnTo>
                  <a:pt x="1081" y="1124"/>
                </a:lnTo>
                <a:lnTo>
                  <a:pt x="1081" y="1119"/>
                </a:lnTo>
                <a:lnTo>
                  <a:pt x="1079" y="1114"/>
                </a:lnTo>
                <a:lnTo>
                  <a:pt x="1076" y="1113"/>
                </a:lnTo>
                <a:lnTo>
                  <a:pt x="1075" y="1111"/>
                </a:lnTo>
                <a:lnTo>
                  <a:pt x="1074" y="1111"/>
                </a:lnTo>
                <a:lnTo>
                  <a:pt x="1073" y="1111"/>
                </a:lnTo>
                <a:lnTo>
                  <a:pt x="1074" y="1111"/>
                </a:lnTo>
                <a:lnTo>
                  <a:pt x="1074" y="1110"/>
                </a:lnTo>
                <a:lnTo>
                  <a:pt x="1073" y="1108"/>
                </a:lnTo>
                <a:lnTo>
                  <a:pt x="1073" y="1107"/>
                </a:lnTo>
                <a:lnTo>
                  <a:pt x="1071" y="1107"/>
                </a:lnTo>
                <a:lnTo>
                  <a:pt x="1070" y="1107"/>
                </a:lnTo>
                <a:lnTo>
                  <a:pt x="1070" y="1106"/>
                </a:lnTo>
                <a:lnTo>
                  <a:pt x="1070" y="1103"/>
                </a:lnTo>
                <a:lnTo>
                  <a:pt x="1069" y="1102"/>
                </a:lnTo>
                <a:lnTo>
                  <a:pt x="1068" y="1102"/>
                </a:lnTo>
                <a:lnTo>
                  <a:pt x="1068" y="1101"/>
                </a:lnTo>
                <a:lnTo>
                  <a:pt x="1065" y="1098"/>
                </a:lnTo>
                <a:lnTo>
                  <a:pt x="1063" y="1097"/>
                </a:lnTo>
                <a:lnTo>
                  <a:pt x="1062" y="1097"/>
                </a:lnTo>
                <a:lnTo>
                  <a:pt x="1062" y="1096"/>
                </a:lnTo>
                <a:lnTo>
                  <a:pt x="1059" y="1094"/>
                </a:lnTo>
                <a:lnTo>
                  <a:pt x="1058" y="1092"/>
                </a:lnTo>
                <a:lnTo>
                  <a:pt x="1054" y="1092"/>
                </a:lnTo>
                <a:lnTo>
                  <a:pt x="1054" y="1091"/>
                </a:lnTo>
                <a:lnTo>
                  <a:pt x="1054" y="1089"/>
                </a:lnTo>
                <a:lnTo>
                  <a:pt x="1053" y="1085"/>
                </a:lnTo>
                <a:lnTo>
                  <a:pt x="1053" y="1084"/>
                </a:lnTo>
                <a:lnTo>
                  <a:pt x="1049" y="1078"/>
                </a:lnTo>
                <a:lnTo>
                  <a:pt x="1049" y="1075"/>
                </a:lnTo>
                <a:lnTo>
                  <a:pt x="1048" y="1075"/>
                </a:lnTo>
                <a:lnTo>
                  <a:pt x="1048" y="1074"/>
                </a:lnTo>
                <a:lnTo>
                  <a:pt x="1048" y="1073"/>
                </a:lnTo>
                <a:lnTo>
                  <a:pt x="1048" y="1071"/>
                </a:lnTo>
                <a:lnTo>
                  <a:pt x="1047" y="1071"/>
                </a:lnTo>
                <a:lnTo>
                  <a:pt x="1047" y="1070"/>
                </a:lnTo>
                <a:lnTo>
                  <a:pt x="1047" y="1069"/>
                </a:lnTo>
                <a:lnTo>
                  <a:pt x="1046" y="1068"/>
                </a:lnTo>
                <a:lnTo>
                  <a:pt x="1044" y="1066"/>
                </a:lnTo>
                <a:lnTo>
                  <a:pt x="1043" y="1066"/>
                </a:lnTo>
                <a:lnTo>
                  <a:pt x="1043" y="1065"/>
                </a:lnTo>
                <a:lnTo>
                  <a:pt x="1043" y="1064"/>
                </a:lnTo>
                <a:lnTo>
                  <a:pt x="1041" y="1063"/>
                </a:lnTo>
                <a:lnTo>
                  <a:pt x="1041" y="1061"/>
                </a:lnTo>
                <a:lnTo>
                  <a:pt x="1040" y="1059"/>
                </a:lnTo>
                <a:lnTo>
                  <a:pt x="1040" y="1058"/>
                </a:lnTo>
                <a:lnTo>
                  <a:pt x="1038" y="1057"/>
                </a:lnTo>
                <a:lnTo>
                  <a:pt x="1037" y="1057"/>
                </a:lnTo>
                <a:lnTo>
                  <a:pt x="1037" y="1055"/>
                </a:lnTo>
                <a:lnTo>
                  <a:pt x="1037" y="1053"/>
                </a:lnTo>
                <a:lnTo>
                  <a:pt x="1036" y="1053"/>
                </a:lnTo>
                <a:lnTo>
                  <a:pt x="1036" y="1052"/>
                </a:lnTo>
                <a:lnTo>
                  <a:pt x="1036" y="1050"/>
                </a:lnTo>
                <a:lnTo>
                  <a:pt x="1035" y="1049"/>
                </a:lnTo>
                <a:lnTo>
                  <a:pt x="1033" y="1048"/>
                </a:lnTo>
                <a:lnTo>
                  <a:pt x="1032" y="1045"/>
                </a:lnTo>
                <a:lnTo>
                  <a:pt x="1031" y="1043"/>
                </a:lnTo>
                <a:lnTo>
                  <a:pt x="1031" y="1042"/>
                </a:lnTo>
                <a:lnTo>
                  <a:pt x="1031" y="1041"/>
                </a:lnTo>
                <a:lnTo>
                  <a:pt x="1030" y="1038"/>
                </a:lnTo>
                <a:lnTo>
                  <a:pt x="1028" y="1036"/>
                </a:lnTo>
                <a:lnTo>
                  <a:pt x="1028" y="1034"/>
                </a:lnTo>
                <a:lnTo>
                  <a:pt x="1027" y="1034"/>
                </a:lnTo>
                <a:lnTo>
                  <a:pt x="1026" y="1033"/>
                </a:lnTo>
                <a:lnTo>
                  <a:pt x="1027" y="1029"/>
                </a:lnTo>
                <a:lnTo>
                  <a:pt x="1027" y="1027"/>
                </a:lnTo>
                <a:lnTo>
                  <a:pt x="1027" y="1025"/>
                </a:lnTo>
                <a:lnTo>
                  <a:pt x="1025" y="1022"/>
                </a:lnTo>
                <a:lnTo>
                  <a:pt x="1024" y="1021"/>
                </a:lnTo>
                <a:lnTo>
                  <a:pt x="1024" y="1020"/>
                </a:lnTo>
                <a:lnTo>
                  <a:pt x="1024" y="1018"/>
                </a:lnTo>
                <a:lnTo>
                  <a:pt x="1022" y="1016"/>
                </a:lnTo>
                <a:lnTo>
                  <a:pt x="1021" y="1012"/>
                </a:lnTo>
                <a:lnTo>
                  <a:pt x="1020" y="1011"/>
                </a:lnTo>
                <a:lnTo>
                  <a:pt x="1020" y="1010"/>
                </a:lnTo>
                <a:lnTo>
                  <a:pt x="1020" y="1009"/>
                </a:lnTo>
                <a:lnTo>
                  <a:pt x="1020" y="1006"/>
                </a:lnTo>
                <a:lnTo>
                  <a:pt x="1019" y="1006"/>
                </a:lnTo>
                <a:lnTo>
                  <a:pt x="1019" y="1004"/>
                </a:lnTo>
                <a:lnTo>
                  <a:pt x="1017" y="1002"/>
                </a:lnTo>
                <a:lnTo>
                  <a:pt x="1019" y="1001"/>
                </a:lnTo>
                <a:lnTo>
                  <a:pt x="1019" y="999"/>
                </a:lnTo>
                <a:lnTo>
                  <a:pt x="1017" y="997"/>
                </a:lnTo>
                <a:lnTo>
                  <a:pt x="1017" y="995"/>
                </a:lnTo>
                <a:lnTo>
                  <a:pt x="1016" y="995"/>
                </a:lnTo>
                <a:lnTo>
                  <a:pt x="1015" y="994"/>
                </a:lnTo>
                <a:lnTo>
                  <a:pt x="1014" y="993"/>
                </a:lnTo>
                <a:lnTo>
                  <a:pt x="1012" y="993"/>
                </a:lnTo>
                <a:lnTo>
                  <a:pt x="1012" y="991"/>
                </a:lnTo>
                <a:lnTo>
                  <a:pt x="1012" y="990"/>
                </a:lnTo>
                <a:lnTo>
                  <a:pt x="1011" y="990"/>
                </a:lnTo>
                <a:lnTo>
                  <a:pt x="1012" y="989"/>
                </a:lnTo>
                <a:lnTo>
                  <a:pt x="1011" y="986"/>
                </a:lnTo>
                <a:lnTo>
                  <a:pt x="1010" y="986"/>
                </a:lnTo>
                <a:lnTo>
                  <a:pt x="1009" y="986"/>
                </a:lnTo>
                <a:lnTo>
                  <a:pt x="1009" y="985"/>
                </a:lnTo>
                <a:lnTo>
                  <a:pt x="1008" y="984"/>
                </a:lnTo>
                <a:lnTo>
                  <a:pt x="1008" y="981"/>
                </a:lnTo>
                <a:lnTo>
                  <a:pt x="1008" y="980"/>
                </a:lnTo>
                <a:lnTo>
                  <a:pt x="1008" y="979"/>
                </a:lnTo>
                <a:lnTo>
                  <a:pt x="1008" y="978"/>
                </a:lnTo>
                <a:lnTo>
                  <a:pt x="1006" y="978"/>
                </a:lnTo>
                <a:lnTo>
                  <a:pt x="1006" y="977"/>
                </a:lnTo>
                <a:lnTo>
                  <a:pt x="1005" y="975"/>
                </a:lnTo>
                <a:lnTo>
                  <a:pt x="1004" y="975"/>
                </a:lnTo>
                <a:lnTo>
                  <a:pt x="1004" y="974"/>
                </a:lnTo>
                <a:lnTo>
                  <a:pt x="1004" y="973"/>
                </a:lnTo>
                <a:lnTo>
                  <a:pt x="1004" y="972"/>
                </a:lnTo>
                <a:lnTo>
                  <a:pt x="1003" y="972"/>
                </a:lnTo>
                <a:lnTo>
                  <a:pt x="1003" y="970"/>
                </a:lnTo>
                <a:lnTo>
                  <a:pt x="1001" y="970"/>
                </a:lnTo>
                <a:lnTo>
                  <a:pt x="1001" y="969"/>
                </a:lnTo>
                <a:lnTo>
                  <a:pt x="1000" y="969"/>
                </a:lnTo>
                <a:lnTo>
                  <a:pt x="1000" y="968"/>
                </a:lnTo>
                <a:lnTo>
                  <a:pt x="999" y="967"/>
                </a:lnTo>
                <a:lnTo>
                  <a:pt x="998" y="967"/>
                </a:lnTo>
                <a:lnTo>
                  <a:pt x="1000" y="965"/>
                </a:lnTo>
                <a:lnTo>
                  <a:pt x="1001" y="965"/>
                </a:lnTo>
                <a:lnTo>
                  <a:pt x="1009" y="964"/>
                </a:lnTo>
                <a:lnTo>
                  <a:pt x="1016" y="961"/>
                </a:lnTo>
                <a:lnTo>
                  <a:pt x="1019" y="961"/>
                </a:lnTo>
                <a:lnTo>
                  <a:pt x="1021" y="962"/>
                </a:lnTo>
                <a:lnTo>
                  <a:pt x="1025" y="965"/>
                </a:lnTo>
                <a:lnTo>
                  <a:pt x="1026" y="967"/>
                </a:lnTo>
                <a:lnTo>
                  <a:pt x="1027" y="968"/>
                </a:lnTo>
                <a:lnTo>
                  <a:pt x="1027" y="967"/>
                </a:lnTo>
                <a:lnTo>
                  <a:pt x="1028" y="967"/>
                </a:lnTo>
                <a:lnTo>
                  <a:pt x="1030" y="968"/>
                </a:lnTo>
                <a:lnTo>
                  <a:pt x="1032" y="972"/>
                </a:lnTo>
                <a:lnTo>
                  <a:pt x="1033" y="973"/>
                </a:lnTo>
                <a:lnTo>
                  <a:pt x="1035" y="973"/>
                </a:lnTo>
                <a:lnTo>
                  <a:pt x="1036" y="973"/>
                </a:lnTo>
                <a:lnTo>
                  <a:pt x="1037" y="973"/>
                </a:lnTo>
                <a:lnTo>
                  <a:pt x="1043" y="972"/>
                </a:lnTo>
                <a:lnTo>
                  <a:pt x="1046" y="970"/>
                </a:lnTo>
                <a:lnTo>
                  <a:pt x="1049" y="970"/>
                </a:lnTo>
                <a:lnTo>
                  <a:pt x="1047" y="970"/>
                </a:lnTo>
                <a:lnTo>
                  <a:pt x="1044" y="970"/>
                </a:lnTo>
                <a:lnTo>
                  <a:pt x="1042" y="972"/>
                </a:lnTo>
                <a:lnTo>
                  <a:pt x="1041" y="972"/>
                </a:lnTo>
                <a:lnTo>
                  <a:pt x="1037" y="972"/>
                </a:lnTo>
                <a:lnTo>
                  <a:pt x="1036" y="973"/>
                </a:lnTo>
                <a:lnTo>
                  <a:pt x="1035" y="973"/>
                </a:lnTo>
                <a:lnTo>
                  <a:pt x="1033" y="972"/>
                </a:lnTo>
                <a:lnTo>
                  <a:pt x="1032" y="970"/>
                </a:lnTo>
                <a:lnTo>
                  <a:pt x="1031" y="969"/>
                </a:lnTo>
                <a:lnTo>
                  <a:pt x="1030" y="967"/>
                </a:lnTo>
                <a:lnTo>
                  <a:pt x="1028" y="967"/>
                </a:lnTo>
                <a:lnTo>
                  <a:pt x="1026" y="967"/>
                </a:lnTo>
                <a:lnTo>
                  <a:pt x="1026" y="965"/>
                </a:lnTo>
                <a:lnTo>
                  <a:pt x="1022" y="961"/>
                </a:lnTo>
                <a:lnTo>
                  <a:pt x="1021" y="961"/>
                </a:lnTo>
                <a:lnTo>
                  <a:pt x="1020" y="961"/>
                </a:lnTo>
                <a:lnTo>
                  <a:pt x="1020" y="959"/>
                </a:lnTo>
                <a:lnTo>
                  <a:pt x="1015" y="959"/>
                </a:lnTo>
                <a:lnTo>
                  <a:pt x="1011" y="962"/>
                </a:lnTo>
                <a:lnTo>
                  <a:pt x="1008" y="963"/>
                </a:lnTo>
                <a:lnTo>
                  <a:pt x="1004" y="963"/>
                </a:lnTo>
                <a:lnTo>
                  <a:pt x="1003" y="963"/>
                </a:lnTo>
                <a:lnTo>
                  <a:pt x="998" y="965"/>
                </a:lnTo>
                <a:lnTo>
                  <a:pt x="999" y="964"/>
                </a:lnTo>
                <a:lnTo>
                  <a:pt x="1000" y="963"/>
                </a:lnTo>
                <a:lnTo>
                  <a:pt x="1000" y="959"/>
                </a:lnTo>
                <a:lnTo>
                  <a:pt x="1001" y="956"/>
                </a:lnTo>
                <a:lnTo>
                  <a:pt x="1001" y="953"/>
                </a:lnTo>
                <a:lnTo>
                  <a:pt x="1001" y="952"/>
                </a:lnTo>
                <a:lnTo>
                  <a:pt x="1000" y="952"/>
                </a:lnTo>
                <a:lnTo>
                  <a:pt x="1000" y="951"/>
                </a:lnTo>
                <a:lnTo>
                  <a:pt x="1001" y="951"/>
                </a:lnTo>
                <a:lnTo>
                  <a:pt x="1003" y="951"/>
                </a:lnTo>
                <a:lnTo>
                  <a:pt x="1004" y="949"/>
                </a:lnTo>
                <a:lnTo>
                  <a:pt x="1004" y="951"/>
                </a:lnTo>
                <a:lnTo>
                  <a:pt x="1008" y="951"/>
                </a:lnTo>
                <a:lnTo>
                  <a:pt x="1011" y="953"/>
                </a:lnTo>
                <a:lnTo>
                  <a:pt x="1012" y="953"/>
                </a:lnTo>
                <a:lnTo>
                  <a:pt x="1014" y="953"/>
                </a:lnTo>
                <a:lnTo>
                  <a:pt x="1015" y="953"/>
                </a:lnTo>
                <a:lnTo>
                  <a:pt x="1014" y="952"/>
                </a:lnTo>
                <a:lnTo>
                  <a:pt x="1011" y="953"/>
                </a:lnTo>
                <a:lnTo>
                  <a:pt x="1011" y="952"/>
                </a:lnTo>
                <a:lnTo>
                  <a:pt x="1011" y="953"/>
                </a:lnTo>
                <a:lnTo>
                  <a:pt x="1009" y="952"/>
                </a:lnTo>
                <a:lnTo>
                  <a:pt x="1008" y="951"/>
                </a:lnTo>
                <a:lnTo>
                  <a:pt x="1006" y="951"/>
                </a:lnTo>
                <a:lnTo>
                  <a:pt x="1005" y="951"/>
                </a:lnTo>
                <a:lnTo>
                  <a:pt x="1003" y="949"/>
                </a:lnTo>
                <a:lnTo>
                  <a:pt x="1004" y="949"/>
                </a:lnTo>
                <a:lnTo>
                  <a:pt x="1005" y="949"/>
                </a:lnTo>
                <a:lnTo>
                  <a:pt x="1008" y="948"/>
                </a:lnTo>
                <a:lnTo>
                  <a:pt x="1011" y="945"/>
                </a:lnTo>
                <a:lnTo>
                  <a:pt x="1011" y="942"/>
                </a:lnTo>
                <a:lnTo>
                  <a:pt x="1011" y="941"/>
                </a:lnTo>
                <a:lnTo>
                  <a:pt x="1011" y="940"/>
                </a:lnTo>
                <a:lnTo>
                  <a:pt x="1011" y="937"/>
                </a:lnTo>
                <a:lnTo>
                  <a:pt x="1010" y="937"/>
                </a:lnTo>
                <a:lnTo>
                  <a:pt x="1010" y="938"/>
                </a:lnTo>
                <a:lnTo>
                  <a:pt x="1011" y="938"/>
                </a:lnTo>
                <a:lnTo>
                  <a:pt x="1010" y="940"/>
                </a:lnTo>
                <a:lnTo>
                  <a:pt x="1010" y="938"/>
                </a:lnTo>
                <a:lnTo>
                  <a:pt x="1010" y="937"/>
                </a:lnTo>
                <a:lnTo>
                  <a:pt x="1010" y="936"/>
                </a:lnTo>
                <a:lnTo>
                  <a:pt x="1011" y="935"/>
                </a:lnTo>
                <a:lnTo>
                  <a:pt x="1011" y="932"/>
                </a:lnTo>
                <a:lnTo>
                  <a:pt x="1011" y="931"/>
                </a:lnTo>
                <a:lnTo>
                  <a:pt x="1012" y="927"/>
                </a:lnTo>
                <a:lnTo>
                  <a:pt x="1012" y="924"/>
                </a:lnTo>
                <a:lnTo>
                  <a:pt x="1011" y="920"/>
                </a:lnTo>
                <a:lnTo>
                  <a:pt x="1009" y="916"/>
                </a:lnTo>
                <a:lnTo>
                  <a:pt x="1008" y="915"/>
                </a:lnTo>
                <a:lnTo>
                  <a:pt x="1006" y="915"/>
                </a:lnTo>
                <a:lnTo>
                  <a:pt x="1006" y="916"/>
                </a:lnTo>
                <a:lnTo>
                  <a:pt x="1004" y="915"/>
                </a:lnTo>
                <a:lnTo>
                  <a:pt x="1003" y="913"/>
                </a:lnTo>
                <a:lnTo>
                  <a:pt x="1003" y="911"/>
                </a:lnTo>
                <a:lnTo>
                  <a:pt x="1001" y="908"/>
                </a:lnTo>
                <a:lnTo>
                  <a:pt x="1000" y="906"/>
                </a:lnTo>
                <a:lnTo>
                  <a:pt x="994" y="904"/>
                </a:lnTo>
                <a:lnTo>
                  <a:pt x="992" y="901"/>
                </a:lnTo>
                <a:lnTo>
                  <a:pt x="988" y="899"/>
                </a:lnTo>
                <a:lnTo>
                  <a:pt x="984" y="897"/>
                </a:lnTo>
                <a:lnTo>
                  <a:pt x="979" y="897"/>
                </a:lnTo>
                <a:lnTo>
                  <a:pt x="973" y="895"/>
                </a:lnTo>
                <a:lnTo>
                  <a:pt x="967" y="897"/>
                </a:lnTo>
                <a:lnTo>
                  <a:pt x="963" y="897"/>
                </a:lnTo>
                <a:lnTo>
                  <a:pt x="957" y="898"/>
                </a:lnTo>
                <a:lnTo>
                  <a:pt x="951" y="899"/>
                </a:lnTo>
                <a:lnTo>
                  <a:pt x="946" y="900"/>
                </a:lnTo>
                <a:lnTo>
                  <a:pt x="945" y="900"/>
                </a:lnTo>
                <a:lnTo>
                  <a:pt x="944" y="900"/>
                </a:lnTo>
                <a:lnTo>
                  <a:pt x="941" y="900"/>
                </a:lnTo>
                <a:lnTo>
                  <a:pt x="939" y="899"/>
                </a:lnTo>
                <a:lnTo>
                  <a:pt x="936" y="899"/>
                </a:lnTo>
                <a:lnTo>
                  <a:pt x="934" y="898"/>
                </a:lnTo>
                <a:lnTo>
                  <a:pt x="924" y="898"/>
                </a:lnTo>
                <a:lnTo>
                  <a:pt x="923" y="897"/>
                </a:lnTo>
                <a:lnTo>
                  <a:pt x="920" y="895"/>
                </a:lnTo>
                <a:lnTo>
                  <a:pt x="918" y="895"/>
                </a:lnTo>
                <a:lnTo>
                  <a:pt x="910" y="897"/>
                </a:lnTo>
                <a:lnTo>
                  <a:pt x="909" y="899"/>
                </a:lnTo>
                <a:lnTo>
                  <a:pt x="909" y="898"/>
                </a:lnTo>
                <a:lnTo>
                  <a:pt x="909" y="897"/>
                </a:lnTo>
                <a:lnTo>
                  <a:pt x="910" y="897"/>
                </a:lnTo>
                <a:lnTo>
                  <a:pt x="913" y="897"/>
                </a:lnTo>
                <a:lnTo>
                  <a:pt x="913" y="895"/>
                </a:lnTo>
                <a:lnTo>
                  <a:pt x="910" y="894"/>
                </a:lnTo>
                <a:lnTo>
                  <a:pt x="910" y="895"/>
                </a:lnTo>
                <a:lnTo>
                  <a:pt x="910" y="894"/>
                </a:lnTo>
                <a:lnTo>
                  <a:pt x="909" y="894"/>
                </a:lnTo>
                <a:lnTo>
                  <a:pt x="908" y="894"/>
                </a:lnTo>
                <a:lnTo>
                  <a:pt x="907" y="895"/>
                </a:lnTo>
                <a:lnTo>
                  <a:pt x="905" y="895"/>
                </a:lnTo>
                <a:lnTo>
                  <a:pt x="903" y="897"/>
                </a:lnTo>
                <a:lnTo>
                  <a:pt x="903" y="898"/>
                </a:lnTo>
                <a:lnTo>
                  <a:pt x="904" y="898"/>
                </a:lnTo>
                <a:lnTo>
                  <a:pt x="908" y="898"/>
                </a:lnTo>
                <a:lnTo>
                  <a:pt x="904" y="898"/>
                </a:lnTo>
                <a:lnTo>
                  <a:pt x="903" y="897"/>
                </a:lnTo>
                <a:lnTo>
                  <a:pt x="902" y="897"/>
                </a:lnTo>
                <a:lnTo>
                  <a:pt x="898" y="898"/>
                </a:lnTo>
                <a:lnTo>
                  <a:pt x="897" y="898"/>
                </a:lnTo>
                <a:lnTo>
                  <a:pt x="896" y="898"/>
                </a:lnTo>
                <a:lnTo>
                  <a:pt x="894" y="898"/>
                </a:lnTo>
                <a:lnTo>
                  <a:pt x="892" y="899"/>
                </a:lnTo>
                <a:lnTo>
                  <a:pt x="888" y="900"/>
                </a:lnTo>
                <a:lnTo>
                  <a:pt x="888" y="899"/>
                </a:lnTo>
                <a:lnTo>
                  <a:pt x="889" y="899"/>
                </a:lnTo>
                <a:lnTo>
                  <a:pt x="891" y="899"/>
                </a:lnTo>
                <a:lnTo>
                  <a:pt x="893" y="898"/>
                </a:lnTo>
                <a:lnTo>
                  <a:pt x="893" y="897"/>
                </a:lnTo>
                <a:lnTo>
                  <a:pt x="893" y="895"/>
                </a:lnTo>
                <a:lnTo>
                  <a:pt x="893" y="894"/>
                </a:lnTo>
                <a:lnTo>
                  <a:pt x="891" y="894"/>
                </a:lnTo>
                <a:lnTo>
                  <a:pt x="891" y="895"/>
                </a:lnTo>
                <a:lnTo>
                  <a:pt x="887" y="895"/>
                </a:lnTo>
                <a:lnTo>
                  <a:pt x="886" y="895"/>
                </a:lnTo>
                <a:lnTo>
                  <a:pt x="880" y="894"/>
                </a:lnTo>
                <a:lnTo>
                  <a:pt x="878" y="894"/>
                </a:lnTo>
                <a:lnTo>
                  <a:pt x="877" y="894"/>
                </a:lnTo>
                <a:lnTo>
                  <a:pt x="876" y="893"/>
                </a:lnTo>
                <a:lnTo>
                  <a:pt x="873" y="893"/>
                </a:lnTo>
                <a:lnTo>
                  <a:pt x="872" y="893"/>
                </a:lnTo>
                <a:lnTo>
                  <a:pt x="868" y="892"/>
                </a:lnTo>
                <a:lnTo>
                  <a:pt x="865" y="892"/>
                </a:lnTo>
                <a:lnTo>
                  <a:pt x="862" y="892"/>
                </a:lnTo>
                <a:lnTo>
                  <a:pt x="860" y="892"/>
                </a:lnTo>
                <a:lnTo>
                  <a:pt x="856" y="892"/>
                </a:lnTo>
                <a:lnTo>
                  <a:pt x="855" y="892"/>
                </a:lnTo>
                <a:lnTo>
                  <a:pt x="852" y="893"/>
                </a:lnTo>
                <a:lnTo>
                  <a:pt x="844" y="898"/>
                </a:lnTo>
                <a:lnTo>
                  <a:pt x="838" y="901"/>
                </a:lnTo>
                <a:lnTo>
                  <a:pt x="835" y="904"/>
                </a:lnTo>
                <a:lnTo>
                  <a:pt x="832" y="909"/>
                </a:lnTo>
                <a:lnTo>
                  <a:pt x="830" y="911"/>
                </a:lnTo>
                <a:lnTo>
                  <a:pt x="830" y="913"/>
                </a:lnTo>
                <a:lnTo>
                  <a:pt x="830" y="914"/>
                </a:lnTo>
                <a:lnTo>
                  <a:pt x="838" y="924"/>
                </a:lnTo>
                <a:lnTo>
                  <a:pt x="840" y="925"/>
                </a:lnTo>
                <a:lnTo>
                  <a:pt x="841" y="925"/>
                </a:lnTo>
                <a:lnTo>
                  <a:pt x="841" y="926"/>
                </a:lnTo>
                <a:lnTo>
                  <a:pt x="840" y="926"/>
                </a:lnTo>
                <a:lnTo>
                  <a:pt x="838" y="925"/>
                </a:lnTo>
                <a:lnTo>
                  <a:pt x="836" y="922"/>
                </a:lnTo>
                <a:lnTo>
                  <a:pt x="827" y="911"/>
                </a:lnTo>
                <a:lnTo>
                  <a:pt x="825" y="910"/>
                </a:lnTo>
                <a:lnTo>
                  <a:pt x="825" y="909"/>
                </a:lnTo>
                <a:lnTo>
                  <a:pt x="825" y="910"/>
                </a:lnTo>
                <a:lnTo>
                  <a:pt x="828" y="914"/>
                </a:lnTo>
                <a:lnTo>
                  <a:pt x="829" y="915"/>
                </a:lnTo>
                <a:lnTo>
                  <a:pt x="828" y="915"/>
                </a:lnTo>
                <a:lnTo>
                  <a:pt x="827" y="915"/>
                </a:lnTo>
                <a:lnTo>
                  <a:pt x="820" y="916"/>
                </a:lnTo>
                <a:lnTo>
                  <a:pt x="820" y="917"/>
                </a:lnTo>
                <a:lnTo>
                  <a:pt x="819" y="917"/>
                </a:lnTo>
                <a:lnTo>
                  <a:pt x="818" y="915"/>
                </a:lnTo>
                <a:lnTo>
                  <a:pt x="818" y="914"/>
                </a:lnTo>
                <a:lnTo>
                  <a:pt x="818" y="913"/>
                </a:lnTo>
                <a:lnTo>
                  <a:pt x="819" y="910"/>
                </a:lnTo>
                <a:lnTo>
                  <a:pt x="819" y="908"/>
                </a:lnTo>
                <a:lnTo>
                  <a:pt x="818" y="908"/>
                </a:lnTo>
                <a:lnTo>
                  <a:pt x="818" y="906"/>
                </a:lnTo>
                <a:lnTo>
                  <a:pt x="817" y="905"/>
                </a:lnTo>
                <a:lnTo>
                  <a:pt x="816" y="904"/>
                </a:lnTo>
                <a:lnTo>
                  <a:pt x="814" y="904"/>
                </a:lnTo>
                <a:lnTo>
                  <a:pt x="813" y="901"/>
                </a:lnTo>
                <a:lnTo>
                  <a:pt x="813" y="900"/>
                </a:lnTo>
                <a:lnTo>
                  <a:pt x="813" y="899"/>
                </a:lnTo>
                <a:lnTo>
                  <a:pt x="813" y="897"/>
                </a:lnTo>
                <a:lnTo>
                  <a:pt x="813" y="895"/>
                </a:lnTo>
                <a:lnTo>
                  <a:pt x="812" y="893"/>
                </a:lnTo>
                <a:lnTo>
                  <a:pt x="809" y="892"/>
                </a:lnTo>
                <a:lnTo>
                  <a:pt x="809" y="890"/>
                </a:lnTo>
                <a:lnTo>
                  <a:pt x="809" y="889"/>
                </a:lnTo>
                <a:lnTo>
                  <a:pt x="807" y="887"/>
                </a:lnTo>
                <a:lnTo>
                  <a:pt x="806" y="887"/>
                </a:lnTo>
                <a:lnTo>
                  <a:pt x="806" y="885"/>
                </a:lnTo>
                <a:lnTo>
                  <a:pt x="804" y="885"/>
                </a:lnTo>
                <a:lnTo>
                  <a:pt x="802" y="883"/>
                </a:lnTo>
                <a:lnTo>
                  <a:pt x="801" y="882"/>
                </a:lnTo>
                <a:lnTo>
                  <a:pt x="798" y="879"/>
                </a:lnTo>
                <a:lnTo>
                  <a:pt x="797" y="878"/>
                </a:lnTo>
                <a:lnTo>
                  <a:pt x="797" y="877"/>
                </a:lnTo>
                <a:lnTo>
                  <a:pt x="796" y="876"/>
                </a:lnTo>
                <a:lnTo>
                  <a:pt x="795" y="874"/>
                </a:lnTo>
                <a:lnTo>
                  <a:pt x="793" y="873"/>
                </a:lnTo>
                <a:lnTo>
                  <a:pt x="792" y="871"/>
                </a:lnTo>
                <a:lnTo>
                  <a:pt x="790" y="869"/>
                </a:lnTo>
                <a:lnTo>
                  <a:pt x="788" y="868"/>
                </a:lnTo>
                <a:lnTo>
                  <a:pt x="786" y="866"/>
                </a:lnTo>
                <a:lnTo>
                  <a:pt x="786" y="865"/>
                </a:lnTo>
                <a:lnTo>
                  <a:pt x="786" y="863"/>
                </a:lnTo>
                <a:lnTo>
                  <a:pt x="785" y="862"/>
                </a:lnTo>
                <a:lnTo>
                  <a:pt x="784" y="862"/>
                </a:lnTo>
                <a:lnTo>
                  <a:pt x="784" y="861"/>
                </a:lnTo>
                <a:lnTo>
                  <a:pt x="784" y="860"/>
                </a:lnTo>
                <a:lnTo>
                  <a:pt x="782" y="858"/>
                </a:lnTo>
                <a:lnTo>
                  <a:pt x="784" y="857"/>
                </a:lnTo>
                <a:lnTo>
                  <a:pt x="782" y="853"/>
                </a:lnTo>
                <a:lnTo>
                  <a:pt x="780" y="852"/>
                </a:lnTo>
                <a:lnTo>
                  <a:pt x="779" y="852"/>
                </a:lnTo>
                <a:lnTo>
                  <a:pt x="780" y="852"/>
                </a:lnTo>
                <a:lnTo>
                  <a:pt x="782" y="850"/>
                </a:lnTo>
                <a:lnTo>
                  <a:pt x="784" y="846"/>
                </a:lnTo>
                <a:lnTo>
                  <a:pt x="785" y="844"/>
                </a:lnTo>
                <a:lnTo>
                  <a:pt x="785" y="842"/>
                </a:lnTo>
                <a:lnTo>
                  <a:pt x="785" y="841"/>
                </a:lnTo>
                <a:lnTo>
                  <a:pt x="785" y="835"/>
                </a:lnTo>
                <a:lnTo>
                  <a:pt x="784" y="835"/>
                </a:lnTo>
                <a:lnTo>
                  <a:pt x="784" y="834"/>
                </a:lnTo>
                <a:lnTo>
                  <a:pt x="781" y="830"/>
                </a:lnTo>
                <a:lnTo>
                  <a:pt x="780" y="830"/>
                </a:lnTo>
                <a:lnTo>
                  <a:pt x="780" y="829"/>
                </a:lnTo>
                <a:lnTo>
                  <a:pt x="779" y="829"/>
                </a:lnTo>
                <a:lnTo>
                  <a:pt x="777" y="825"/>
                </a:lnTo>
                <a:lnTo>
                  <a:pt x="777" y="824"/>
                </a:lnTo>
                <a:lnTo>
                  <a:pt x="776" y="824"/>
                </a:lnTo>
                <a:lnTo>
                  <a:pt x="779" y="821"/>
                </a:lnTo>
                <a:lnTo>
                  <a:pt x="779" y="820"/>
                </a:lnTo>
                <a:lnTo>
                  <a:pt x="777" y="820"/>
                </a:lnTo>
                <a:lnTo>
                  <a:pt x="777" y="821"/>
                </a:lnTo>
                <a:lnTo>
                  <a:pt x="776" y="823"/>
                </a:lnTo>
                <a:lnTo>
                  <a:pt x="776" y="824"/>
                </a:lnTo>
                <a:lnTo>
                  <a:pt x="776" y="823"/>
                </a:lnTo>
                <a:lnTo>
                  <a:pt x="772" y="819"/>
                </a:lnTo>
                <a:lnTo>
                  <a:pt x="769" y="818"/>
                </a:lnTo>
                <a:lnTo>
                  <a:pt x="766" y="819"/>
                </a:lnTo>
                <a:lnTo>
                  <a:pt x="765" y="818"/>
                </a:lnTo>
                <a:lnTo>
                  <a:pt x="761" y="817"/>
                </a:lnTo>
                <a:lnTo>
                  <a:pt x="759" y="817"/>
                </a:lnTo>
                <a:lnTo>
                  <a:pt x="763" y="817"/>
                </a:lnTo>
                <a:lnTo>
                  <a:pt x="763" y="815"/>
                </a:lnTo>
                <a:lnTo>
                  <a:pt x="761" y="815"/>
                </a:lnTo>
                <a:lnTo>
                  <a:pt x="763" y="815"/>
                </a:lnTo>
                <a:lnTo>
                  <a:pt x="760" y="815"/>
                </a:lnTo>
                <a:lnTo>
                  <a:pt x="759" y="814"/>
                </a:lnTo>
                <a:lnTo>
                  <a:pt x="758" y="814"/>
                </a:lnTo>
                <a:lnTo>
                  <a:pt x="758" y="813"/>
                </a:lnTo>
                <a:lnTo>
                  <a:pt x="759" y="814"/>
                </a:lnTo>
                <a:lnTo>
                  <a:pt x="760" y="814"/>
                </a:lnTo>
                <a:lnTo>
                  <a:pt x="760" y="813"/>
                </a:lnTo>
                <a:lnTo>
                  <a:pt x="761" y="814"/>
                </a:lnTo>
                <a:lnTo>
                  <a:pt x="763" y="813"/>
                </a:lnTo>
                <a:lnTo>
                  <a:pt x="765" y="810"/>
                </a:lnTo>
                <a:lnTo>
                  <a:pt x="764" y="810"/>
                </a:lnTo>
                <a:lnTo>
                  <a:pt x="765" y="810"/>
                </a:lnTo>
                <a:lnTo>
                  <a:pt x="765" y="809"/>
                </a:lnTo>
                <a:lnTo>
                  <a:pt x="764" y="808"/>
                </a:lnTo>
                <a:lnTo>
                  <a:pt x="763" y="809"/>
                </a:lnTo>
                <a:lnTo>
                  <a:pt x="763" y="808"/>
                </a:lnTo>
                <a:lnTo>
                  <a:pt x="764" y="808"/>
                </a:lnTo>
                <a:lnTo>
                  <a:pt x="764" y="807"/>
                </a:lnTo>
                <a:lnTo>
                  <a:pt x="763" y="807"/>
                </a:lnTo>
                <a:lnTo>
                  <a:pt x="764" y="807"/>
                </a:lnTo>
                <a:lnTo>
                  <a:pt x="763" y="804"/>
                </a:lnTo>
                <a:lnTo>
                  <a:pt x="760" y="805"/>
                </a:lnTo>
                <a:lnTo>
                  <a:pt x="761" y="804"/>
                </a:lnTo>
                <a:lnTo>
                  <a:pt x="760" y="800"/>
                </a:lnTo>
                <a:lnTo>
                  <a:pt x="759" y="800"/>
                </a:lnTo>
                <a:lnTo>
                  <a:pt x="758" y="800"/>
                </a:lnTo>
                <a:lnTo>
                  <a:pt x="759" y="799"/>
                </a:lnTo>
                <a:lnTo>
                  <a:pt x="755" y="791"/>
                </a:lnTo>
                <a:lnTo>
                  <a:pt x="754" y="792"/>
                </a:lnTo>
                <a:lnTo>
                  <a:pt x="753" y="793"/>
                </a:lnTo>
                <a:lnTo>
                  <a:pt x="755" y="791"/>
                </a:lnTo>
                <a:lnTo>
                  <a:pt x="754" y="791"/>
                </a:lnTo>
                <a:lnTo>
                  <a:pt x="753" y="791"/>
                </a:lnTo>
                <a:lnTo>
                  <a:pt x="753" y="789"/>
                </a:lnTo>
                <a:lnTo>
                  <a:pt x="750" y="791"/>
                </a:lnTo>
                <a:lnTo>
                  <a:pt x="749" y="787"/>
                </a:lnTo>
                <a:lnTo>
                  <a:pt x="748" y="787"/>
                </a:lnTo>
                <a:lnTo>
                  <a:pt x="748" y="786"/>
                </a:lnTo>
                <a:lnTo>
                  <a:pt x="748" y="788"/>
                </a:lnTo>
                <a:lnTo>
                  <a:pt x="749" y="791"/>
                </a:lnTo>
                <a:lnTo>
                  <a:pt x="748" y="792"/>
                </a:lnTo>
                <a:lnTo>
                  <a:pt x="749" y="792"/>
                </a:lnTo>
                <a:lnTo>
                  <a:pt x="748" y="792"/>
                </a:lnTo>
                <a:lnTo>
                  <a:pt x="747" y="792"/>
                </a:lnTo>
                <a:lnTo>
                  <a:pt x="745" y="793"/>
                </a:lnTo>
                <a:lnTo>
                  <a:pt x="745" y="792"/>
                </a:lnTo>
                <a:lnTo>
                  <a:pt x="744" y="792"/>
                </a:lnTo>
                <a:lnTo>
                  <a:pt x="744" y="791"/>
                </a:lnTo>
                <a:lnTo>
                  <a:pt x="743" y="791"/>
                </a:lnTo>
                <a:lnTo>
                  <a:pt x="744" y="794"/>
                </a:lnTo>
                <a:lnTo>
                  <a:pt x="742" y="789"/>
                </a:lnTo>
                <a:lnTo>
                  <a:pt x="739" y="791"/>
                </a:lnTo>
                <a:lnTo>
                  <a:pt x="738" y="791"/>
                </a:lnTo>
                <a:lnTo>
                  <a:pt x="737" y="791"/>
                </a:lnTo>
                <a:lnTo>
                  <a:pt x="737" y="792"/>
                </a:lnTo>
                <a:lnTo>
                  <a:pt x="738" y="791"/>
                </a:lnTo>
                <a:lnTo>
                  <a:pt x="739" y="791"/>
                </a:lnTo>
                <a:lnTo>
                  <a:pt x="741" y="793"/>
                </a:lnTo>
                <a:lnTo>
                  <a:pt x="743" y="793"/>
                </a:lnTo>
                <a:lnTo>
                  <a:pt x="742" y="793"/>
                </a:lnTo>
                <a:lnTo>
                  <a:pt x="741" y="793"/>
                </a:lnTo>
                <a:lnTo>
                  <a:pt x="741" y="792"/>
                </a:lnTo>
                <a:lnTo>
                  <a:pt x="739" y="792"/>
                </a:lnTo>
                <a:lnTo>
                  <a:pt x="737" y="793"/>
                </a:lnTo>
                <a:lnTo>
                  <a:pt x="736" y="793"/>
                </a:lnTo>
                <a:lnTo>
                  <a:pt x="733" y="796"/>
                </a:lnTo>
                <a:lnTo>
                  <a:pt x="731" y="797"/>
                </a:lnTo>
                <a:lnTo>
                  <a:pt x="729" y="798"/>
                </a:lnTo>
                <a:lnTo>
                  <a:pt x="729" y="800"/>
                </a:lnTo>
                <a:lnTo>
                  <a:pt x="728" y="800"/>
                </a:lnTo>
                <a:lnTo>
                  <a:pt x="728" y="803"/>
                </a:lnTo>
                <a:lnTo>
                  <a:pt x="727" y="804"/>
                </a:lnTo>
                <a:lnTo>
                  <a:pt x="727" y="805"/>
                </a:lnTo>
                <a:lnTo>
                  <a:pt x="727" y="807"/>
                </a:lnTo>
                <a:lnTo>
                  <a:pt x="727" y="808"/>
                </a:lnTo>
                <a:lnTo>
                  <a:pt x="727" y="809"/>
                </a:lnTo>
                <a:lnTo>
                  <a:pt x="727" y="810"/>
                </a:lnTo>
                <a:lnTo>
                  <a:pt x="727" y="813"/>
                </a:lnTo>
                <a:lnTo>
                  <a:pt x="726" y="815"/>
                </a:lnTo>
                <a:lnTo>
                  <a:pt x="726" y="817"/>
                </a:lnTo>
                <a:lnTo>
                  <a:pt x="728" y="819"/>
                </a:lnTo>
                <a:lnTo>
                  <a:pt x="729" y="820"/>
                </a:lnTo>
                <a:lnTo>
                  <a:pt x="729" y="821"/>
                </a:lnTo>
                <a:lnTo>
                  <a:pt x="728" y="824"/>
                </a:lnTo>
                <a:lnTo>
                  <a:pt x="727" y="826"/>
                </a:lnTo>
                <a:lnTo>
                  <a:pt x="727" y="828"/>
                </a:lnTo>
                <a:lnTo>
                  <a:pt x="728" y="828"/>
                </a:lnTo>
                <a:lnTo>
                  <a:pt x="729" y="828"/>
                </a:lnTo>
                <a:lnTo>
                  <a:pt x="728" y="828"/>
                </a:lnTo>
                <a:lnTo>
                  <a:pt x="729" y="829"/>
                </a:lnTo>
                <a:lnTo>
                  <a:pt x="728" y="829"/>
                </a:lnTo>
                <a:lnTo>
                  <a:pt x="727" y="830"/>
                </a:lnTo>
                <a:lnTo>
                  <a:pt x="727" y="831"/>
                </a:lnTo>
                <a:lnTo>
                  <a:pt x="728" y="833"/>
                </a:lnTo>
                <a:lnTo>
                  <a:pt x="728" y="837"/>
                </a:lnTo>
                <a:lnTo>
                  <a:pt x="728" y="839"/>
                </a:lnTo>
                <a:lnTo>
                  <a:pt x="729" y="839"/>
                </a:lnTo>
                <a:lnTo>
                  <a:pt x="728" y="839"/>
                </a:lnTo>
                <a:lnTo>
                  <a:pt x="729" y="841"/>
                </a:lnTo>
                <a:lnTo>
                  <a:pt x="731" y="846"/>
                </a:lnTo>
                <a:lnTo>
                  <a:pt x="732" y="851"/>
                </a:lnTo>
                <a:lnTo>
                  <a:pt x="732" y="852"/>
                </a:lnTo>
                <a:lnTo>
                  <a:pt x="732" y="853"/>
                </a:lnTo>
                <a:lnTo>
                  <a:pt x="733" y="853"/>
                </a:lnTo>
                <a:lnTo>
                  <a:pt x="733" y="856"/>
                </a:lnTo>
                <a:lnTo>
                  <a:pt x="733" y="857"/>
                </a:lnTo>
                <a:lnTo>
                  <a:pt x="733" y="858"/>
                </a:lnTo>
                <a:lnTo>
                  <a:pt x="733" y="860"/>
                </a:lnTo>
                <a:lnTo>
                  <a:pt x="733" y="863"/>
                </a:lnTo>
                <a:lnTo>
                  <a:pt x="733" y="867"/>
                </a:lnTo>
                <a:lnTo>
                  <a:pt x="733" y="868"/>
                </a:lnTo>
                <a:lnTo>
                  <a:pt x="734" y="868"/>
                </a:lnTo>
                <a:lnTo>
                  <a:pt x="733" y="869"/>
                </a:lnTo>
                <a:lnTo>
                  <a:pt x="733" y="872"/>
                </a:lnTo>
                <a:lnTo>
                  <a:pt x="732" y="872"/>
                </a:lnTo>
                <a:lnTo>
                  <a:pt x="732" y="873"/>
                </a:lnTo>
                <a:lnTo>
                  <a:pt x="732" y="874"/>
                </a:lnTo>
                <a:lnTo>
                  <a:pt x="732" y="877"/>
                </a:lnTo>
                <a:lnTo>
                  <a:pt x="732" y="878"/>
                </a:lnTo>
                <a:lnTo>
                  <a:pt x="734" y="883"/>
                </a:lnTo>
                <a:lnTo>
                  <a:pt x="736" y="885"/>
                </a:lnTo>
                <a:lnTo>
                  <a:pt x="737" y="888"/>
                </a:lnTo>
                <a:lnTo>
                  <a:pt x="737" y="889"/>
                </a:lnTo>
                <a:lnTo>
                  <a:pt x="738" y="889"/>
                </a:lnTo>
                <a:lnTo>
                  <a:pt x="738" y="890"/>
                </a:lnTo>
                <a:lnTo>
                  <a:pt x="738" y="892"/>
                </a:lnTo>
                <a:lnTo>
                  <a:pt x="738" y="893"/>
                </a:lnTo>
                <a:lnTo>
                  <a:pt x="738" y="894"/>
                </a:lnTo>
                <a:lnTo>
                  <a:pt x="739" y="894"/>
                </a:lnTo>
                <a:lnTo>
                  <a:pt x="738" y="894"/>
                </a:lnTo>
                <a:lnTo>
                  <a:pt x="738" y="895"/>
                </a:lnTo>
                <a:lnTo>
                  <a:pt x="738" y="897"/>
                </a:lnTo>
                <a:lnTo>
                  <a:pt x="738" y="898"/>
                </a:lnTo>
                <a:lnTo>
                  <a:pt x="737" y="899"/>
                </a:lnTo>
                <a:lnTo>
                  <a:pt x="736" y="903"/>
                </a:lnTo>
                <a:lnTo>
                  <a:pt x="736" y="904"/>
                </a:lnTo>
                <a:lnTo>
                  <a:pt x="736" y="905"/>
                </a:lnTo>
                <a:lnTo>
                  <a:pt x="736" y="906"/>
                </a:lnTo>
                <a:lnTo>
                  <a:pt x="736" y="908"/>
                </a:lnTo>
                <a:lnTo>
                  <a:pt x="736" y="909"/>
                </a:lnTo>
                <a:lnTo>
                  <a:pt x="736" y="910"/>
                </a:lnTo>
                <a:lnTo>
                  <a:pt x="734" y="910"/>
                </a:lnTo>
                <a:lnTo>
                  <a:pt x="733" y="910"/>
                </a:lnTo>
                <a:lnTo>
                  <a:pt x="731" y="910"/>
                </a:lnTo>
                <a:lnTo>
                  <a:pt x="723" y="917"/>
                </a:lnTo>
                <a:lnTo>
                  <a:pt x="720" y="921"/>
                </a:lnTo>
                <a:lnTo>
                  <a:pt x="718" y="922"/>
                </a:lnTo>
                <a:lnTo>
                  <a:pt x="718" y="924"/>
                </a:lnTo>
                <a:lnTo>
                  <a:pt x="718" y="925"/>
                </a:lnTo>
                <a:lnTo>
                  <a:pt x="718" y="927"/>
                </a:lnTo>
                <a:lnTo>
                  <a:pt x="713" y="932"/>
                </a:lnTo>
                <a:lnTo>
                  <a:pt x="715" y="933"/>
                </a:lnTo>
                <a:lnTo>
                  <a:pt x="712" y="935"/>
                </a:lnTo>
                <a:lnTo>
                  <a:pt x="712" y="937"/>
                </a:lnTo>
                <a:lnTo>
                  <a:pt x="712" y="940"/>
                </a:lnTo>
                <a:lnTo>
                  <a:pt x="707" y="947"/>
                </a:lnTo>
                <a:lnTo>
                  <a:pt x="704" y="952"/>
                </a:lnTo>
                <a:lnTo>
                  <a:pt x="704" y="953"/>
                </a:lnTo>
                <a:lnTo>
                  <a:pt x="704" y="954"/>
                </a:lnTo>
                <a:lnTo>
                  <a:pt x="702" y="957"/>
                </a:lnTo>
                <a:lnTo>
                  <a:pt x="702" y="958"/>
                </a:lnTo>
                <a:lnTo>
                  <a:pt x="702" y="959"/>
                </a:lnTo>
                <a:lnTo>
                  <a:pt x="701" y="959"/>
                </a:lnTo>
                <a:lnTo>
                  <a:pt x="700" y="958"/>
                </a:lnTo>
                <a:lnTo>
                  <a:pt x="701" y="958"/>
                </a:lnTo>
                <a:lnTo>
                  <a:pt x="702" y="961"/>
                </a:lnTo>
                <a:lnTo>
                  <a:pt x="701" y="962"/>
                </a:lnTo>
                <a:lnTo>
                  <a:pt x="697" y="968"/>
                </a:lnTo>
                <a:lnTo>
                  <a:pt x="699" y="972"/>
                </a:lnTo>
                <a:lnTo>
                  <a:pt x="699" y="973"/>
                </a:lnTo>
                <a:lnTo>
                  <a:pt x="699" y="974"/>
                </a:lnTo>
                <a:lnTo>
                  <a:pt x="699" y="978"/>
                </a:lnTo>
                <a:lnTo>
                  <a:pt x="699" y="979"/>
                </a:lnTo>
                <a:lnTo>
                  <a:pt x="697" y="980"/>
                </a:lnTo>
                <a:lnTo>
                  <a:pt x="697" y="983"/>
                </a:lnTo>
                <a:lnTo>
                  <a:pt x="697" y="984"/>
                </a:lnTo>
                <a:lnTo>
                  <a:pt x="696" y="984"/>
                </a:lnTo>
                <a:lnTo>
                  <a:pt x="696" y="985"/>
                </a:lnTo>
                <a:lnTo>
                  <a:pt x="696" y="986"/>
                </a:lnTo>
                <a:lnTo>
                  <a:pt x="696" y="989"/>
                </a:lnTo>
                <a:lnTo>
                  <a:pt x="695" y="993"/>
                </a:lnTo>
                <a:lnTo>
                  <a:pt x="695" y="994"/>
                </a:lnTo>
                <a:lnTo>
                  <a:pt x="694" y="997"/>
                </a:lnTo>
                <a:lnTo>
                  <a:pt x="695" y="999"/>
                </a:lnTo>
                <a:lnTo>
                  <a:pt x="694" y="999"/>
                </a:lnTo>
                <a:lnTo>
                  <a:pt x="694" y="1000"/>
                </a:lnTo>
                <a:lnTo>
                  <a:pt x="695" y="1001"/>
                </a:lnTo>
                <a:lnTo>
                  <a:pt x="696" y="1001"/>
                </a:lnTo>
                <a:lnTo>
                  <a:pt x="695" y="1002"/>
                </a:lnTo>
                <a:lnTo>
                  <a:pt x="695" y="1004"/>
                </a:lnTo>
                <a:lnTo>
                  <a:pt x="696" y="1004"/>
                </a:lnTo>
                <a:lnTo>
                  <a:pt x="699" y="1002"/>
                </a:lnTo>
                <a:lnTo>
                  <a:pt x="701" y="1006"/>
                </a:lnTo>
                <a:lnTo>
                  <a:pt x="701" y="1007"/>
                </a:lnTo>
                <a:lnTo>
                  <a:pt x="701" y="1006"/>
                </a:lnTo>
                <a:lnTo>
                  <a:pt x="699" y="1004"/>
                </a:lnTo>
                <a:lnTo>
                  <a:pt x="697" y="1004"/>
                </a:lnTo>
                <a:lnTo>
                  <a:pt x="696" y="1004"/>
                </a:lnTo>
                <a:lnTo>
                  <a:pt x="697" y="1004"/>
                </a:lnTo>
                <a:lnTo>
                  <a:pt x="696" y="1005"/>
                </a:lnTo>
                <a:lnTo>
                  <a:pt x="697" y="1007"/>
                </a:lnTo>
                <a:lnTo>
                  <a:pt x="700" y="1006"/>
                </a:lnTo>
                <a:lnTo>
                  <a:pt x="697" y="1007"/>
                </a:lnTo>
                <a:lnTo>
                  <a:pt x="696" y="1005"/>
                </a:lnTo>
                <a:lnTo>
                  <a:pt x="695" y="1005"/>
                </a:lnTo>
                <a:lnTo>
                  <a:pt x="695" y="1006"/>
                </a:lnTo>
                <a:lnTo>
                  <a:pt x="696" y="1007"/>
                </a:lnTo>
                <a:lnTo>
                  <a:pt x="697" y="1007"/>
                </a:lnTo>
                <a:lnTo>
                  <a:pt x="697" y="1009"/>
                </a:lnTo>
                <a:lnTo>
                  <a:pt x="699" y="1009"/>
                </a:lnTo>
                <a:lnTo>
                  <a:pt x="697" y="1009"/>
                </a:lnTo>
                <a:lnTo>
                  <a:pt x="699" y="1009"/>
                </a:lnTo>
                <a:lnTo>
                  <a:pt x="699" y="1010"/>
                </a:lnTo>
                <a:lnTo>
                  <a:pt x="700" y="1011"/>
                </a:lnTo>
                <a:lnTo>
                  <a:pt x="700" y="1015"/>
                </a:lnTo>
                <a:lnTo>
                  <a:pt x="700" y="1016"/>
                </a:lnTo>
                <a:lnTo>
                  <a:pt x="700" y="1017"/>
                </a:lnTo>
                <a:lnTo>
                  <a:pt x="700" y="1018"/>
                </a:lnTo>
                <a:lnTo>
                  <a:pt x="700" y="1021"/>
                </a:lnTo>
                <a:lnTo>
                  <a:pt x="701" y="1021"/>
                </a:lnTo>
                <a:lnTo>
                  <a:pt x="700" y="1021"/>
                </a:lnTo>
                <a:lnTo>
                  <a:pt x="701" y="1022"/>
                </a:lnTo>
                <a:lnTo>
                  <a:pt x="701" y="1025"/>
                </a:lnTo>
                <a:lnTo>
                  <a:pt x="702" y="1027"/>
                </a:lnTo>
                <a:lnTo>
                  <a:pt x="702" y="1028"/>
                </a:lnTo>
                <a:lnTo>
                  <a:pt x="702" y="1031"/>
                </a:lnTo>
                <a:lnTo>
                  <a:pt x="702" y="1032"/>
                </a:lnTo>
                <a:lnTo>
                  <a:pt x="702" y="1033"/>
                </a:lnTo>
                <a:lnTo>
                  <a:pt x="704" y="1033"/>
                </a:lnTo>
                <a:lnTo>
                  <a:pt x="704" y="1034"/>
                </a:lnTo>
                <a:lnTo>
                  <a:pt x="704" y="1036"/>
                </a:lnTo>
                <a:lnTo>
                  <a:pt x="705" y="1037"/>
                </a:lnTo>
                <a:lnTo>
                  <a:pt x="705" y="1038"/>
                </a:lnTo>
                <a:lnTo>
                  <a:pt x="705" y="1039"/>
                </a:lnTo>
                <a:lnTo>
                  <a:pt x="706" y="1041"/>
                </a:lnTo>
                <a:lnTo>
                  <a:pt x="706" y="1042"/>
                </a:lnTo>
                <a:lnTo>
                  <a:pt x="707" y="1044"/>
                </a:lnTo>
                <a:lnTo>
                  <a:pt x="709" y="1045"/>
                </a:lnTo>
                <a:lnTo>
                  <a:pt x="709" y="1047"/>
                </a:lnTo>
                <a:lnTo>
                  <a:pt x="710" y="1048"/>
                </a:lnTo>
                <a:lnTo>
                  <a:pt x="710" y="1049"/>
                </a:lnTo>
                <a:lnTo>
                  <a:pt x="710" y="1050"/>
                </a:lnTo>
                <a:lnTo>
                  <a:pt x="710" y="1053"/>
                </a:lnTo>
                <a:lnTo>
                  <a:pt x="710" y="1055"/>
                </a:lnTo>
                <a:lnTo>
                  <a:pt x="710" y="1057"/>
                </a:lnTo>
                <a:lnTo>
                  <a:pt x="710" y="1058"/>
                </a:lnTo>
                <a:lnTo>
                  <a:pt x="710" y="1059"/>
                </a:lnTo>
                <a:lnTo>
                  <a:pt x="710" y="1064"/>
                </a:lnTo>
                <a:lnTo>
                  <a:pt x="710" y="1065"/>
                </a:lnTo>
                <a:lnTo>
                  <a:pt x="710" y="1066"/>
                </a:lnTo>
                <a:lnTo>
                  <a:pt x="709" y="1069"/>
                </a:lnTo>
                <a:lnTo>
                  <a:pt x="710" y="1070"/>
                </a:lnTo>
                <a:lnTo>
                  <a:pt x="709" y="1071"/>
                </a:lnTo>
                <a:lnTo>
                  <a:pt x="707" y="1073"/>
                </a:lnTo>
                <a:lnTo>
                  <a:pt x="707" y="1074"/>
                </a:lnTo>
                <a:lnTo>
                  <a:pt x="705" y="1074"/>
                </a:lnTo>
                <a:lnTo>
                  <a:pt x="705" y="1075"/>
                </a:lnTo>
                <a:lnTo>
                  <a:pt x="704" y="1076"/>
                </a:lnTo>
                <a:lnTo>
                  <a:pt x="704" y="1078"/>
                </a:lnTo>
                <a:lnTo>
                  <a:pt x="702" y="1079"/>
                </a:lnTo>
                <a:lnTo>
                  <a:pt x="704" y="1081"/>
                </a:lnTo>
                <a:lnTo>
                  <a:pt x="702" y="1084"/>
                </a:lnTo>
                <a:lnTo>
                  <a:pt x="704" y="1086"/>
                </a:lnTo>
                <a:lnTo>
                  <a:pt x="705" y="1087"/>
                </a:lnTo>
                <a:lnTo>
                  <a:pt x="705" y="1089"/>
                </a:lnTo>
                <a:lnTo>
                  <a:pt x="702" y="1089"/>
                </a:lnTo>
                <a:lnTo>
                  <a:pt x="702" y="1090"/>
                </a:lnTo>
                <a:lnTo>
                  <a:pt x="704" y="1092"/>
                </a:lnTo>
                <a:lnTo>
                  <a:pt x="705" y="1092"/>
                </a:lnTo>
                <a:lnTo>
                  <a:pt x="705" y="1094"/>
                </a:lnTo>
                <a:lnTo>
                  <a:pt x="705" y="1095"/>
                </a:lnTo>
                <a:lnTo>
                  <a:pt x="706" y="1095"/>
                </a:lnTo>
                <a:lnTo>
                  <a:pt x="709" y="1098"/>
                </a:lnTo>
                <a:lnTo>
                  <a:pt x="710" y="1102"/>
                </a:lnTo>
                <a:lnTo>
                  <a:pt x="711" y="1103"/>
                </a:lnTo>
                <a:lnTo>
                  <a:pt x="712" y="1103"/>
                </a:lnTo>
                <a:lnTo>
                  <a:pt x="713" y="1106"/>
                </a:lnTo>
                <a:lnTo>
                  <a:pt x="720" y="1108"/>
                </a:lnTo>
                <a:lnTo>
                  <a:pt x="722" y="1108"/>
                </a:lnTo>
                <a:lnTo>
                  <a:pt x="726" y="1108"/>
                </a:lnTo>
                <a:lnTo>
                  <a:pt x="727" y="1108"/>
                </a:lnTo>
                <a:lnTo>
                  <a:pt x="727" y="1107"/>
                </a:lnTo>
                <a:lnTo>
                  <a:pt x="727" y="1106"/>
                </a:lnTo>
                <a:lnTo>
                  <a:pt x="728" y="1106"/>
                </a:lnTo>
                <a:lnTo>
                  <a:pt x="729" y="1106"/>
                </a:lnTo>
                <a:lnTo>
                  <a:pt x="732" y="1106"/>
                </a:lnTo>
                <a:lnTo>
                  <a:pt x="733" y="1106"/>
                </a:lnTo>
                <a:lnTo>
                  <a:pt x="733" y="1105"/>
                </a:lnTo>
                <a:lnTo>
                  <a:pt x="734" y="1105"/>
                </a:lnTo>
                <a:lnTo>
                  <a:pt x="737" y="1106"/>
                </a:lnTo>
                <a:lnTo>
                  <a:pt x="739" y="1106"/>
                </a:lnTo>
                <a:lnTo>
                  <a:pt x="743" y="1106"/>
                </a:lnTo>
                <a:lnTo>
                  <a:pt x="745" y="1106"/>
                </a:lnTo>
                <a:lnTo>
                  <a:pt x="747" y="1105"/>
                </a:lnTo>
                <a:lnTo>
                  <a:pt x="748" y="1106"/>
                </a:lnTo>
                <a:lnTo>
                  <a:pt x="748" y="1107"/>
                </a:lnTo>
                <a:lnTo>
                  <a:pt x="749" y="1108"/>
                </a:lnTo>
                <a:lnTo>
                  <a:pt x="752" y="1108"/>
                </a:lnTo>
                <a:lnTo>
                  <a:pt x="753" y="1108"/>
                </a:lnTo>
                <a:lnTo>
                  <a:pt x="754" y="1110"/>
                </a:lnTo>
                <a:lnTo>
                  <a:pt x="755" y="1112"/>
                </a:lnTo>
                <a:lnTo>
                  <a:pt x="757" y="1112"/>
                </a:lnTo>
                <a:lnTo>
                  <a:pt x="759" y="1111"/>
                </a:lnTo>
                <a:lnTo>
                  <a:pt x="760" y="1111"/>
                </a:lnTo>
                <a:lnTo>
                  <a:pt x="761" y="1108"/>
                </a:lnTo>
                <a:lnTo>
                  <a:pt x="761" y="1107"/>
                </a:lnTo>
                <a:lnTo>
                  <a:pt x="760" y="1107"/>
                </a:lnTo>
                <a:lnTo>
                  <a:pt x="761" y="1106"/>
                </a:lnTo>
                <a:lnTo>
                  <a:pt x="763" y="1106"/>
                </a:lnTo>
                <a:lnTo>
                  <a:pt x="764" y="1105"/>
                </a:lnTo>
                <a:lnTo>
                  <a:pt x="766" y="1103"/>
                </a:lnTo>
                <a:lnTo>
                  <a:pt x="768" y="1105"/>
                </a:lnTo>
                <a:lnTo>
                  <a:pt x="769" y="1106"/>
                </a:lnTo>
                <a:lnTo>
                  <a:pt x="771" y="1107"/>
                </a:lnTo>
                <a:lnTo>
                  <a:pt x="774" y="1106"/>
                </a:lnTo>
                <a:lnTo>
                  <a:pt x="775" y="1103"/>
                </a:lnTo>
                <a:lnTo>
                  <a:pt x="776" y="1105"/>
                </a:lnTo>
                <a:lnTo>
                  <a:pt x="776" y="1106"/>
                </a:lnTo>
                <a:lnTo>
                  <a:pt x="777" y="1107"/>
                </a:lnTo>
                <a:lnTo>
                  <a:pt x="780" y="1106"/>
                </a:lnTo>
                <a:lnTo>
                  <a:pt x="782" y="1105"/>
                </a:lnTo>
                <a:lnTo>
                  <a:pt x="788" y="1105"/>
                </a:lnTo>
                <a:lnTo>
                  <a:pt x="790" y="1105"/>
                </a:lnTo>
                <a:lnTo>
                  <a:pt x="791" y="1106"/>
                </a:lnTo>
                <a:lnTo>
                  <a:pt x="792" y="1106"/>
                </a:lnTo>
                <a:lnTo>
                  <a:pt x="793" y="1105"/>
                </a:lnTo>
                <a:lnTo>
                  <a:pt x="795" y="1103"/>
                </a:lnTo>
                <a:lnTo>
                  <a:pt x="803" y="1102"/>
                </a:lnTo>
                <a:lnTo>
                  <a:pt x="812" y="1105"/>
                </a:lnTo>
                <a:lnTo>
                  <a:pt x="816" y="1107"/>
                </a:lnTo>
                <a:lnTo>
                  <a:pt x="819" y="1108"/>
                </a:lnTo>
                <a:lnTo>
                  <a:pt x="820" y="1110"/>
                </a:lnTo>
                <a:lnTo>
                  <a:pt x="822" y="1110"/>
                </a:lnTo>
                <a:lnTo>
                  <a:pt x="822" y="1111"/>
                </a:lnTo>
                <a:lnTo>
                  <a:pt x="824" y="1112"/>
                </a:lnTo>
                <a:lnTo>
                  <a:pt x="825" y="1113"/>
                </a:lnTo>
                <a:lnTo>
                  <a:pt x="827" y="1113"/>
                </a:lnTo>
                <a:lnTo>
                  <a:pt x="828" y="1114"/>
                </a:lnTo>
                <a:lnTo>
                  <a:pt x="830" y="1116"/>
                </a:lnTo>
                <a:lnTo>
                  <a:pt x="832" y="1117"/>
                </a:lnTo>
                <a:lnTo>
                  <a:pt x="833" y="1117"/>
                </a:lnTo>
                <a:lnTo>
                  <a:pt x="834" y="1119"/>
                </a:lnTo>
                <a:lnTo>
                  <a:pt x="836" y="1121"/>
                </a:lnTo>
                <a:lnTo>
                  <a:pt x="839" y="1123"/>
                </a:lnTo>
                <a:lnTo>
                  <a:pt x="839" y="1124"/>
                </a:lnTo>
                <a:lnTo>
                  <a:pt x="840" y="1126"/>
                </a:lnTo>
                <a:lnTo>
                  <a:pt x="841" y="1127"/>
                </a:lnTo>
                <a:lnTo>
                  <a:pt x="841" y="1129"/>
                </a:lnTo>
                <a:lnTo>
                  <a:pt x="843" y="1130"/>
                </a:lnTo>
                <a:lnTo>
                  <a:pt x="843" y="1132"/>
                </a:lnTo>
                <a:lnTo>
                  <a:pt x="844" y="1135"/>
                </a:lnTo>
                <a:lnTo>
                  <a:pt x="844" y="1137"/>
                </a:lnTo>
                <a:lnTo>
                  <a:pt x="845" y="1139"/>
                </a:lnTo>
                <a:lnTo>
                  <a:pt x="846" y="1142"/>
                </a:lnTo>
                <a:lnTo>
                  <a:pt x="846" y="1143"/>
                </a:lnTo>
                <a:lnTo>
                  <a:pt x="846" y="1144"/>
                </a:lnTo>
                <a:lnTo>
                  <a:pt x="846" y="1146"/>
                </a:lnTo>
                <a:lnTo>
                  <a:pt x="846" y="1148"/>
                </a:lnTo>
                <a:lnTo>
                  <a:pt x="846" y="1154"/>
                </a:lnTo>
                <a:lnTo>
                  <a:pt x="846" y="1155"/>
                </a:lnTo>
                <a:lnTo>
                  <a:pt x="848" y="1155"/>
                </a:lnTo>
                <a:lnTo>
                  <a:pt x="848" y="1158"/>
                </a:lnTo>
                <a:lnTo>
                  <a:pt x="849" y="1160"/>
                </a:lnTo>
                <a:lnTo>
                  <a:pt x="850" y="1161"/>
                </a:lnTo>
                <a:lnTo>
                  <a:pt x="850" y="1164"/>
                </a:lnTo>
                <a:lnTo>
                  <a:pt x="850" y="1167"/>
                </a:lnTo>
                <a:lnTo>
                  <a:pt x="851" y="1170"/>
                </a:lnTo>
                <a:lnTo>
                  <a:pt x="850" y="1172"/>
                </a:lnTo>
                <a:lnTo>
                  <a:pt x="851" y="1176"/>
                </a:lnTo>
                <a:lnTo>
                  <a:pt x="851" y="1181"/>
                </a:lnTo>
                <a:lnTo>
                  <a:pt x="851" y="1186"/>
                </a:lnTo>
                <a:lnTo>
                  <a:pt x="851" y="1187"/>
                </a:lnTo>
                <a:lnTo>
                  <a:pt x="851" y="1188"/>
                </a:lnTo>
                <a:lnTo>
                  <a:pt x="850" y="1202"/>
                </a:lnTo>
                <a:lnTo>
                  <a:pt x="850" y="1206"/>
                </a:lnTo>
                <a:lnTo>
                  <a:pt x="850" y="1207"/>
                </a:lnTo>
                <a:lnTo>
                  <a:pt x="850" y="1209"/>
                </a:lnTo>
                <a:lnTo>
                  <a:pt x="850" y="1212"/>
                </a:lnTo>
                <a:lnTo>
                  <a:pt x="850" y="1213"/>
                </a:lnTo>
                <a:lnTo>
                  <a:pt x="851" y="1213"/>
                </a:lnTo>
                <a:lnTo>
                  <a:pt x="851" y="1214"/>
                </a:lnTo>
                <a:lnTo>
                  <a:pt x="852" y="1217"/>
                </a:lnTo>
                <a:lnTo>
                  <a:pt x="854" y="1219"/>
                </a:lnTo>
                <a:lnTo>
                  <a:pt x="854" y="1220"/>
                </a:lnTo>
                <a:lnTo>
                  <a:pt x="855" y="1223"/>
                </a:lnTo>
                <a:lnTo>
                  <a:pt x="855" y="1224"/>
                </a:lnTo>
                <a:lnTo>
                  <a:pt x="855" y="1226"/>
                </a:lnTo>
                <a:lnTo>
                  <a:pt x="856" y="1230"/>
                </a:lnTo>
                <a:lnTo>
                  <a:pt x="856" y="1231"/>
                </a:lnTo>
                <a:lnTo>
                  <a:pt x="857" y="1234"/>
                </a:lnTo>
                <a:lnTo>
                  <a:pt x="859" y="1236"/>
                </a:lnTo>
                <a:lnTo>
                  <a:pt x="859" y="1238"/>
                </a:lnTo>
                <a:lnTo>
                  <a:pt x="859" y="1240"/>
                </a:lnTo>
                <a:lnTo>
                  <a:pt x="860" y="1245"/>
                </a:lnTo>
                <a:lnTo>
                  <a:pt x="860" y="1247"/>
                </a:lnTo>
                <a:lnTo>
                  <a:pt x="861" y="1247"/>
                </a:lnTo>
                <a:lnTo>
                  <a:pt x="861" y="1250"/>
                </a:lnTo>
                <a:lnTo>
                  <a:pt x="861" y="1251"/>
                </a:lnTo>
                <a:lnTo>
                  <a:pt x="862" y="1254"/>
                </a:lnTo>
                <a:lnTo>
                  <a:pt x="866" y="1261"/>
                </a:lnTo>
                <a:lnTo>
                  <a:pt x="866" y="1263"/>
                </a:lnTo>
                <a:lnTo>
                  <a:pt x="867" y="1265"/>
                </a:lnTo>
                <a:lnTo>
                  <a:pt x="867" y="1266"/>
                </a:lnTo>
                <a:lnTo>
                  <a:pt x="867" y="1268"/>
                </a:lnTo>
                <a:lnTo>
                  <a:pt x="868" y="1271"/>
                </a:lnTo>
                <a:lnTo>
                  <a:pt x="868" y="1273"/>
                </a:lnTo>
                <a:lnTo>
                  <a:pt x="868" y="1274"/>
                </a:lnTo>
                <a:lnTo>
                  <a:pt x="870" y="1276"/>
                </a:lnTo>
                <a:lnTo>
                  <a:pt x="870" y="1277"/>
                </a:lnTo>
                <a:lnTo>
                  <a:pt x="871" y="1277"/>
                </a:lnTo>
                <a:lnTo>
                  <a:pt x="870" y="1278"/>
                </a:lnTo>
                <a:lnTo>
                  <a:pt x="870" y="1279"/>
                </a:lnTo>
                <a:lnTo>
                  <a:pt x="868" y="1279"/>
                </a:lnTo>
                <a:lnTo>
                  <a:pt x="868" y="1282"/>
                </a:lnTo>
                <a:lnTo>
                  <a:pt x="870" y="1283"/>
                </a:lnTo>
                <a:lnTo>
                  <a:pt x="870" y="1284"/>
                </a:lnTo>
                <a:lnTo>
                  <a:pt x="870" y="1286"/>
                </a:lnTo>
                <a:lnTo>
                  <a:pt x="870" y="1287"/>
                </a:lnTo>
                <a:lnTo>
                  <a:pt x="870" y="1288"/>
                </a:lnTo>
                <a:lnTo>
                  <a:pt x="870" y="1289"/>
                </a:lnTo>
                <a:lnTo>
                  <a:pt x="868" y="1289"/>
                </a:lnTo>
                <a:lnTo>
                  <a:pt x="870" y="1290"/>
                </a:lnTo>
                <a:lnTo>
                  <a:pt x="868" y="1290"/>
                </a:lnTo>
                <a:lnTo>
                  <a:pt x="868" y="1292"/>
                </a:lnTo>
                <a:lnTo>
                  <a:pt x="868" y="1295"/>
                </a:lnTo>
                <a:lnTo>
                  <a:pt x="867" y="1297"/>
                </a:lnTo>
                <a:lnTo>
                  <a:pt x="866" y="1300"/>
                </a:lnTo>
                <a:lnTo>
                  <a:pt x="865" y="1303"/>
                </a:lnTo>
                <a:lnTo>
                  <a:pt x="865" y="1304"/>
                </a:lnTo>
                <a:lnTo>
                  <a:pt x="865" y="1305"/>
                </a:lnTo>
                <a:lnTo>
                  <a:pt x="865" y="1308"/>
                </a:lnTo>
                <a:lnTo>
                  <a:pt x="865" y="1310"/>
                </a:lnTo>
                <a:lnTo>
                  <a:pt x="864" y="1310"/>
                </a:lnTo>
                <a:lnTo>
                  <a:pt x="864" y="1311"/>
                </a:lnTo>
                <a:lnTo>
                  <a:pt x="864" y="1313"/>
                </a:lnTo>
                <a:lnTo>
                  <a:pt x="864" y="1315"/>
                </a:lnTo>
                <a:lnTo>
                  <a:pt x="862" y="1315"/>
                </a:lnTo>
                <a:lnTo>
                  <a:pt x="862" y="1319"/>
                </a:lnTo>
                <a:lnTo>
                  <a:pt x="862" y="1324"/>
                </a:lnTo>
                <a:lnTo>
                  <a:pt x="861" y="1326"/>
                </a:lnTo>
                <a:lnTo>
                  <a:pt x="860" y="1327"/>
                </a:lnTo>
                <a:lnTo>
                  <a:pt x="861" y="1330"/>
                </a:lnTo>
                <a:lnTo>
                  <a:pt x="862" y="1332"/>
                </a:lnTo>
                <a:lnTo>
                  <a:pt x="864" y="1332"/>
                </a:lnTo>
                <a:lnTo>
                  <a:pt x="866" y="1332"/>
                </a:lnTo>
                <a:lnTo>
                  <a:pt x="866" y="1334"/>
                </a:lnTo>
                <a:lnTo>
                  <a:pt x="866" y="1335"/>
                </a:lnTo>
                <a:lnTo>
                  <a:pt x="864" y="1335"/>
                </a:lnTo>
                <a:lnTo>
                  <a:pt x="862" y="1335"/>
                </a:lnTo>
                <a:lnTo>
                  <a:pt x="860" y="1335"/>
                </a:lnTo>
                <a:lnTo>
                  <a:pt x="859" y="1335"/>
                </a:lnTo>
                <a:lnTo>
                  <a:pt x="857" y="1335"/>
                </a:lnTo>
                <a:lnTo>
                  <a:pt x="855" y="1332"/>
                </a:lnTo>
                <a:lnTo>
                  <a:pt x="854" y="1332"/>
                </a:lnTo>
                <a:lnTo>
                  <a:pt x="852" y="1332"/>
                </a:lnTo>
                <a:lnTo>
                  <a:pt x="840" y="1336"/>
                </a:lnTo>
                <a:lnTo>
                  <a:pt x="841" y="1339"/>
                </a:lnTo>
                <a:lnTo>
                  <a:pt x="841" y="1340"/>
                </a:lnTo>
                <a:lnTo>
                  <a:pt x="841" y="1341"/>
                </a:lnTo>
                <a:lnTo>
                  <a:pt x="840" y="1341"/>
                </a:lnTo>
                <a:lnTo>
                  <a:pt x="840" y="1342"/>
                </a:lnTo>
                <a:lnTo>
                  <a:pt x="838" y="1342"/>
                </a:lnTo>
                <a:lnTo>
                  <a:pt x="832" y="1346"/>
                </a:lnTo>
                <a:lnTo>
                  <a:pt x="832" y="1347"/>
                </a:lnTo>
                <a:lnTo>
                  <a:pt x="829" y="1347"/>
                </a:lnTo>
                <a:lnTo>
                  <a:pt x="828" y="1347"/>
                </a:lnTo>
                <a:lnTo>
                  <a:pt x="828" y="1348"/>
                </a:lnTo>
                <a:lnTo>
                  <a:pt x="827" y="1348"/>
                </a:lnTo>
                <a:lnTo>
                  <a:pt x="825" y="1347"/>
                </a:lnTo>
                <a:lnTo>
                  <a:pt x="825" y="1346"/>
                </a:lnTo>
                <a:lnTo>
                  <a:pt x="824" y="1346"/>
                </a:lnTo>
                <a:lnTo>
                  <a:pt x="820" y="1347"/>
                </a:lnTo>
                <a:lnTo>
                  <a:pt x="820" y="1348"/>
                </a:lnTo>
                <a:lnTo>
                  <a:pt x="818" y="1348"/>
                </a:lnTo>
                <a:lnTo>
                  <a:pt x="817" y="1350"/>
                </a:lnTo>
                <a:lnTo>
                  <a:pt x="814" y="1351"/>
                </a:lnTo>
                <a:lnTo>
                  <a:pt x="812" y="1351"/>
                </a:lnTo>
                <a:lnTo>
                  <a:pt x="811" y="1350"/>
                </a:lnTo>
                <a:lnTo>
                  <a:pt x="809" y="1350"/>
                </a:lnTo>
                <a:lnTo>
                  <a:pt x="809" y="1351"/>
                </a:lnTo>
                <a:lnTo>
                  <a:pt x="808" y="1351"/>
                </a:lnTo>
                <a:lnTo>
                  <a:pt x="807" y="1351"/>
                </a:lnTo>
                <a:lnTo>
                  <a:pt x="807" y="1350"/>
                </a:lnTo>
                <a:lnTo>
                  <a:pt x="806" y="1350"/>
                </a:lnTo>
                <a:lnTo>
                  <a:pt x="806" y="1351"/>
                </a:lnTo>
                <a:lnTo>
                  <a:pt x="804" y="1350"/>
                </a:lnTo>
                <a:lnTo>
                  <a:pt x="803" y="1350"/>
                </a:lnTo>
                <a:lnTo>
                  <a:pt x="801" y="1350"/>
                </a:lnTo>
                <a:lnTo>
                  <a:pt x="800" y="1350"/>
                </a:lnTo>
                <a:lnTo>
                  <a:pt x="798" y="1350"/>
                </a:lnTo>
                <a:lnTo>
                  <a:pt x="790" y="1350"/>
                </a:lnTo>
                <a:lnTo>
                  <a:pt x="786" y="1350"/>
                </a:lnTo>
                <a:lnTo>
                  <a:pt x="784" y="1351"/>
                </a:lnTo>
                <a:lnTo>
                  <a:pt x="779" y="1351"/>
                </a:lnTo>
                <a:lnTo>
                  <a:pt x="776" y="1351"/>
                </a:lnTo>
                <a:lnTo>
                  <a:pt x="775" y="1352"/>
                </a:lnTo>
                <a:lnTo>
                  <a:pt x="774" y="1351"/>
                </a:lnTo>
                <a:lnTo>
                  <a:pt x="772" y="1351"/>
                </a:lnTo>
                <a:lnTo>
                  <a:pt x="769" y="1350"/>
                </a:lnTo>
                <a:lnTo>
                  <a:pt x="769" y="1348"/>
                </a:lnTo>
                <a:lnTo>
                  <a:pt x="769" y="1350"/>
                </a:lnTo>
                <a:lnTo>
                  <a:pt x="765" y="1350"/>
                </a:lnTo>
                <a:lnTo>
                  <a:pt x="764" y="1351"/>
                </a:lnTo>
                <a:lnTo>
                  <a:pt x="763" y="1350"/>
                </a:lnTo>
                <a:lnTo>
                  <a:pt x="763" y="1351"/>
                </a:lnTo>
                <a:lnTo>
                  <a:pt x="755" y="1351"/>
                </a:lnTo>
                <a:lnTo>
                  <a:pt x="742" y="1350"/>
                </a:lnTo>
                <a:lnTo>
                  <a:pt x="741" y="1350"/>
                </a:lnTo>
                <a:lnTo>
                  <a:pt x="739" y="1350"/>
                </a:lnTo>
                <a:lnTo>
                  <a:pt x="737" y="1350"/>
                </a:lnTo>
                <a:lnTo>
                  <a:pt x="736" y="1351"/>
                </a:lnTo>
                <a:lnTo>
                  <a:pt x="733" y="1350"/>
                </a:lnTo>
                <a:lnTo>
                  <a:pt x="733" y="1351"/>
                </a:lnTo>
                <a:lnTo>
                  <a:pt x="728" y="1350"/>
                </a:lnTo>
                <a:lnTo>
                  <a:pt x="726" y="1351"/>
                </a:lnTo>
                <a:lnTo>
                  <a:pt x="725" y="1350"/>
                </a:lnTo>
                <a:lnTo>
                  <a:pt x="722" y="1351"/>
                </a:lnTo>
                <a:lnTo>
                  <a:pt x="722" y="1350"/>
                </a:lnTo>
                <a:lnTo>
                  <a:pt x="721" y="1348"/>
                </a:lnTo>
                <a:lnTo>
                  <a:pt x="722" y="1347"/>
                </a:lnTo>
                <a:lnTo>
                  <a:pt x="721" y="1346"/>
                </a:lnTo>
                <a:lnTo>
                  <a:pt x="721" y="1350"/>
                </a:lnTo>
                <a:lnTo>
                  <a:pt x="718" y="1350"/>
                </a:lnTo>
                <a:lnTo>
                  <a:pt x="715" y="1350"/>
                </a:lnTo>
                <a:lnTo>
                  <a:pt x="713" y="1350"/>
                </a:lnTo>
                <a:lnTo>
                  <a:pt x="711" y="1350"/>
                </a:lnTo>
                <a:lnTo>
                  <a:pt x="710" y="1350"/>
                </a:lnTo>
                <a:lnTo>
                  <a:pt x="709" y="1350"/>
                </a:lnTo>
                <a:lnTo>
                  <a:pt x="710" y="1350"/>
                </a:lnTo>
                <a:lnTo>
                  <a:pt x="707" y="1350"/>
                </a:lnTo>
                <a:lnTo>
                  <a:pt x="702" y="1350"/>
                </a:lnTo>
                <a:lnTo>
                  <a:pt x="701" y="1350"/>
                </a:lnTo>
                <a:lnTo>
                  <a:pt x="697" y="1350"/>
                </a:lnTo>
                <a:lnTo>
                  <a:pt x="696" y="1350"/>
                </a:lnTo>
                <a:lnTo>
                  <a:pt x="695" y="1350"/>
                </a:lnTo>
                <a:lnTo>
                  <a:pt x="686" y="1350"/>
                </a:lnTo>
                <a:lnTo>
                  <a:pt x="686" y="1348"/>
                </a:lnTo>
                <a:lnTo>
                  <a:pt x="693" y="1348"/>
                </a:lnTo>
                <a:lnTo>
                  <a:pt x="694" y="1348"/>
                </a:lnTo>
                <a:lnTo>
                  <a:pt x="693" y="1348"/>
                </a:lnTo>
                <a:lnTo>
                  <a:pt x="693" y="1346"/>
                </a:lnTo>
                <a:lnTo>
                  <a:pt x="691" y="1346"/>
                </a:lnTo>
                <a:lnTo>
                  <a:pt x="688" y="1345"/>
                </a:lnTo>
                <a:lnTo>
                  <a:pt x="686" y="1347"/>
                </a:lnTo>
                <a:lnTo>
                  <a:pt x="686" y="1345"/>
                </a:lnTo>
                <a:lnTo>
                  <a:pt x="685" y="1345"/>
                </a:lnTo>
                <a:lnTo>
                  <a:pt x="686" y="1346"/>
                </a:lnTo>
                <a:lnTo>
                  <a:pt x="685" y="1345"/>
                </a:lnTo>
                <a:lnTo>
                  <a:pt x="680" y="1346"/>
                </a:lnTo>
                <a:lnTo>
                  <a:pt x="679" y="1346"/>
                </a:lnTo>
                <a:lnTo>
                  <a:pt x="679" y="1356"/>
                </a:lnTo>
                <a:lnTo>
                  <a:pt x="675" y="1355"/>
                </a:lnTo>
                <a:lnTo>
                  <a:pt x="674" y="1355"/>
                </a:lnTo>
                <a:lnTo>
                  <a:pt x="675" y="1348"/>
                </a:lnTo>
                <a:lnTo>
                  <a:pt x="677" y="1348"/>
                </a:lnTo>
                <a:lnTo>
                  <a:pt x="677" y="1347"/>
                </a:lnTo>
                <a:lnTo>
                  <a:pt x="675" y="1347"/>
                </a:lnTo>
                <a:lnTo>
                  <a:pt x="675" y="1341"/>
                </a:lnTo>
                <a:lnTo>
                  <a:pt x="674" y="1341"/>
                </a:lnTo>
                <a:lnTo>
                  <a:pt x="673" y="1341"/>
                </a:lnTo>
                <a:lnTo>
                  <a:pt x="673" y="1352"/>
                </a:lnTo>
                <a:lnTo>
                  <a:pt x="672" y="1356"/>
                </a:lnTo>
                <a:lnTo>
                  <a:pt x="670" y="1356"/>
                </a:lnTo>
                <a:lnTo>
                  <a:pt x="668" y="1356"/>
                </a:lnTo>
                <a:lnTo>
                  <a:pt x="670" y="1356"/>
                </a:lnTo>
                <a:lnTo>
                  <a:pt x="672" y="1353"/>
                </a:lnTo>
                <a:lnTo>
                  <a:pt x="673" y="1352"/>
                </a:lnTo>
                <a:lnTo>
                  <a:pt x="672" y="1351"/>
                </a:lnTo>
                <a:lnTo>
                  <a:pt x="670" y="1352"/>
                </a:lnTo>
                <a:lnTo>
                  <a:pt x="669" y="1352"/>
                </a:lnTo>
                <a:lnTo>
                  <a:pt x="668" y="1350"/>
                </a:lnTo>
                <a:lnTo>
                  <a:pt x="667" y="1350"/>
                </a:lnTo>
                <a:lnTo>
                  <a:pt x="668" y="1347"/>
                </a:lnTo>
                <a:lnTo>
                  <a:pt x="667" y="1347"/>
                </a:lnTo>
                <a:lnTo>
                  <a:pt x="667" y="1350"/>
                </a:lnTo>
                <a:lnTo>
                  <a:pt x="663" y="1351"/>
                </a:lnTo>
                <a:lnTo>
                  <a:pt x="663" y="1352"/>
                </a:lnTo>
                <a:lnTo>
                  <a:pt x="663" y="1355"/>
                </a:lnTo>
                <a:lnTo>
                  <a:pt x="663" y="1356"/>
                </a:lnTo>
                <a:lnTo>
                  <a:pt x="665" y="1356"/>
                </a:lnTo>
                <a:lnTo>
                  <a:pt x="663" y="1356"/>
                </a:lnTo>
                <a:lnTo>
                  <a:pt x="663" y="1361"/>
                </a:lnTo>
                <a:lnTo>
                  <a:pt x="663" y="1362"/>
                </a:lnTo>
                <a:lnTo>
                  <a:pt x="662" y="1363"/>
                </a:lnTo>
                <a:lnTo>
                  <a:pt x="662" y="1364"/>
                </a:lnTo>
                <a:lnTo>
                  <a:pt x="663" y="1368"/>
                </a:lnTo>
                <a:lnTo>
                  <a:pt x="663" y="1369"/>
                </a:lnTo>
                <a:lnTo>
                  <a:pt x="664" y="1369"/>
                </a:lnTo>
                <a:lnTo>
                  <a:pt x="664" y="1371"/>
                </a:lnTo>
                <a:lnTo>
                  <a:pt x="663" y="1371"/>
                </a:lnTo>
                <a:lnTo>
                  <a:pt x="663" y="1372"/>
                </a:lnTo>
                <a:lnTo>
                  <a:pt x="662" y="1375"/>
                </a:lnTo>
                <a:lnTo>
                  <a:pt x="663" y="1377"/>
                </a:lnTo>
                <a:lnTo>
                  <a:pt x="664" y="1377"/>
                </a:lnTo>
                <a:lnTo>
                  <a:pt x="667" y="1377"/>
                </a:lnTo>
                <a:lnTo>
                  <a:pt x="668" y="1375"/>
                </a:lnTo>
                <a:lnTo>
                  <a:pt x="668" y="1374"/>
                </a:lnTo>
                <a:lnTo>
                  <a:pt x="668" y="1373"/>
                </a:lnTo>
                <a:lnTo>
                  <a:pt x="667" y="1372"/>
                </a:lnTo>
                <a:lnTo>
                  <a:pt x="667" y="1371"/>
                </a:lnTo>
                <a:lnTo>
                  <a:pt x="668" y="1373"/>
                </a:lnTo>
                <a:lnTo>
                  <a:pt x="669" y="1374"/>
                </a:lnTo>
                <a:lnTo>
                  <a:pt x="669" y="1375"/>
                </a:lnTo>
                <a:lnTo>
                  <a:pt x="669" y="1377"/>
                </a:lnTo>
                <a:lnTo>
                  <a:pt x="669" y="1378"/>
                </a:lnTo>
                <a:lnTo>
                  <a:pt x="669" y="1379"/>
                </a:lnTo>
                <a:lnTo>
                  <a:pt x="663" y="1378"/>
                </a:lnTo>
                <a:lnTo>
                  <a:pt x="662" y="1377"/>
                </a:lnTo>
                <a:lnTo>
                  <a:pt x="661" y="1375"/>
                </a:lnTo>
                <a:lnTo>
                  <a:pt x="659" y="1374"/>
                </a:lnTo>
                <a:lnTo>
                  <a:pt x="657" y="1373"/>
                </a:lnTo>
                <a:lnTo>
                  <a:pt x="656" y="1371"/>
                </a:lnTo>
                <a:lnTo>
                  <a:pt x="651" y="1364"/>
                </a:lnTo>
                <a:lnTo>
                  <a:pt x="649" y="1363"/>
                </a:lnTo>
                <a:lnTo>
                  <a:pt x="645" y="1362"/>
                </a:lnTo>
                <a:lnTo>
                  <a:pt x="641" y="1359"/>
                </a:lnTo>
                <a:lnTo>
                  <a:pt x="641" y="1358"/>
                </a:lnTo>
                <a:lnTo>
                  <a:pt x="640" y="1357"/>
                </a:lnTo>
                <a:lnTo>
                  <a:pt x="638" y="1356"/>
                </a:lnTo>
                <a:lnTo>
                  <a:pt x="640" y="1355"/>
                </a:lnTo>
                <a:lnTo>
                  <a:pt x="642" y="1352"/>
                </a:lnTo>
                <a:lnTo>
                  <a:pt x="643" y="1351"/>
                </a:lnTo>
                <a:lnTo>
                  <a:pt x="643" y="1350"/>
                </a:lnTo>
                <a:lnTo>
                  <a:pt x="642" y="1351"/>
                </a:lnTo>
                <a:lnTo>
                  <a:pt x="645" y="1350"/>
                </a:lnTo>
                <a:lnTo>
                  <a:pt x="646" y="1350"/>
                </a:lnTo>
                <a:lnTo>
                  <a:pt x="647" y="1348"/>
                </a:lnTo>
                <a:lnTo>
                  <a:pt x="648" y="1346"/>
                </a:lnTo>
                <a:lnTo>
                  <a:pt x="647" y="1345"/>
                </a:lnTo>
                <a:lnTo>
                  <a:pt x="647" y="1343"/>
                </a:lnTo>
                <a:lnTo>
                  <a:pt x="648" y="1343"/>
                </a:lnTo>
                <a:lnTo>
                  <a:pt x="647" y="1343"/>
                </a:lnTo>
                <a:lnTo>
                  <a:pt x="648" y="1343"/>
                </a:lnTo>
                <a:lnTo>
                  <a:pt x="648" y="1342"/>
                </a:lnTo>
                <a:lnTo>
                  <a:pt x="648" y="1341"/>
                </a:lnTo>
                <a:lnTo>
                  <a:pt x="648" y="1340"/>
                </a:lnTo>
                <a:lnTo>
                  <a:pt x="648" y="1339"/>
                </a:lnTo>
                <a:lnTo>
                  <a:pt x="648" y="1337"/>
                </a:lnTo>
                <a:lnTo>
                  <a:pt x="648" y="1336"/>
                </a:lnTo>
                <a:lnTo>
                  <a:pt x="647" y="1336"/>
                </a:lnTo>
                <a:lnTo>
                  <a:pt x="646" y="1334"/>
                </a:lnTo>
                <a:lnTo>
                  <a:pt x="646" y="1331"/>
                </a:lnTo>
                <a:lnTo>
                  <a:pt x="645" y="1330"/>
                </a:lnTo>
                <a:lnTo>
                  <a:pt x="645" y="1329"/>
                </a:lnTo>
                <a:lnTo>
                  <a:pt x="645" y="1327"/>
                </a:lnTo>
                <a:lnTo>
                  <a:pt x="643" y="1326"/>
                </a:lnTo>
                <a:lnTo>
                  <a:pt x="643" y="1325"/>
                </a:lnTo>
                <a:lnTo>
                  <a:pt x="642" y="1322"/>
                </a:lnTo>
                <a:lnTo>
                  <a:pt x="641" y="1321"/>
                </a:lnTo>
                <a:lnTo>
                  <a:pt x="641" y="1320"/>
                </a:lnTo>
                <a:lnTo>
                  <a:pt x="640" y="1320"/>
                </a:lnTo>
                <a:lnTo>
                  <a:pt x="640" y="1319"/>
                </a:lnTo>
                <a:lnTo>
                  <a:pt x="638" y="1320"/>
                </a:lnTo>
                <a:lnTo>
                  <a:pt x="637" y="1320"/>
                </a:lnTo>
                <a:lnTo>
                  <a:pt x="638" y="1319"/>
                </a:lnTo>
                <a:lnTo>
                  <a:pt x="637" y="1318"/>
                </a:lnTo>
                <a:lnTo>
                  <a:pt x="636" y="1316"/>
                </a:lnTo>
                <a:lnTo>
                  <a:pt x="635" y="1316"/>
                </a:lnTo>
                <a:lnTo>
                  <a:pt x="633" y="1316"/>
                </a:lnTo>
                <a:lnTo>
                  <a:pt x="633" y="1315"/>
                </a:lnTo>
                <a:lnTo>
                  <a:pt x="632" y="1314"/>
                </a:lnTo>
                <a:lnTo>
                  <a:pt x="632" y="1313"/>
                </a:lnTo>
                <a:lnTo>
                  <a:pt x="632" y="1311"/>
                </a:lnTo>
                <a:lnTo>
                  <a:pt x="631" y="1309"/>
                </a:lnTo>
                <a:lnTo>
                  <a:pt x="632" y="1305"/>
                </a:lnTo>
                <a:lnTo>
                  <a:pt x="633" y="1304"/>
                </a:lnTo>
                <a:lnTo>
                  <a:pt x="637" y="1304"/>
                </a:lnTo>
                <a:lnTo>
                  <a:pt x="637" y="1302"/>
                </a:lnTo>
                <a:lnTo>
                  <a:pt x="638" y="1300"/>
                </a:lnTo>
                <a:lnTo>
                  <a:pt x="637" y="1299"/>
                </a:lnTo>
                <a:lnTo>
                  <a:pt x="637" y="1297"/>
                </a:lnTo>
                <a:lnTo>
                  <a:pt x="637" y="1295"/>
                </a:lnTo>
                <a:lnTo>
                  <a:pt x="637" y="1294"/>
                </a:lnTo>
                <a:lnTo>
                  <a:pt x="637" y="1293"/>
                </a:lnTo>
                <a:lnTo>
                  <a:pt x="637" y="1292"/>
                </a:lnTo>
                <a:lnTo>
                  <a:pt x="636" y="1292"/>
                </a:lnTo>
                <a:lnTo>
                  <a:pt x="637" y="1290"/>
                </a:lnTo>
                <a:lnTo>
                  <a:pt x="636" y="1290"/>
                </a:lnTo>
                <a:lnTo>
                  <a:pt x="637" y="1290"/>
                </a:lnTo>
                <a:lnTo>
                  <a:pt x="637" y="1289"/>
                </a:lnTo>
                <a:lnTo>
                  <a:pt x="633" y="1284"/>
                </a:lnTo>
                <a:lnTo>
                  <a:pt x="632" y="1282"/>
                </a:lnTo>
                <a:lnTo>
                  <a:pt x="631" y="1281"/>
                </a:lnTo>
                <a:lnTo>
                  <a:pt x="630" y="1278"/>
                </a:lnTo>
                <a:lnTo>
                  <a:pt x="625" y="1272"/>
                </a:lnTo>
                <a:lnTo>
                  <a:pt x="622" y="1271"/>
                </a:lnTo>
                <a:lnTo>
                  <a:pt x="617" y="1268"/>
                </a:lnTo>
                <a:lnTo>
                  <a:pt x="615" y="1268"/>
                </a:lnTo>
                <a:lnTo>
                  <a:pt x="581" y="1261"/>
                </a:lnTo>
                <a:lnTo>
                  <a:pt x="571" y="1258"/>
                </a:lnTo>
                <a:lnTo>
                  <a:pt x="566" y="1258"/>
                </a:lnTo>
                <a:lnTo>
                  <a:pt x="565" y="1260"/>
                </a:lnTo>
                <a:lnTo>
                  <a:pt x="557" y="1260"/>
                </a:lnTo>
                <a:lnTo>
                  <a:pt x="557" y="1261"/>
                </a:lnTo>
                <a:lnTo>
                  <a:pt x="556" y="1270"/>
                </a:lnTo>
                <a:lnTo>
                  <a:pt x="552" y="1271"/>
                </a:lnTo>
                <a:lnTo>
                  <a:pt x="550" y="1271"/>
                </a:lnTo>
                <a:lnTo>
                  <a:pt x="545" y="1271"/>
                </a:lnTo>
                <a:lnTo>
                  <a:pt x="549" y="1271"/>
                </a:lnTo>
                <a:lnTo>
                  <a:pt x="550" y="1270"/>
                </a:lnTo>
                <a:lnTo>
                  <a:pt x="551" y="1271"/>
                </a:lnTo>
                <a:lnTo>
                  <a:pt x="556" y="1268"/>
                </a:lnTo>
                <a:lnTo>
                  <a:pt x="556" y="1263"/>
                </a:lnTo>
                <a:lnTo>
                  <a:pt x="555" y="1261"/>
                </a:lnTo>
                <a:lnTo>
                  <a:pt x="551" y="1262"/>
                </a:lnTo>
                <a:lnTo>
                  <a:pt x="551" y="1263"/>
                </a:lnTo>
                <a:lnTo>
                  <a:pt x="550" y="1265"/>
                </a:lnTo>
                <a:lnTo>
                  <a:pt x="549" y="1265"/>
                </a:lnTo>
                <a:lnTo>
                  <a:pt x="550" y="1267"/>
                </a:lnTo>
                <a:lnTo>
                  <a:pt x="550" y="1268"/>
                </a:lnTo>
                <a:lnTo>
                  <a:pt x="547" y="1268"/>
                </a:lnTo>
                <a:lnTo>
                  <a:pt x="547" y="1270"/>
                </a:lnTo>
                <a:lnTo>
                  <a:pt x="547" y="1268"/>
                </a:lnTo>
                <a:lnTo>
                  <a:pt x="546" y="1267"/>
                </a:lnTo>
                <a:lnTo>
                  <a:pt x="547" y="1267"/>
                </a:lnTo>
                <a:lnTo>
                  <a:pt x="546" y="1265"/>
                </a:lnTo>
                <a:lnTo>
                  <a:pt x="544" y="1266"/>
                </a:lnTo>
                <a:lnTo>
                  <a:pt x="546" y="1268"/>
                </a:lnTo>
                <a:lnTo>
                  <a:pt x="546" y="1270"/>
                </a:lnTo>
                <a:lnTo>
                  <a:pt x="545" y="1270"/>
                </a:lnTo>
                <a:lnTo>
                  <a:pt x="542" y="1266"/>
                </a:lnTo>
                <a:lnTo>
                  <a:pt x="546" y="1263"/>
                </a:lnTo>
                <a:lnTo>
                  <a:pt x="547" y="1265"/>
                </a:lnTo>
                <a:lnTo>
                  <a:pt x="547" y="1263"/>
                </a:lnTo>
                <a:lnTo>
                  <a:pt x="547" y="1262"/>
                </a:lnTo>
                <a:lnTo>
                  <a:pt x="546" y="1262"/>
                </a:lnTo>
                <a:lnTo>
                  <a:pt x="544" y="1263"/>
                </a:lnTo>
                <a:lnTo>
                  <a:pt x="546" y="1262"/>
                </a:lnTo>
                <a:lnTo>
                  <a:pt x="546" y="1261"/>
                </a:lnTo>
                <a:lnTo>
                  <a:pt x="547" y="1261"/>
                </a:lnTo>
                <a:lnTo>
                  <a:pt x="549" y="1260"/>
                </a:lnTo>
                <a:lnTo>
                  <a:pt x="549" y="1257"/>
                </a:lnTo>
                <a:lnTo>
                  <a:pt x="547" y="1256"/>
                </a:lnTo>
                <a:lnTo>
                  <a:pt x="546" y="1254"/>
                </a:lnTo>
                <a:lnTo>
                  <a:pt x="544" y="1251"/>
                </a:lnTo>
                <a:lnTo>
                  <a:pt x="542" y="1251"/>
                </a:lnTo>
                <a:lnTo>
                  <a:pt x="544" y="1251"/>
                </a:lnTo>
                <a:lnTo>
                  <a:pt x="541" y="1250"/>
                </a:lnTo>
                <a:lnTo>
                  <a:pt x="540" y="1250"/>
                </a:lnTo>
                <a:lnTo>
                  <a:pt x="539" y="1249"/>
                </a:lnTo>
                <a:lnTo>
                  <a:pt x="537" y="1250"/>
                </a:lnTo>
                <a:lnTo>
                  <a:pt x="537" y="1249"/>
                </a:lnTo>
                <a:lnTo>
                  <a:pt x="535" y="1249"/>
                </a:lnTo>
                <a:lnTo>
                  <a:pt x="535" y="1247"/>
                </a:lnTo>
                <a:lnTo>
                  <a:pt x="533" y="1247"/>
                </a:lnTo>
                <a:lnTo>
                  <a:pt x="531" y="1247"/>
                </a:lnTo>
                <a:lnTo>
                  <a:pt x="530" y="1247"/>
                </a:lnTo>
                <a:lnTo>
                  <a:pt x="528" y="1247"/>
                </a:lnTo>
                <a:lnTo>
                  <a:pt x="528" y="1246"/>
                </a:lnTo>
                <a:lnTo>
                  <a:pt x="525" y="1246"/>
                </a:lnTo>
                <a:lnTo>
                  <a:pt x="524" y="1246"/>
                </a:lnTo>
                <a:lnTo>
                  <a:pt x="524" y="1247"/>
                </a:lnTo>
                <a:lnTo>
                  <a:pt x="524" y="1246"/>
                </a:lnTo>
                <a:lnTo>
                  <a:pt x="521" y="1247"/>
                </a:lnTo>
                <a:lnTo>
                  <a:pt x="521" y="1246"/>
                </a:lnTo>
                <a:lnTo>
                  <a:pt x="519" y="1247"/>
                </a:lnTo>
                <a:lnTo>
                  <a:pt x="515" y="1249"/>
                </a:lnTo>
                <a:lnTo>
                  <a:pt x="509" y="1251"/>
                </a:lnTo>
                <a:lnTo>
                  <a:pt x="504" y="1252"/>
                </a:lnTo>
                <a:lnTo>
                  <a:pt x="499" y="1252"/>
                </a:lnTo>
                <a:lnTo>
                  <a:pt x="493" y="1255"/>
                </a:lnTo>
                <a:lnTo>
                  <a:pt x="475" y="1265"/>
                </a:lnTo>
                <a:lnTo>
                  <a:pt x="471" y="1266"/>
                </a:lnTo>
                <a:lnTo>
                  <a:pt x="469" y="1268"/>
                </a:lnTo>
                <a:lnTo>
                  <a:pt x="467" y="1270"/>
                </a:lnTo>
                <a:lnTo>
                  <a:pt x="466" y="1271"/>
                </a:lnTo>
                <a:lnTo>
                  <a:pt x="465" y="1273"/>
                </a:lnTo>
                <a:lnTo>
                  <a:pt x="464" y="1276"/>
                </a:lnTo>
                <a:lnTo>
                  <a:pt x="462" y="1277"/>
                </a:lnTo>
                <a:lnTo>
                  <a:pt x="462" y="1278"/>
                </a:lnTo>
                <a:lnTo>
                  <a:pt x="461" y="1281"/>
                </a:lnTo>
                <a:lnTo>
                  <a:pt x="461" y="1282"/>
                </a:lnTo>
                <a:lnTo>
                  <a:pt x="461" y="1284"/>
                </a:lnTo>
                <a:lnTo>
                  <a:pt x="461" y="1286"/>
                </a:lnTo>
                <a:lnTo>
                  <a:pt x="460" y="1287"/>
                </a:lnTo>
                <a:lnTo>
                  <a:pt x="460" y="1288"/>
                </a:lnTo>
                <a:lnTo>
                  <a:pt x="461" y="1289"/>
                </a:lnTo>
                <a:lnTo>
                  <a:pt x="460" y="1288"/>
                </a:lnTo>
                <a:lnTo>
                  <a:pt x="460" y="1289"/>
                </a:lnTo>
                <a:lnTo>
                  <a:pt x="459" y="1290"/>
                </a:lnTo>
                <a:lnTo>
                  <a:pt x="459" y="1293"/>
                </a:lnTo>
                <a:lnTo>
                  <a:pt x="459" y="1294"/>
                </a:lnTo>
                <a:lnTo>
                  <a:pt x="454" y="1298"/>
                </a:lnTo>
                <a:lnTo>
                  <a:pt x="448" y="1303"/>
                </a:lnTo>
                <a:lnTo>
                  <a:pt x="445" y="1305"/>
                </a:lnTo>
                <a:lnTo>
                  <a:pt x="440" y="1308"/>
                </a:lnTo>
                <a:lnTo>
                  <a:pt x="440" y="1309"/>
                </a:lnTo>
                <a:lnTo>
                  <a:pt x="439" y="1310"/>
                </a:lnTo>
                <a:lnTo>
                  <a:pt x="440" y="1311"/>
                </a:lnTo>
                <a:lnTo>
                  <a:pt x="446" y="1325"/>
                </a:lnTo>
                <a:lnTo>
                  <a:pt x="448" y="1326"/>
                </a:lnTo>
                <a:lnTo>
                  <a:pt x="448" y="1327"/>
                </a:lnTo>
                <a:lnTo>
                  <a:pt x="446" y="1327"/>
                </a:lnTo>
                <a:lnTo>
                  <a:pt x="445" y="1326"/>
                </a:lnTo>
                <a:lnTo>
                  <a:pt x="445" y="1325"/>
                </a:lnTo>
                <a:lnTo>
                  <a:pt x="444" y="1324"/>
                </a:lnTo>
                <a:lnTo>
                  <a:pt x="444" y="1322"/>
                </a:lnTo>
                <a:lnTo>
                  <a:pt x="442" y="1319"/>
                </a:lnTo>
                <a:lnTo>
                  <a:pt x="440" y="1320"/>
                </a:lnTo>
                <a:lnTo>
                  <a:pt x="440" y="1321"/>
                </a:lnTo>
                <a:lnTo>
                  <a:pt x="440" y="1320"/>
                </a:lnTo>
                <a:lnTo>
                  <a:pt x="438" y="1316"/>
                </a:lnTo>
                <a:lnTo>
                  <a:pt x="439" y="1316"/>
                </a:lnTo>
                <a:lnTo>
                  <a:pt x="440" y="1316"/>
                </a:lnTo>
                <a:lnTo>
                  <a:pt x="440" y="1315"/>
                </a:lnTo>
                <a:lnTo>
                  <a:pt x="437" y="1308"/>
                </a:lnTo>
                <a:lnTo>
                  <a:pt x="435" y="1306"/>
                </a:lnTo>
                <a:lnTo>
                  <a:pt x="434" y="1308"/>
                </a:lnTo>
                <a:lnTo>
                  <a:pt x="429" y="1309"/>
                </a:lnTo>
                <a:lnTo>
                  <a:pt x="424" y="1311"/>
                </a:lnTo>
                <a:lnTo>
                  <a:pt x="418" y="1316"/>
                </a:lnTo>
                <a:lnTo>
                  <a:pt x="414" y="1320"/>
                </a:lnTo>
                <a:lnTo>
                  <a:pt x="411" y="1326"/>
                </a:lnTo>
                <a:lnTo>
                  <a:pt x="413" y="1331"/>
                </a:lnTo>
                <a:lnTo>
                  <a:pt x="413" y="1332"/>
                </a:lnTo>
                <a:lnTo>
                  <a:pt x="414" y="1332"/>
                </a:lnTo>
                <a:lnTo>
                  <a:pt x="417" y="1336"/>
                </a:lnTo>
                <a:lnTo>
                  <a:pt x="418" y="1336"/>
                </a:lnTo>
                <a:lnTo>
                  <a:pt x="418" y="1335"/>
                </a:lnTo>
                <a:lnTo>
                  <a:pt x="418" y="1336"/>
                </a:lnTo>
                <a:lnTo>
                  <a:pt x="419" y="1337"/>
                </a:lnTo>
                <a:lnTo>
                  <a:pt x="421" y="1339"/>
                </a:lnTo>
                <a:lnTo>
                  <a:pt x="419" y="1337"/>
                </a:lnTo>
                <a:lnTo>
                  <a:pt x="418" y="1337"/>
                </a:lnTo>
                <a:lnTo>
                  <a:pt x="419" y="1339"/>
                </a:lnTo>
                <a:lnTo>
                  <a:pt x="418" y="1339"/>
                </a:lnTo>
                <a:lnTo>
                  <a:pt x="427" y="1352"/>
                </a:lnTo>
                <a:lnTo>
                  <a:pt x="427" y="1353"/>
                </a:lnTo>
                <a:lnTo>
                  <a:pt x="426" y="1353"/>
                </a:lnTo>
                <a:lnTo>
                  <a:pt x="424" y="1353"/>
                </a:lnTo>
                <a:lnTo>
                  <a:pt x="423" y="1353"/>
                </a:lnTo>
                <a:lnTo>
                  <a:pt x="424" y="1352"/>
                </a:lnTo>
                <a:lnTo>
                  <a:pt x="421" y="1346"/>
                </a:lnTo>
                <a:lnTo>
                  <a:pt x="419" y="1347"/>
                </a:lnTo>
                <a:lnTo>
                  <a:pt x="416" y="1343"/>
                </a:lnTo>
                <a:lnTo>
                  <a:pt x="416" y="1342"/>
                </a:lnTo>
                <a:lnTo>
                  <a:pt x="417" y="1342"/>
                </a:lnTo>
                <a:lnTo>
                  <a:pt x="417" y="1343"/>
                </a:lnTo>
                <a:lnTo>
                  <a:pt x="418" y="1342"/>
                </a:lnTo>
                <a:lnTo>
                  <a:pt x="418" y="1341"/>
                </a:lnTo>
                <a:lnTo>
                  <a:pt x="416" y="1339"/>
                </a:lnTo>
                <a:lnTo>
                  <a:pt x="416" y="1337"/>
                </a:lnTo>
                <a:lnTo>
                  <a:pt x="413" y="1335"/>
                </a:lnTo>
                <a:lnTo>
                  <a:pt x="412" y="1336"/>
                </a:lnTo>
                <a:lnTo>
                  <a:pt x="408" y="1331"/>
                </a:lnTo>
                <a:lnTo>
                  <a:pt x="410" y="1331"/>
                </a:lnTo>
                <a:lnTo>
                  <a:pt x="411" y="1331"/>
                </a:lnTo>
                <a:lnTo>
                  <a:pt x="410" y="1327"/>
                </a:lnTo>
                <a:lnTo>
                  <a:pt x="408" y="1327"/>
                </a:lnTo>
                <a:lnTo>
                  <a:pt x="408" y="1325"/>
                </a:lnTo>
                <a:lnTo>
                  <a:pt x="407" y="1322"/>
                </a:lnTo>
                <a:lnTo>
                  <a:pt x="406" y="1322"/>
                </a:lnTo>
                <a:lnTo>
                  <a:pt x="405" y="1322"/>
                </a:lnTo>
                <a:lnTo>
                  <a:pt x="405" y="1324"/>
                </a:lnTo>
                <a:lnTo>
                  <a:pt x="402" y="1320"/>
                </a:lnTo>
                <a:lnTo>
                  <a:pt x="403" y="1320"/>
                </a:lnTo>
                <a:lnTo>
                  <a:pt x="408" y="1318"/>
                </a:lnTo>
                <a:lnTo>
                  <a:pt x="408" y="1315"/>
                </a:lnTo>
                <a:lnTo>
                  <a:pt x="407" y="1315"/>
                </a:lnTo>
                <a:lnTo>
                  <a:pt x="406" y="1315"/>
                </a:lnTo>
                <a:lnTo>
                  <a:pt x="407" y="1313"/>
                </a:lnTo>
                <a:lnTo>
                  <a:pt x="407" y="1311"/>
                </a:lnTo>
                <a:lnTo>
                  <a:pt x="408" y="1313"/>
                </a:lnTo>
                <a:lnTo>
                  <a:pt x="410" y="1313"/>
                </a:lnTo>
                <a:lnTo>
                  <a:pt x="411" y="1313"/>
                </a:lnTo>
                <a:lnTo>
                  <a:pt x="411" y="1311"/>
                </a:lnTo>
                <a:lnTo>
                  <a:pt x="413" y="1308"/>
                </a:lnTo>
                <a:lnTo>
                  <a:pt x="412" y="1306"/>
                </a:lnTo>
                <a:lnTo>
                  <a:pt x="411" y="1306"/>
                </a:lnTo>
                <a:lnTo>
                  <a:pt x="411" y="1304"/>
                </a:lnTo>
                <a:lnTo>
                  <a:pt x="412" y="1303"/>
                </a:lnTo>
                <a:lnTo>
                  <a:pt x="412" y="1304"/>
                </a:lnTo>
                <a:lnTo>
                  <a:pt x="413" y="1304"/>
                </a:lnTo>
                <a:lnTo>
                  <a:pt x="414" y="1304"/>
                </a:lnTo>
                <a:lnTo>
                  <a:pt x="416" y="1302"/>
                </a:lnTo>
                <a:lnTo>
                  <a:pt x="416" y="1300"/>
                </a:lnTo>
                <a:lnTo>
                  <a:pt x="413" y="1297"/>
                </a:lnTo>
                <a:lnTo>
                  <a:pt x="413" y="1295"/>
                </a:lnTo>
                <a:lnTo>
                  <a:pt x="416" y="1293"/>
                </a:lnTo>
                <a:lnTo>
                  <a:pt x="416" y="1292"/>
                </a:lnTo>
                <a:lnTo>
                  <a:pt x="417" y="1292"/>
                </a:lnTo>
                <a:lnTo>
                  <a:pt x="417" y="1290"/>
                </a:lnTo>
                <a:lnTo>
                  <a:pt x="418" y="1289"/>
                </a:lnTo>
                <a:lnTo>
                  <a:pt x="419" y="1288"/>
                </a:lnTo>
                <a:lnTo>
                  <a:pt x="421" y="1287"/>
                </a:lnTo>
                <a:lnTo>
                  <a:pt x="423" y="1283"/>
                </a:lnTo>
                <a:lnTo>
                  <a:pt x="424" y="1283"/>
                </a:lnTo>
                <a:lnTo>
                  <a:pt x="427" y="1281"/>
                </a:lnTo>
                <a:lnTo>
                  <a:pt x="430" y="1278"/>
                </a:lnTo>
                <a:lnTo>
                  <a:pt x="430" y="1277"/>
                </a:lnTo>
                <a:lnTo>
                  <a:pt x="432" y="1276"/>
                </a:lnTo>
                <a:lnTo>
                  <a:pt x="433" y="1274"/>
                </a:lnTo>
                <a:lnTo>
                  <a:pt x="434" y="1274"/>
                </a:lnTo>
                <a:lnTo>
                  <a:pt x="443" y="1270"/>
                </a:lnTo>
                <a:lnTo>
                  <a:pt x="444" y="1270"/>
                </a:lnTo>
                <a:lnTo>
                  <a:pt x="445" y="1270"/>
                </a:lnTo>
                <a:lnTo>
                  <a:pt x="446" y="1268"/>
                </a:lnTo>
                <a:lnTo>
                  <a:pt x="453" y="1265"/>
                </a:lnTo>
                <a:lnTo>
                  <a:pt x="454" y="1265"/>
                </a:lnTo>
                <a:lnTo>
                  <a:pt x="458" y="1262"/>
                </a:lnTo>
                <a:lnTo>
                  <a:pt x="455" y="1258"/>
                </a:lnTo>
                <a:lnTo>
                  <a:pt x="454" y="1257"/>
                </a:lnTo>
                <a:lnTo>
                  <a:pt x="453" y="1257"/>
                </a:lnTo>
                <a:lnTo>
                  <a:pt x="451" y="1260"/>
                </a:lnTo>
                <a:lnTo>
                  <a:pt x="450" y="1260"/>
                </a:lnTo>
                <a:lnTo>
                  <a:pt x="448" y="1258"/>
                </a:lnTo>
                <a:lnTo>
                  <a:pt x="446" y="1258"/>
                </a:lnTo>
                <a:lnTo>
                  <a:pt x="445" y="1260"/>
                </a:lnTo>
                <a:lnTo>
                  <a:pt x="444" y="1260"/>
                </a:lnTo>
                <a:lnTo>
                  <a:pt x="443" y="1261"/>
                </a:lnTo>
                <a:lnTo>
                  <a:pt x="442" y="1261"/>
                </a:lnTo>
                <a:lnTo>
                  <a:pt x="442" y="1262"/>
                </a:lnTo>
                <a:lnTo>
                  <a:pt x="439" y="1263"/>
                </a:lnTo>
                <a:lnTo>
                  <a:pt x="438" y="1265"/>
                </a:lnTo>
                <a:lnTo>
                  <a:pt x="437" y="1265"/>
                </a:lnTo>
                <a:lnTo>
                  <a:pt x="434" y="1266"/>
                </a:lnTo>
                <a:lnTo>
                  <a:pt x="432" y="1266"/>
                </a:lnTo>
                <a:lnTo>
                  <a:pt x="429" y="1267"/>
                </a:lnTo>
                <a:lnTo>
                  <a:pt x="428" y="1266"/>
                </a:lnTo>
                <a:lnTo>
                  <a:pt x="427" y="1266"/>
                </a:lnTo>
                <a:lnTo>
                  <a:pt x="426" y="1265"/>
                </a:lnTo>
                <a:lnTo>
                  <a:pt x="423" y="1263"/>
                </a:lnTo>
                <a:lnTo>
                  <a:pt x="423" y="1265"/>
                </a:lnTo>
                <a:lnTo>
                  <a:pt x="422" y="1265"/>
                </a:lnTo>
                <a:lnTo>
                  <a:pt x="422" y="1267"/>
                </a:lnTo>
                <a:lnTo>
                  <a:pt x="410" y="1273"/>
                </a:lnTo>
                <a:lnTo>
                  <a:pt x="408" y="1272"/>
                </a:lnTo>
                <a:lnTo>
                  <a:pt x="407" y="1272"/>
                </a:lnTo>
                <a:lnTo>
                  <a:pt x="407" y="1273"/>
                </a:lnTo>
                <a:lnTo>
                  <a:pt x="408" y="1276"/>
                </a:lnTo>
                <a:lnTo>
                  <a:pt x="408" y="1277"/>
                </a:lnTo>
                <a:lnTo>
                  <a:pt x="407" y="1277"/>
                </a:lnTo>
                <a:lnTo>
                  <a:pt x="406" y="1278"/>
                </a:lnTo>
                <a:lnTo>
                  <a:pt x="406" y="1279"/>
                </a:lnTo>
                <a:lnTo>
                  <a:pt x="405" y="1281"/>
                </a:lnTo>
                <a:lnTo>
                  <a:pt x="405" y="1282"/>
                </a:lnTo>
                <a:lnTo>
                  <a:pt x="403" y="1283"/>
                </a:lnTo>
                <a:lnTo>
                  <a:pt x="402" y="1288"/>
                </a:lnTo>
                <a:lnTo>
                  <a:pt x="402" y="1289"/>
                </a:lnTo>
                <a:lnTo>
                  <a:pt x="401" y="1290"/>
                </a:lnTo>
                <a:lnTo>
                  <a:pt x="400" y="1292"/>
                </a:lnTo>
                <a:lnTo>
                  <a:pt x="400" y="1293"/>
                </a:lnTo>
                <a:lnTo>
                  <a:pt x="398" y="1294"/>
                </a:lnTo>
                <a:lnTo>
                  <a:pt x="398" y="1295"/>
                </a:lnTo>
                <a:lnTo>
                  <a:pt x="398" y="1298"/>
                </a:lnTo>
                <a:lnTo>
                  <a:pt x="397" y="1299"/>
                </a:lnTo>
                <a:lnTo>
                  <a:pt x="396" y="1299"/>
                </a:lnTo>
                <a:lnTo>
                  <a:pt x="395" y="1299"/>
                </a:lnTo>
                <a:lnTo>
                  <a:pt x="394" y="1298"/>
                </a:lnTo>
                <a:lnTo>
                  <a:pt x="392" y="1297"/>
                </a:lnTo>
                <a:lnTo>
                  <a:pt x="392" y="1295"/>
                </a:lnTo>
                <a:lnTo>
                  <a:pt x="391" y="1294"/>
                </a:lnTo>
                <a:lnTo>
                  <a:pt x="391" y="1293"/>
                </a:lnTo>
                <a:lnTo>
                  <a:pt x="391" y="1292"/>
                </a:lnTo>
                <a:lnTo>
                  <a:pt x="389" y="1289"/>
                </a:lnTo>
                <a:lnTo>
                  <a:pt x="390" y="1289"/>
                </a:lnTo>
                <a:lnTo>
                  <a:pt x="390" y="1288"/>
                </a:lnTo>
                <a:lnTo>
                  <a:pt x="389" y="1288"/>
                </a:lnTo>
                <a:lnTo>
                  <a:pt x="389" y="1287"/>
                </a:lnTo>
                <a:lnTo>
                  <a:pt x="385" y="1283"/>
                </a:lnTo>
                <a:lnTo>
                  <a:pt x="381" y="1276"/>
                </a:lnTo>
                <a:lnTo>
                  <a:pt x="380" y="1276"/>
                </a:lnTo>
                <a:lnTo>
                  <a:pt x="380" y="1277"/>
                </a:lnTo>
                <a:lnTo>
                  <a:pt x="379" y="1277"/>
                </a:lnTo>
                <a:lnTo>
                  <a:pt x="370" y="1258"/>
                </a:lnTo>
                <a:lnTo>
                  <a:pt x="371" y="1257"/>
                </a:lnTo>
                <a:lnTo>
                  <a:pt x="371" y="1255"/>
                </a:lnTo>
                <a:lnTo>
                  <a:pt x="370" y="1255"/>
                </a:lnTo>
                <a:lnTo>
                  <a:pt x="369" y="1255"/>
                </a:lnTo>
                <a:lnTo>
                  <a:pt x="368" y="1252"/>
                </a:lnTo>
                <a:lnTo>
                  <a:pt x="366" y="1251"/>
                </a:lnTo>
                <a:lnTo>
                  <a:pt x="364" y="1252"/>
                </a:lnTo>
                <a:lnTo>
                  <a:pt x="360" y="1254"/>
                </a:lnTo>
                <a:lnTo>
                  <a:pt x="357" y="1254"/>
                </a:lnTo>
                <a:lnTo>
                  <a:pt x="355" y="1254"/>
                </a:lnTo>
                <a:lnTo>
                  <a:pt x="354" y="1251"/>
                </a:lnTo>
                <a:lnTo>
                  <a:pt x="354" y="1249"/>
                </a:lnTo>
                <a:lnTo>
                  <a:pt x="353" y="1246"/>
                </a:lnTo>
                <a:lnTo>
                  <a:pt x="352" y="1245"/>
                </a:lnTo>
                <a:lnTo>
                  <a:pt x="350" y="1245"/>
                </a:lnTo>
                <a:lnTo>
                  <a:pt x="352" y="1245"/>
                </a:lnTo>
                <a:lnTo>
                  <a:pt x="352" y="1244"/>
                </a:lnTo>
                <a:lnTo>
                  <a:pt x="353" y="1244"/>
                </a:lnTo>
                <a:lnTo>
                  <a:pt x="352" y="1242"/>
                </a:lnTo>
                <a:lnTo>
                  <a:pt x="353" y="1241"/>
                </a:lnTo>
                <a:lnTo>
                  <a:pt x="352" y="1239"/>
                </a:lnTo>
                <a:lnTo>
                  <a:pt x="353" y="1238"/>
                </a:lnTo>
                <a:lnTo>
                  <a:pt x="352" y="1235"/>
                </a:lnTo>
                <a:lnTo>
                  <a:pt x="352" y="1234"/>
                </a:lnTo>
                <a:lnTo>
                  <a:pt x="352" y="1233"/>
                </a:lnTo>
                <a:lnTo>
                  <a:pt x="352" y="1231"/>
                </a:lnTo>
                <a:lnTo>
                  <a:pt x="352" y="1230"/>
                </a:lnTo>
                <a:lnTo>
                  <a:pt x="350" y="1229"/>
                </a:lnTo>
                <a:lnTo>
                  <a:pt x="349" y="1229"/>
                </a:lnTo>
                <a:lnTo>
                  <a:pt x="350" y="1228"/>
                </a:lnTo>
                <a:lnTo>
                  <a:pt x="350" y="1226"/>
                </a:lnTo>
                <a:lnTo>
                  <a:pt x="350" y="1225"/>
                </a:lnTo>
                <a:lnTo>
                  <a:pt x="349" y="1225"/>
                </a:lnTo>
                <a:lnTo>
                  <a:pt x="349" y="1224"/>
                </a:lnTo>
                <a:lnTo>
                  <a:pt x="350" y="1223"/>
                </a:lnTo>
                <a:lnTo>
                  <a:pt x="349" y="1222"/>
                </a:lnTo>
                <a:lnTo>
                  <a:pt x="350" y="1223"/>
                </a:lnTo>
                <a:lnTo>
                  <a:pt x="350" y="1222"/>
                </a:lnTo>
                <a:lnTo>
                  <a:pt x="350" y="1220"/>
                </a:lnTo>
                <a:lnTo>
                  <a:pt x="350" y="1219"/>
                </a:lnTo>
                <a:lnTo>
                  <a:pt x="350" y="1218"/>
                </a:lnTo>
                <a:lnTo>
                  <a:pt x="349" y="1217"/>
                </a:lnTo>
                <a:lnTo>
                  <a:pt x="350" y="1217"/>
                </a:lnTo>
                <a:lnTo>
                  <a:pt x="349" y="1217"/>
                </a:lnTo>
                <a:lnTo>
                  <a:pt x="349" y="1215"/>
                </a:lnTo>
                <a:lnTo>
                  <a:pt x="350" y="1214"/>
                </a:lnTo>
                <a:lnTo>
                  <a:pt x="350" y="1213"/>
                </a:lnTo>
                <a:lnTo>
                  <a:pt x="349" y="1213"/>
                </a:lnTo>
                <a:lnTo>
                  <a:pt x="348" y="1212"/>
                </a:lnTo>
                <a:lnTo>
                  <a:pt x="347" y="1210"/>
                </a:lnTo>
                <a:lnTo>
                  <a:pt x="346" y="1210"/>
                </a:lnTo>
                <a:lnTo>
                  <a:pt x="346" y="1209"/>
                </a:lnTo>
                <a:lnTo>
                  <a:pt x="344" y="1208"/>
                </a:lnTo>
                <a:lnTo>
                  <a:pt x="344" y="1207"/>
                </a:lnTo>
                <a:lnTo>
                  <a:pt x="344" y="1204"/>
                </a:lnTo>
                <a:lnTo>
                  <a:pt x="343" y="1204"/>
                </a:lnTo>
                <a:lnTo>
                  <a:pt x="342" y="1202"/>
                </a:lnTo>
                <a:lnTo>
                  <a:pt x="339" y="1201"/>
                </a:lnTo>
                <a:lnTo>
                  <a:pt x="339" y="1199"/>
                </a:lnTo>
                <a:lnTo>
                  <a:pt x="339" y="1198"/>
                </a:lnTo>
                <a:lnTo>
                  <a:pt x="339" y="1197"/>
                </a:lnTo>
                <a:lnTo>
                  <a:pt x="337" y="1193"/>
                </a:lnTo>
                <a:lnTo>
                  <a:pt x="334" y="1191"/>
                </a:lnTo>
                <a:lnTo>
                  <a:pt x="334" y="1188"/>
                </a:lnTo>
                <a:lnTo>
                  <a:pt x="333" y="1186"/>
                </a:lnTo>
                <a:lnTo>
                  <a:pt x="334" y="1185"/>
                </a:lnTo>
                <a:lnTo>
                  <a:pt x="334" y="1183"/>
                </a:lnTo>
                <a:lnTo>
                  <a:pt x="336" y="1183"/>
                </a:lnTo>
                <a:lnTo>
                  <a:pt x="337" y="1185"/>
                </a:lnTo>
                <a:lnTo>
                  <a:pt x="338" y="1183"/>
                </a:lnTo>
                <a:lnTo>
                  <a:pt x="334" y="1175"/>
                </a:lnTo>
                <a:lnTo>
                  <a:pt x="333" y="1175"/>
                </a:lnTo>
                <a:lnTo>
                  <a:pt x="331" y="1175"/>
                </a:lnTo>
                <a:lnTo>
                  <a:pt x="330" y="1176"/>
                </a:lnTo>
                <a:lnTo>
                  <a:pt x="328" y="1177"/>
                </a:lnTo>
                <a:lnTo>
                  <a:pt x="326" y="1177"/>
                </a:lnTo>
                <a:lnTo>
                  <a:pt x="325" y="1178"/>
                </a:lnTo>
                <a:lnTo>
                  <a:pt x="325" y="1180"/>
                </a:lnTo>
                <a:lnTo>
                  <a:pt x="323" y="1178"/>
                </a:lnTo>
                <a:lnTo>
                  <a:pt x="321" y="1180"/>
                </a:lnTo>
                <a:lnTo>
                  <a:pt x="321" y="1181"/>
                </a:lnTo>
                <a:lnTo>
                  <a:pt x="321" y="1180"/>
                </a:lnTo>
                <a:lnTo>
                  <a:pt x="320" y="1181"/>
                </a:lnTo>
                <a:lnTo>
                  <a:pt x="320" y="1182"/>
                </a:lnTo>
                <a:lnTo>
                  <a:pt x="318" y="1181"/>
                </a:lnTo>
                <a:lnTo>
                  <a:pt x="315" y="1183"/>
                </a:lnTo>
                <a:lnTo>
                  <a:pt x="315" y="1185"/>
                </a:lnTo>
                <a:lnTo>
                  <a:pt x="314" y="1183"/>
                </a:lnTo>
                <a:lnTo>
                  <a:pt x="312" y="1185"/>
                </a:lnTo>
                <a:lnTo>
                  <a:pt x="306" y="1187"/>
                </a:lnTo>
                <a:lnTo>
                  <a:pt x="307" y="1190"/>
                </a:lnTo>
                <a:lnTo>
                  <a:pt x="307" y="1191"/>
                </a:lnTo>
                <a:lnTo>
                  <a:pt x="310" y="1193"/>
                </a:lnTo>
                <a:lnTo>
                  <a:pt x="312" y="1202"/>
                </a:lnTo>
                <a:lnTo>
                  <a:pt x="312" y="1203"/>
                </a:lnTo>
                <a:lnTo>
                  <a:pt x="314" y="1203"/>
                </a:lnTo>
                <a:lnTo>
                  <a:pt x="314" y="1204"/>
                </a:lnTo>
                <a:lnTo>
                  <a:pt x="321" y="1210"/>
                </a:lnTo>
                <a:lnTo>
                  <a:pt x="322" y="1210"/>
                </a:lnTo>
                <a:lnTo>
                  <a:pt x="323" y="1213"/>
                </a:lnTo>
                <a:lnTo>
                  <a:pt x="328" y="1218"/>
                </a:lnTo>
                <a:lnTo>
                  <a:pt x="331" y="1223"/>
                </a:lnTo>
                <a:lnTo>
                  <a:pt x="337" y="1238"/>
                </a:lnTo>
                <a:lnTo>
                  <a:pt x="338" y="1239"/>
                </a:lnTo>
                <a:lnTo>
                  <a:pt x="338" y="1241"/>
                </a:lnTo>
                <a:lnTo>
                  <a:pt x="339" y="1241"/>
                </a:lnTo>
                <a:lnTo>
                  <a:pt x="339" y="1242"/>
                </a:lnTo>
                <a:lnTo>
                  <a:pt x="339" y="1244"/>
                </a:lnTo>
                <a:lnTo>
                  <a:pt x="339" y="1245"/>
                </a:lnTo>
                <a:lnTo>
                  <a:pt x="341" y="1246"/>
                </a:lnTo>
                <a:lnTo>
                  <a:pt x="341" y="1245"/>
                </a:lnTo>
                <a:lnTo>
                  <a:pt x="342" y="1246"/>
                </a:lnTo>
                <a:lnTo>
                  <a:pt x="347" y="1256"/>
                </a:lnTo>
                <a:lnTo>
                  <a:pt x="352" y="1268"/>
                </a:lnTo>
                <a:lnTo>
                  <a:pt x="354" y="1272"/>
                </a:lnTo>
                <a:lnTo>
                  <a:pt x="354" y="1273"/>
                </a:lnTo>
                <a:lnTo>
                  <a:pt x="355" y="1274"/>
                </a:lnTo>
                <a:lnTo>
                  <a:pt x="355" y="1276"/>
                </a:lnTo>
                <a:lnTo>
                  <a:pt x="357" y="1277"/>
                </a:lnTo>
                <a:lnTo>
                  <a:pt x="357" y="1279"/>
                </a:lnTo>
                <a:lnTo>
                  <a:pt x="359" y="1283"/>
                </a:lnTo>
                <a:lnTo>
                  <a:pt x="359" y="1284"/>
                </a:lnTo>
                <a:lnTo>
                  <a:pt x="359" y="1286"/>
                </a:lnTo>
                <a:lnTo>
                  <a:pt x="360" y="1287"/>
                </a:lnTo>
                <a:lnTo>
                  <a:pt x="362" y="1288"/>
                </a:lnTo>
                <a:lnTo>
                  <a:pt x="362" y="1289"/>
                </a:lnTo>
                <a:lnTo>
                  <a:pt x="362" y="1290"/>
                </a:lnTo>
                <a:lnTo>
                  <a:pt x="363" y="1293"/>
                </a:lnTo>
                <a:lnTo>
                  <a:pt x="364" y="1294"/>
                </a:lnTo>
                <a:lnTo>
                  <a:pt x="379" y="1325"/>
                </a:lnTo>
                <a:lnTo>
                  <a:pt x="379" y="1326"/>
                </a:lnTo>
                <a:lnTo>
                  <a:pt x="379" y="1327"/>
                </a:lnTo>
                <a:lnTo>
                  <a:pt x="379" y="1329"/>
                </a:lnTo>
                <a:lnTo>
                  <a:pt x="380" y="1329"/>
                </a:lnTo>
                <a:lnTo>
                  <a:pt x="380" y="1331"/>
                </a:lnTo>
                <a:lnTo>
                  <a:pt x="380" y="1332"/>
                </a:lnTo>
                <a:lnTo>
                  <a:pt x="373" y="1336"/>
                </a:lnTo>
                <a:lnTo>
                  <a:pt x="366" y="1339"/>
                </a:lnTo>
                <a:lnTo>
                  <a:pt x="364" y="1342"/>
                </a:lnTo>
                <a:lnTo>
                  <a:pt x="354" y="1355"/>
                </a:lnTo>
                <a:lnTo>
                  <a:pt x="353" y="1353"/>
                </a:lnTo>
                <a:lnTo>
                  <a:pt x="353" y="1351"/>
                </a:lnTo>
                <a:lnTo>
                  <a:pt x="353" y="1350"/>
                </a:lnTo>
                <a:lnTo>
                  <a:pt x="352" y="1350"/>
                </a:lnTo>
                <a:lnTo>
                  <a:pt x="350" y="1350"/>
                </a:lnTo>
                <a:lnTo>
                  <a:pt x="349" y="1350"/>
                </a:lnTo>
                <a:lnTo>
                  <a:pt x="348" y="1348"/>
                </a:lnTo>
                <a:lnTo>
                  <a:pt x="347" y="1348"/>
                </a:lnTo>
                <a:lnTo>
                  <a:pt x="346" y="1347"/>
                </a:lnTo>
                <a:lnTo>
                  <a:pt x="342" y="1343"/>
                </a:lnTo>
                <a:lnTo>
                  <a:pt x="341" y="1343"/>
                </a:lnTo>
                <a:lnTo>
                  <a:pt x="339" y="1341"/>
                </a:lnTo>
                <a:lnTo>
                  <a:pt x="333" y="1336"/>
                </a:lnTo>
                <a:lnTo>
                  <a:pt x="318" y="1324"/>
                </a:lnTo>
                <a:lnTo>
                  <a:pt x="317" y="1324"/>
                </a:lnTo>
                <a:lnTo>
                  <a:pt x="317" y="1322"/>
                </a:lnTo>
                <a:lnTo>
                  <a:pt x="316" y="1320"/>
                </a:lnTo>
                <a:lnTo>
                  <a:pt x="315" y="1316"/>
                </a:lnTo>
                <a:lnTo>
                  <a:pt x="314" y="1314"/>
                </a:lnTo>
                <a:lnTo>
                  <a:pt x="311" y="1311"/>
                </a:lnTo>
                <a:lnTo>
                  <a:pt x="307" y="1309"/>
                </a:lnTo>
                <a:lnTo>
                  <a:pt x="305" y="1308"/>
                </a:lnTo>
                <a:lnTo>
                  <a:pt x="301" y="1306"/>
                </a:lnTo>
                <a:lnTo>
                  <a:pt x="298" y="1306"/>
                </a:lnTo>
                <a:lnTo>
                  <a:pt x="295" y="1304"/>
                </a:lnTo>
                <a:lnTo>
                  <a:pt x="291" y="1303"/>
                </a:lnTo>
                <a:lnTo>
                  <a:pt x="280" y="1293"/>
                </a:lnTo>
                <a:lnTo>
                  <a:pt x="277" y="1289"/>
                </a:lnTo>
                <a:lnTo>
                  <a:pt x="270" y="1284"/>
                </a:lnTo>
                <a:lnTo>
                  <a:pt x="269" y="1283"/>
                </a:lnTo>
                <a:lnTo>
                  <a:pt x="263" y="1278"/>
                </a:lnTo>
                <a:lnTo>
                  <a:pt x="258" y="1274"/>
                </a:lnTo>
                <a:lnTo>
                  <a:pt x="256" y="1273"/>
                </a:lnTo>
                <a:lnTo>
                  <a:pt x="256" y="1272"/>
                </a:lnTo>
                <a:lnTo>
                  <a:pt x="256" y="1268"/>
                </a:lnTo>
                <a:lnTo>
                  <a:pt x="254" y="1268"/>
                </a:lnTo>
                <a:lnTo>
                  <a:pt x="254" y="1265"/>
                </a:lnTo>
                <a:lnTo>
                  <a:pt x="251" y="1265"/>
                </a:lnTo>
                <a:lnTo>
                  <a:pt x="251" y="1266"/>
                </a:lnTo>
                <a:lnTo>
                  <a:pt x="251" y="1271"/>
                </a:lnTo>
                <a:lnTo>
                  <a:pt x="251" y="1272"/>
                </a:lnTo>
                <a:lnTo>
                  <a:pt x="250" y="1272"/>
                </a:lnTo>
                <a:lnTo>
                  <a:pt x="247" y="1274"/>
                </a:lnTo>
                <a:lnTo>
                  <a:pt x="245" y="1276"/>
                </a:lnTo>
                <a:lnTo>
                  <a:pt x="243" y="1278"/>
                </a:lnTo>
                <a:lnTo>
                  <a:pt x="242" y="1281"/>
                </a:lnTo>
                <a:lnTo>
                  <a:pt x="241" y="1282"/>
                </a:lnTo>
                <a:lnTo>
                  <a:pt x="240" y="1282"/>
                </a:lnTo>
                <a:lnTo>
                  <a:pt x="240" y="1283"/>
                </a:lnTo>
                <a:lnTo>
                  <a:pt x="238" y="1284"/>
                </a:lnTo>
                <a:lnTo>
                  <a:pt x="240" y="1286"/>
                </a:lnTo>
                <a:lnTo>
                  <a:pt x="241" y="1287"/>
                </a:lnTo>
                <a:lnTo>
                  <a:pt x="242" y="1288"/>
                </a:lnTo>
                <a:lnTo>
                  <a:pt x="243" y="1288"/>
                </a:lnTo>
                <a:lnTo>
                  <a:pt x="243" y="1289"/>
                </a:lnTo>
                <a:lnTo>
                  <a:pt x="245" y="1290"/>
                </a:lnTo>
                <a:lnTo>
                  <a:pt x="246" y="1292"/>
                </a:lnTo>
                <a:lnTo>
                  <a:pt x="246" y="1290"/>
                </a:lnTo>
                <a:lnTo>
                  <a:pt x="247" y="1292"/>
                </a:lnTo>
                <a:lnTo>
                  <a:pt x="250" y="1293"/>
                </a:lnTo>
                <a:lnTo>
                  <a:pt x="251" y="1295"/>
                </a:lnTo>
                <a:lnTo>
                  <a:pt x="252" y="1295"/>
                </a:lnTo>
                <a:lnTo>
                  <a:pt x="252" y="1298"/>
                </a:lnTo>
                <a:lnTo>
                  <a:pt x="253" y="1298"/>
                </a:lnTo>
                <a:lnTo>
                  <a:pt x="258" y="1303"/>
                </a:lnTo>
                <a:lnTo>
                  <a:pt x="259" y="1303"/>
                </a:lnTo>
                <a:lnTo>
                  <a:pt x="258" y="1303"/>
                </a:lnTo>
                <a:lnTo>
                  <a:pt x="259" y="1300"/>
                </a:lnTo>
                <a:lnTo>
                  <a:pt x="282" y="1319"/>
                </a:lnTo>
                <a:lnTo>
                  <a:pt x="280" y="1320"/>
                </a:lnTo>
                <a:lnTo>
                  <a:pt x="282" y="1322"/>
                </a:lnTo>
                <a:lnTo>
                  <a:pt x="286" y="1326"/>
                </a:lnTo>
                <a:lnTo>
                  <a:pt x="286" y="1325"/>
                </a:lnTo>
                <a:lnTo>
                  <a:pt x="288" y="1324"/>
                </a:lnTo>
                <a:lnTo>
                  <a:pt x="328" y="1358"/>
                </a:lnTo>
                <a:lnTo>
                  <a:pt x="330" y="1361"/>
                </a:lnTo>
                <a:lnTo>
                  <a:pt x="331" y="1362"/>
                </a:lnTo>
                <a:lnTo>
                  <a:pt x="337" y="1367"/>
                </a:lnTo>
                <a:lnTo>
                  <a:pt x="339" y="1371"/>
                </a:lnTo>
                <a:lnTo>
                  <a:pt x="339" y="1372"/>
                </a:lnTo>
                <a:lnTo>
                  <a:pt x="338" y="1373"/>
                </a:lnTo>
                <a:lnTo>
                  <a:pt x="337" y="1374"/>
                </a:lnTo>
                <a:lnTo>
                  <a:pt x="336" y="1375"/>
                </a:lnTo>
                <a:lnTo>
                  <a:pt x="336" y="1374"/>
                </a:lnTo>
                <a:lnTo>
                  <a:pt x="337" y="1374"/>
                </a:lnTo>
                <a:lnTo>
                  <a:pt x="339" y="1371"/>
                </a:lnTo>
                <a:lnTo>
                  <a:pt x="337" y="1367"/>
                </a:lnTo>
                <a:lnTo>
                  <a:pt x="334" y="1367"/>
                </a:lnTo>
                <a:lnTo>
                  <a:pt x="333" y="1367"/>
                </a:lnTo>
                <a:lnTo>
                  <a:pt x="333" y="1368"/>
                </a:lnTo>
                <a:lnTo>
                  <a:pt x="332" y="1369"/>
                </a:lnTo>
                <a:lnTo>
                  <a:pt x="331" y="1369"/>
                </a:lnTo>
                <a:lnTo>
                  <a:pt x="330" y="1371"/>
                </a:lnTo>
                <a:lnTo>
                  <a:pt x="331" y="1372"/>
                </a:lnTo>
                <a:lnTo>
                  <a:pt x="328" y="1371"/>
                </a:lnTo>
                <a:lnTo>
                  <a:pt x="325" y="1373"/>
                </a:lnTo>
                <a:lnTo>
                  <a:pt x="326" y="1374"/>
                </a:lnTo>
                <a:lnTo>
                  <a:pt x="327" y="1377"/>
                </a:lnTo>
                <a:lnTo>
                  <a:pt x="326" y="1375"/>
                </a:lnTo>
                <a:lnTo>
                  <a:pt x="325" y="1375"/>
                </a:lnTo>
                <a:lnTo>
                  <a:pt x="323" y="1375"/>
                </a:lnTo>
                <a:lnTo>
                  <a:pt x="322" y="1377"/>
                </a:lnTo>
                <a:lnTo>
                  <a:pt x="320" y="1378"/>
                </a:lnTo>
                <a:lnTo>
                  <a:pt x="318" y="1379"/>
                </a:lnTo>
                <a:lnTo>
                  <a:pt x="311" y="1380"/>
                </a:lnTo>
                <a:lnTo>
                  <a:pt x="310" y="1378"/>
                </a:lnTo>
                <a:lnTo>
                  <a:pt x="311" y="1377"/>
                </a:lnTo>
                <a:lnTo>
                  <a:pt x="298" y="1366"/>
                </a:lnTo>
                <a:lnTo>
                  <a:pt x="294" y="1363"/>
                </a:lnTo>
                <a:lnTo>
                  <a:pt x="294" y="1362"/>
                </a:lnTo>
                <a:lnTo>
                  <a:pt x="293" y="1362"/>
                </a:lnTo>
                <a:lnTo>
                  <a:pt x="290" y="1361"/>
                </a:lnTo>
                <a:lnTo>
                  <a:pt x="289" y="1359"/>
                </a:lnTo>
                <a:lnTo>
                  <a:pt x="288" y="1359"/>
                </a:lnTo>
                <a:lnTo>
                  <a:pt x="286" y="1359"/>
                </a:lnTo>
                <a:lnTo>
                  <a:pt x="286" y="1361"/>
                </a:lnTo>
                <a:lnTo>
                  <a:pt x="286" y="1362"/>
                </a:lnTo>
                <a:lnTo>
                  <a:pt x="285" y="1362"/>
                </a:lnTo>
                <a:lnTo>
                  <a:pt x="284" y="1362"/>
                </a:lnTo>
                <a:lnTo>
                  <a:pt x="285" y="1363"/>
                </a:lnTo>
                <a:lnTo>
                  <a:pt x="284" y="1363"/>
                </a:lnTo>
                <a:lnTo>
                  <a:pt x="284" y="1364"/>
                </a:lnTo>
                <a:lnTo>
                  <a:pt x="283" y="1367"/>
                </a:lnTo>
                <a:lnTo>
                  <a:pt x="279" y="1368"/>
                </a:lnTo>
                <a:lnTo>
                  <a:pt x="279" y="1369"/>
                </a:lnTo>
                <a:lnTo>
                  <a:pt x="279" y="1371"/>
                </a:lnTo>
                <a:lnTo>
                  <a:pt x="279" y="1372"/>
                </a:lnTo>
                <a:lnTo>
                  <a:pt x="278" y="1373"/>
                </a:lnTo>
                <a:lnTo>
                  <a:pt x="277" y="1374"/>
                </a:lnTo>
                <a:lnTo>
                  <a:pt x="275" y="1374"/>
                </a:lnTo>
                <a:lnTo>
                  <a:pt x="275" y="1375"/>
                </a:lnTo>
                <a:lnTo>
                  <a:pt x="273" y="1375"/>
                </a:lnTo>
                <a:lnTo>
                  <a:pt x="273" y="1377"/>
                </a:lnTo>
                <a:lnTo>
                  <a:pt x="272" y="1375"/>
                </a:lnTo>
                <a:lnTo>
                  <a:pt x="270" y="1377"/>
                </a:lnTo>
                <a:lnTo>
                  <a:pt x="272" y="1377"/>
                </a:lnTo>
                <a:lnTo>
                  <a:pt x="273" y="1378"/>
                </a:lnTo>
                <a:lnTo>
                  <a:pt x="273" y="1379"/>
                </a:lnTo>
                <a:lnTo>
                  <a:pt x="272" y="1380"/>
                </a:lnTo>
                <a:lnTo>
                  <a:pt x="272" y="1383"/>
                </a:lnTo>
                <a:lnTo>
                  <a:pt x="273" y="1384"/>
                </a:lnTo>
                <a:lnTo>
                  <a:pt x="274" y="1383"/>
                </a:lnTo>
                <a:lnTo>
                  <a:pt x="275" y="1383"/>
                </a:lnTo>
                <a:lnTo>
                  <a:pt x="274" y="1384"/>
                </a:lnTo>
                <a:lnTo>
                  <a:pt x="273" y="1384"/>
                </a:lnTo>
                <a:lnTo>
                  <a:pt x="272" y="1385"/>
                </a:lnTo>
                <a:lnTo>
                  <a:pt x="272" y="1387"/>
                </a:lnTo>
                <a:lnTo>
                  <a:pt x="272" y="1388"/>
                </a:lnTo>
                <a:lnTo>
                  <a:pt x="273" y="1388"/>
                </a:lnTo>
                <a:lnTo>
                  <a:pt x="275" y="1387"/>
                </a:lnTo>
                <a:lnTo>
                  <a:pt x="274" y="1387"/>
                </a:lnTo>
                <a:lnTo>
                  <a:pt x="275" y="1385"/>
                </a:lnTo>
                <a:lnTo>
                  <a:pt x="275" y="1387"/>
                </a:lnTo>
                <a:lnTo>
                  <a:pt x="277" y="1388"/>
                </a:lnTo>
                <a:lnTo>
                  <a:pt x="275" y="1389"/>
                </a:lnTo>
                <a:lnTo>
                  <a:pt x="275" y="1390"/>
                </a:lnTo>
                <a:lnTo>
                  <a:pt x="277" y="1390"/>
                </a:lnTo>
                <a:lnTo>
                  <a:pt x="278" y="1391"/>
                </a:lnTo>
                <a:lnTo>
                  <a:pt x="277" y="1391"/>
                </a:lnTo>
                <a:lnTo>
                  <a:pt x="277" y="1393"/>
                </a:lnTo>
                <a:lnTo>
                  <a:pt x="279" y="1393"/>
                </a:lnTo>
                <a:lnTo>
                  <a:pt x="279" y="1394"/>
                </a:lnTo>
                <a:lnTo>
                  <a:pt x="288" y="1393"/>
                </a:lnTo>
                <a:lnTo>
                  <a:pt x="289" y="1391"/>
                </a:lnTo>
                <a:lnTo>
                  <a:pt x="288" y="1391"/>
                </a:lnTo>
                <a:lnTo>
                  <a:pt x="288" y="1389"/>
                </a:lnTo>
                <a:lnTo>
                  <a:pt x="290" y="1388"/>
                </a:lnTo>
                <a:lnTo>
                  <a:pt x="291" y="1391"/>
                </a:lnTo>
                <a:lnTo>
                  <a:pt x="295" y="1393"/>
                </a:lnTo>
                <a:lnTo>
                  <a:pt x="296" y="1395"/>
                </a:lnTo>
                <a:lnTo>
                  <a:pt x="299" y="1398"/>
                </a:lnTo>
                <a:lnTo>
                  <a:pt x="300" y="1398"/>
                </a:lnTo>
                <a:lnTo>
                  <a:pt x="307" y="1404"/>
                </a:lnTo>
                <a:lnTo>
                  <a:pt x="309" y="1401"/>
                </a:lnTo>
                <a:lnTo>
                  <a:pt x="310" y="1403"/>
                </a:lnTo>
                <a:lnTo>
                  <a:pt x="316" y="1394"/>
                </a:lnTo>
                <a:lnTo>
                  <a:pt x="317" y="1394"/>
                </a:lnTo>
                <a:lnTo>
                  <a:pt x="320" y="1391"/>
                </a:lnTo>
                <a:lnTo>
                  <a:pt x="317" y="1394"/>
                </a:lnTo>
                <a:lnTo>
                  <a:pt x="317" y="1396"/>
                </a:lnTo>
                <a:lnTo>
                  <a:pt x="317" y="1399"/>
                </a:lnTo>
                <a:lnTo>
                  <a:pt x="318" y="1400"/>
                </a:lnTo>
                <a:lnTo>
                  <a:pt x="318" y="1403"/>
                </a:lnTo>
                <a:lnTo>
                  <a:pt x="320" y="1404"/>
                </a:lnTo>
                <a:lnTo>
                  <a:pt x="322" y="1406"/>
                </a:lnTo>
                <a:lnTo>
                  <a:pt x="327" y="1406"/>
                </a:lnTo>
                <a:lnTo>
                  <a:pt x="325" y="1406"/>
                </a:lnTo>
                <a:lnTo>
                  <a:pt x="323" y="1406"/>
                </a:lnTo>
                <a:lnTo>
                  <a:pt x="322" y="1409"/>
                </a:lnTo>
                <a:lnTo>
                  <a:pt x="323" y="1410"/>
                </a:lnTo>
                <a:lnTo>
                  <a:pt x="322" y="1410"/>
                </a:lnTo>
                <a:lnTo>
                  <a:pt x="322" y="1409"/>
                </a:lnTo>
                <a:lnTo>
                  <a:pt x="320" y="1407"/>
                </a:lnTo>
                <a:lnTo>
                  <a:pt x="316" y="1409"/>
                </a:lnTo>
                <a:lnTo>
                  <a:pt x="316" y="1411"/>
                </a:lnTo>
                <a:lnTo>
                  <a:pt x="322" y="1410"/>
                </a:lnTo>
                <a:lnTo>
                  <a:pt x="322" y="1411"/>
                </a:lnTo>
                <a:lnTo>
                  <a:pt x="314" y="1412"/>
                </a:lnTo>
                <a:lnTo>
                  <a:pt x="309" y="1412"/>
                </a:lnTo>
                <a:lnTo>
                  <a:pt x="306" y="1414"/>
                </a:lnTo>
                <a:lnTo>
                  <a:pt x="302" y="1414"/>
                </a:lnTo>
                <a:lnTo>
                  <a:pt x="300" y="1414"/>
                </a:lnTo>
                <a:lnTo>
                  <a:pt x="299" y="1415"/>
                </a:lnTo>
                <a:lnTo>
                  <a:pt x="295" y="1415"/>
                </a:lnTo>
                <a:lnTo>
                  <a:pt x="293" y="1414"/>
                </a:lnTo>
                <a:lnTo>
                  <a:pt x="293" y="1415"/>
                </a:lnTo>
                <a:lnTo>
                  <a:pt x="293" y="1414"/>
                </a:lnTo>
                <a:lnTo>
                  <a:pt x="293" y="1412"/>
                </a:lnTo>
                <a:lnTo>
                  <a:pt x="280" y="1409"/>
                </a:lnTo>
                <a:lnTo>
                  <a:pt x="280" y="1410"/>
                </a:lnTo>
                <a:lnTo>
                  <a:pt x="278" y="1411"/>
                </a:lnTo>
                <a:lnTo>
                  <a:pt x="278" y="1415"/>
                </a:lnTo>
                <a:lnTo>
                  <a:pt x="277" y="1415"/>
                </a:lnTo>
                <a:lnTo>
                  <a:pt x="277" y="1416"/>
                </a:lnTo>
                <a:lnTo>
                  <a:pt x="274" y="1417"/>
                </a:lnTo>
                <a:lnTo>
                  <a:pt x="262" y="1420"/>
                </a:lnTo>
                <a:lnTo>
                  <a:pt x="262" y="1419"/>
                </a:lnTo>
                <a:lnTo>
                  <a:pt x="262" y="1420"/>
                </a:lnTo>
                <a:lnTo>
                  <a:pt x="256" y="1420"/>
                </a:lnTo>
                <a:lnTo>
                  <a:pt x="252" y="1421"/>
                </a:lnTo>
                <a:lnTo>
                  <a:pt x="246" y="1422"/>
                </a:lnTo>
                <a:lnTo>
                  <a:pt x="236" y="1423"/>
                </a:lnTo>
                <a:lnTo>
                  <a:pt x="232" y="1423"/>
                </a:lnTo>
                <a:lnTo>
                  <a:pt x="232" y="1425"/>
                </a:lnTo>
                <a:lnTo>
                  <a:pt x="232" y="1423"/>
                </a:lnTo>
                <a:lnTo>
                  <a:pt x="211" y="1427"/>
                </a:lnTo>
                <a:lnTo>
                  <a:pt x="210" y="1426"/>
                </a:lnTo>
                <a:lnTo>
                  <a:pt x="204" y="1419"/>
                </a:lnTo>
                <a:lnTo>
                  <a:pt x="199" y="1422"/>
                </a:lnTo>
                <a:lnTo>
                  <a:pt x="199" y="1423"/>
                </a:lnTo>
                <a:lnTo>
                  <a:pt x="194" y="1426"/>
                </a:lnTo>
                <a:lnTo>
                  <a:pt x="199" y="1435"/>
                </a:lnTo>
                <a:lnTo>
                  <a:pt x="200" y="1433"/>
                </a:lnTo>
                <a:lnTo>
                  <a:pt x="203" y="1438"/>
                </a:lnTo>
                <a:lnTo>
                  <a:pt x="204" y="1438"/>
                </a:lnTo>
                <a:lnTo>
                  <a:pt x="200" y="1433"/>
                </a:lnTo>
                <a:lnTo>
                  <a:pt x="204" y="1431"/>
                </a:lnTo>
                <a:lnTo>
                  <a:pt x="210" y="1430"/>
                </a:lnTo>
                <a:lnTo>
                  <a:pt x="211" y="1431"/>
                </a:lnTo>
                <a:lnTo>
                  <a:pt x="243" y="1426"/>
                </a:lnTo>
                <a:lnTo>
                  <a:pt x="245" y="1426"/>
                </a:lnTo>
                <a:lnTo>
                  <a:pt x="246" y="1426"/>
                </a:lnTo>
                <a:lnTo>
                  <a:pt x="247" y="1426"/>
                </a:lnTo>
                <a:lnTo>
                  <a:pt x="248" y="1425"/>
                </a:lnTo>
                <a:lnTo>
                  <a:pt x="257" y="1423"/>
                </a:lnTo>
                <a:lnTo>
                  <a:pt x="258" y="1423"/>
                </a:lnTo>
                <a:lnTo>
                  <a:pt x="259" y="1425"/>
                </a:lnTo>
                <a:lnTo>
                  <a:pt x="266" y="1423"/>
                </a:lnTo>
                <a:lnTo>
                  <a:pt x="267" y="1422"/>
                </a:lnTo>
                <a:lnTo>
                  <a:pt x="273" y="1421"/>
                </a:lnTo>
                <a:lnTo>
                  <a:pt x="275" y="1423"/>
                </a:lnTo>
                <a:lnTo>
                  <a:pt x="278" y="1426"/>
                </a:lnTo>
                <a:lnTo>
                  <a:pt x="277" y="1427"/>
                </a:lnTo>
                <a:lnTo>
                  <a:pt x="278" y="1426"/>
                </a:lnTo>
                <a:lnTo>
                  <a:pt x="278" y="1427"/>
                </a:lnTo>
                <a:lnTo>
                  <a:pt x="279" y="1427"/>
                </a:lnTo>
                <a:lnTo>
                  <a:pt x="280" y="1423"/>
                </a:lnTo>
                <a:lnTo>
                  <a:pt x="283" y="1421"/>
                </a:lnTo>
                <a:lnTo>
                  <a:pt x="288" y="1427"/>
                </a:lnTo>
                <a:lnTo>
                  <a:pt x="289" y="1428"/>
                </a:lnTo>
                <a:lnTo>
                  <a:pt x="290" y="1427"/>
                </a:lnTo>
                <a:lnTo>
                  <a:pt x="290" y="1423"/>
                </a:lnTo>
                <a:lnTo>
                  <a:pt x="290" y="1422"/>
                </a:lnTo>
                <a:lnTo>
                  <a:pt x="290" y="1421"/>
                </a:lnTo>
                <a:lnTo>
                  <a:pt x="293" y="1420"/>
                </a:lnTo>
                <a:lnTo>
                  <a:pt x="295" y="1419"/>
                </a:lnTo>
                <a:lnTo>
                  <a:pt x="299" y="1417"/>
                </a:lnTo>
                <a:lnTo>
                  <a:pt x="311" y="1415"/>
                </a:lnTo>
                <a:lnTo>
                  <a:pt x="312" y="1415"/>
                </a:lnTo>
                <a:lnTo>
                  <a:pt x="310" y="1416"/>
                </a:lnTo>
                <a:lnTo>
                  <a:pt x="310" y="1417"/>
                </a:lnTo>
                <a:lnTo>
                  <a:pt x="316" y="1416"/>
                </a:lnTo>
                <a:lnTo>
                  <a:pt x="316" y="1415"/>
                </a:lnTo>
                <a:lnTo>
                  <a:pt x="314" y="1416"/>
                </a:lnTo>
                <a:lnTo>
                  <a:pt x="312" y="1415"/>
                </a:lnTo>
                <a:lnTo>
                  <a:pt x="365" y="1407"/>
                </a:lnTo>
                <a:lnTo>
                  <a:pt x="369" y="1406"/>
                </a:lnTo>
                <a:lnTo>
                  <a:pt x="369" y="1407"/>
                </a:lnTo>
                <a:lnTo>
                  <a:pt x="368" y="1407"/>
                </a:lnTo>
                <a:lnTo>
                  <a:pt x="325" y="1414"/>
                </a:lnTo>
                <a:lnTo>
                  <a:pt x="323" y="1414"/>
                </a:lnTo>
                <a:lnTo>
                  <a:pt x="323" y="1416"/>
                </a:lnTo>
                <a:lnTo>
                  <a:pt x="326" y="1417"/>
                </a:lnTo>
                <a:lnTo>
                  <a:pt x="321" y="1416"/>
                </a:lnTo>
                <a:lnTo>
                  <a:pt x="320" y="1416"/>
                </a:lnTo>
                <a:lnTo>
                  <a:pt x="321" y="1416"/>
                </a:lnTo>
                <a:lnTo>
                  <a:pt x="321" y="1417"/>
                </a:lnTo>
                <a:lnTo>
                  <a:pt x="326" y="1417"/>
                </a:lnTo>
                <a:lnTo>
                  <a:pt x="327" y="1416"/>
                </a:lnTo>
                <a:lnTo>
                  <a:pt x="326" y="1419"/>
                </a:lnTo>
                <a:lnTo>
                  <a:pt x="322" y="1417"/>
                </a:lnTo>
                <a:lnTo>
                  <a:pt x="321" y="1417"/>
                </a:lnTo>
                <a:lnTo>
                  <a:pt x="320" y="1419"/>
                </a:lnTo>
                <a:lnTo>
                  <a:pt x="316" y="1422"/>
                </a:lnTo>
                <a:lnTo>
                  <a:pt x="312" y="1427"/>
                </a:lnTo>
                <a:lnTo>
                  <a:pt x="310" y="1432"/>
                </a:lnTo>
                <a:lnTo>
                  <a:pt x="307" y="1435"/>
                </a:lnTo>
                <a:lnTo>
                  <a:pt x="309" y="1437"/>
                </a:lnTo>
                <a:lnTo>
                  <a:pt x="309" y="1438"/>
                </a:lnTo>
                <a:lnTo>
                  <a:pt x="307" y="1439"/>
                </a:lnTo>
                <a:lnTo>
                  <a:pt x="309" y="1439"/>
                </a:lnTo>
                <a:lnTo>
                  <a:pt x="309" y="1441"/>
                </a:lnTo>
                <a:lnTo>
                  <a:pt x="311" y="1446"/>
                </a:lnTo>
                <a:lnTo>
                  <a:pt x="309" y="1441"/>
                </a:lnTo>
                <a:lnTo>
                  <a:pt x="306" y="1439"/>
                </a:lnTo>
                <a:lnTo>
                  <a:pt x="305" y="1437"/>
                </a:lnTo>
                <a:lnTo>
                  <a:pt x="306" y="1439"/>
                </a:lnTo>
                <a:lnTo>
                  <a:pt x="305" y="1441"/>
                </a:lnTo>
                <a:lnTo>
                  <a:pt x="306" y="1442"/>
                </a:lnTo>
                <a:lnTo>
                  <a:pt x="305" y="1442"/>
                </a:lnTo>
                <a:lnTo>
                  <a:pt x="304" y="1443"/>
                </a:lnTo>
                <a:lnTo>
                  <a:pt x="305" y="1443"/>
                </a:lnTo>
                <a:lnTo>
                  <a:pt x="307" y="1444"/>
                </a:lnTo>
                <a:lnTo>
                  <a:pt x="309" y="1446"/>
                </a:lnTo>
                <a:lnTo>
                  <a:pt x="311" y="1447"/>
                </a:lnTo>
                <a:lnTo>
                  <a:pt x="312" y="1448"/>
                </a:lnTo>
                <a:lnTo>
                  <a:pt x="312" y="1451"/>
                </a:lnTo>
                <a:lnTo>
                  <a:pt x="314" y="1452"/>
                </a:lnTo>
                <a:lnTo>
                  <a:pt x="314" y="1453"/>
                </a:lnTo>
                <a:lnTo>
                  <a:pt x="312" y="1452"/>
                </a:lnTo>
                <a:lnTo>
                  <a:pt x="311" y="1452"/>
                </a:lnTo>
                <a:lnTo>
                  <a:pt x="310" y="1452"/>
                </a:lnTo>
                <a:lnTo>
                  <a:pt x="310" y="1451"/>
                </a:lnTo>
                <a:lnTo>
                  <a:pt x="309" y="1449"/>
                </a:lnTo>
                <a:lnTo>
                  <a:pt x="307" y="1449"/>
                </a:lnTo>
                <a:lnTo>
                  <a:pt x="307" y="1451"/>
                </a:lnTo>
                <a:lnTo>
                  <a:pt x="307" y="1449"/>
                </a:lnTo>
                <a:lnTo>
                  <a:pt x="306" y="1449"/>
                </a:lnTo>
                <a:lnTo>
                  <a:pt x="305" y="1451"/>
                </a:lnTo>
                <a:lnTo>
                  <a:pt x="304" y="1451"/>
                </a:lnTo>
                <a:lnTo>
                  <a:pt x="304" y="1449"/>
                </a:lnTo>
                <a:lnTo>
                  <a:pt x="304" y="1451"/>
                </a:lnTo>
                <a:lnTo>
                  <a:pt x="302" y="1451"/>
                </a:lnTo>
                <a:lnTo>
                  <a:pt x="301" y="1451"/>
                </a:lnTo>
                <a:lnTo>
                  <a:pt x="301" y="1452"/>
                </a:lnTo>
                <a:lnTo>
                  <a:pt x="300" y="1451"/>
                </a:lnTo>
                <a:lnTo>
                  <a:pt x="299" y="1451"/>
                </a:lnTo>
                <a:lnTo>
                  <a:pt x="299" y="1452"/>
                </a:lnTo>
                <a:lnTo>
                  <a:pt x="295" y="1452"/>
                </a:lnTo>
                <a:lnTo>
                  <a:pt x="294" y="1453"/>
                </a:lnTo>
                <a:lnTo>
                  <a:pt x="294" y="1452"/>
                </a:lnTo>
                <a:lnTo>
                  <a:pt x="293" y="1452"/>
                </a:lnTo>
                <a:lnTo>
                  <a:pt x="293" y="1454"/>
                </a:lnTo>
                <a:lnTo>
                  <a:pt x="291" y="1454"/>
                </a:lnTo>
                <a:lnTo>
                  <a:pt x="289" y="1458"/>
                </a:lnTo>
                <a:lnTo>
                  <a:pt x="288" y="1457"/>
                </a:lnTo>
                <a:lnTo>
                  <a:pt x="285" y="1458"/>
                </a:lnTo>
                <a:lnTo>
                  <a:pt x="285" y="1457"/>
                </a:lnTo>
                <a:lnTo>
                  <a:pt x="285" y="1453"/>
                </a:lnTo>
                <a:lnTo>
                  <a:pt x="284" y="1453"/>
                </a:lnTo>
                <a:lnTo>
                  <a:pt x="284" y="1457"/>
                </a:lnTo>
                <a:lnTo>
                  <a:pt x="285" y="1458"/>
                </a:lnTo>
                <a:lnTo>
                  <a:pt x="284" y="1458"/>
                </a:lnTo>
                <a:lnTo>
                  <a:pt x="283" y="1458"/>
                </a:lnTo>
                <a:lnTo>
                  <a:pt x="282" y="1458"/>
                </a:lnTo>
                <a:lnTo>
                  <a:pt x="279" y="1459"/>
                </a:lnTo>
                <a:lnTo>
                  <a:pt x="278" y="1454"/>
                </a:lnTo>
                <a:lnTo>
                  <a:pt x="278" y="1458"/>
                </a:lnTo>
                <a:lnTo>
                  <a:pt x="277" y="1459"/>
                </a:lnTo>
                <a:lnTo>
                  <a:pt x="275" y="1459"/>
                </a:lnTo>
                <a:lnTo>
                  <a:pt x="274" y="1460"/>
                </a:lnTo>
                <a:lnTo>
                  <a:pt x="274" y="1459"/>
                </a:lnTo>
                <a:lnTo>
                  <a:pt x="270" y="1460"/>
                </a:lnTo>
                <a:lnTo>
                  <a:pt x="270" y="1462"/>
                </a:lnTo>
                <a:lnTo>
                  <a:pt x="269" y="1460"/>
                </a:lnTo>
                <a:lnTo>
                  <a:pt x="267" y="1460"/>
                </a:lnTo>
                <a:lnTo>
                  <a:pt x="266" y="1459"/>
                </a:lnTo>
                <a:lnTo>
                  <a:pt x="257" y="1460"/>
                </a:lnTo>
                <a:lnTo>
                  <a:pt x="257" y="1462"/>
                </a:lnTo>
                <a:lnTo>
                  <a:pt x="257" y="1463"/>
                </a:lnTo>
                <a:lnTo>
                  <a:pt x="258" y="1463"/>
                </a:lnTo>
                <a:lnTo>
                  <a:pt x="262" y="1464"/>
                </a:lnTo>
                <a:lnTo>
                  <a:pt x="263" y="1464"/>
                </a:lnTo>
                <a:lnTo>
                  <a:pt x="268" y="1464"/>
                </a:lnTo>
                <a:lnTo>
                  <a:pt x="270" y="1464"/>
                </a:lnTo>
                <a:lnTo>
                  <a:pt x="272" y="1464"/>
                </a:lnTo>
                <a:lnTo>
                  <a:pt x="273" y="1464"/>
                </a:lnTo>
                <a:lnTo>
                  <a:pt x="277" y="1464"/>
                </a:lnTo>
                <a:lnTo>
                  <a:pt x="282" y="1463"/>
                </a:lnTo>
                <a:lnTo>
                  <a:pt x="284" y="1464"/>
                </a:lnTo>
                <a:lnTo>
                  <a:pt x="286" y="1464"/>
                </a:lnTo>
                <a:lnTo>
                  <a:pt x="288" y="1463"/>
                </a:lnTo>
                <a:lnTo>
                  <a:pt x="289" y="1463"/>
                </a:lnTo>
                <a:lnTo>
                  <a:pt x="288" y="1467"/>
                </a:lnTo>
                <a:lnTo>
                  <a:pt x="289" y="1463"/>
                </a:lnTo>
                <a:lnTo>
                  <a:pt x="290" y="1462"/>
                </a:lnTo>
                <a:lnTo>
                  <a:pt x="291" y="1460"/>
                </a:lnTo>
                <a:lnTo>
                  <a:pt x="293" y="1462"/>
                </a:lnTo>
                <a:lnTo>
                  <a:pt x="294" y="1462"/>
                </a:lnTo>
                <a:lnTo>
                  <a:pt x="295" y="1463"/>
                </a:lnTo>
                <a:lnTo>
                  <a:pt x="295" y="1465"/>
                </a:lnTo>
                <a:lnTo>
                  <a:pt x="294" y="1464"/>
                </a:lnTo>
                <a:lnTo>
                  <a:pt x="294" y="1463"/>
                </a:lnTo>
                <a:lnTo>
                  <a:pt x="293" y="1462"/>
                </a:lnTo>
                <a:lnTo>
                  <a:pt x="293" y="1463"/>
                </a:lnTo>
                <a:lnTo>
                  <a:pt x="291" y="1463"/>
                </a:lnTo>
                <a:lnTo>
                  <a:pt x="291" y="1464"/>
                </a:lnTo>
                <a:lnTo>
                  <a:pt x="293" y="1464"/>
                </a:lnTo>
                <a:lnTo>
                  <a:pt x="294" y="1464"/>
                </a:lnTo>
                <a:lnTo>
                  <a:pt x="293" y="1464"/>
                </a:lnTo>
                <a:lnTo>
                  <a:pt x="294" y="1465"/>
                </a:lnTo>
                <a:lnTo>
                  <a:pt x="293" y="1464"/>
                </a:lnTo>
                <a:lnTo>
                  <a:pt x="291" y="1464"/>
                </a:lnTo>
                <a:lnTo>
                  <a:pt x="293" y="1467"/>
                </a:lnTo>
                <a:lnTo>
                  <a:pt x="294" y="1467"/>
                </a:lnTo>
                <a:lnTo>
                  <a:pt x="295" y="1467"/>
                </a:lnTo>
                <a:lnTo>
                  <a:pt x="295" y="1468"/>
                </a:lnTo>
                <a:lnTo>
                  <a:pt x="296" y="1468"/>
                </a:lnTo>
                <a:lnTo>
                  <a:pt x="296" y="1469"/>
                </a:lnTo>
                <a:lnTo>
                  <a:pt x="296" y="1468"/>
                </a:lnTo>
                <a:lnTo>
                  <a:pt x="298" y="1469"/>
                </a:lnTo>
                <a:lnTo>
                  <a:pt x="298" y="1467"/>
                </a:lnTo>
                <a:lnTo>
                  <a:pt x="299" y="1469"/>
                </a:lnTo>
                <a:lnTo>
                  <a:pt x="300" y="1471"/>
                </a:lnTo>
                <a:lnTo>
                  <a:pt x="300" y="1473"/>
                </a:lnTo>
                <a:lnTo>
                  <a:pt x="301" y="1473"/>
                </a:lnTo>
                <a:lnTo>
                  <a:pt x="301" y="1471"/>
                </a:lnTo>
                <a:lnTo>
                  <a:pt x="302" y="1471"/>
                </a:lnTo>
                <a:lnTo>
                  <a:pt x="302" y="1473"/>
                </a:lnTo>
                <a:lnTo>
                  <a:pt x="304" y="1474"/>
                </a:lnTo>
                <a:lnTo>
                  <a:pt x="305" y="1475"/>
                </a:lnTo>
                <a:lnTo>
                  <a:pt x="306" y="1476"/>
                </a:lnTo>
                <a:lnTo>
                  <a:pt x="307" y="1479"/>
                </a:lnTo>
                <a:lnTo>
                  <a:pt x="307" y="1480"/>
                </a:lnTo>
                <a:lnTo>
                  <a:pt x="307" y="1479"/>
                </a:lnTo>
                <a:lnTo>
                  <a:pt x="309" y="1480"/>
                </a:lnTo>
                <a:lnTo>
                  <a:pt x="310" y="1480"/>
                </a:lnTo>
                <a:lnTo>
                  <a:pt x="311" y="1479"/>
                </a:lnTo>
                <a:lnTo>
                  <a:pt x="311" y="1478"/>
                </a:lnTo>
                <a:lnTo>
                  <a:pt x="306" y="1471"/>
                </a:lnTo>
                <a:lnTo>
                  <a:pt x="305" y="1470"/>
                </a:lnTo>
                <a:lnTo>
                  <a:pt x="305" y="1469"/>
                </a:lnTo>
                <a:lnTo>
                  <a:pt x="306" y="1469"/>
                </a:lnTo>
                <a:lnTo>
                  <a:pt x="305" y="1468"/>
                </a:lnTo>
                <a:lnTo>
                  <a:pt x="305" y="1467"/>
                </a:lnTo>
                <a:lnTo>
                  <a:pt x="305" y="1465"/>
                </a:lnTo>
                <a:lnTo>
                  <a:pt x="306" y="1468"/>
                </a:lnTo>
                <a:lnTo>
                  <a:pt x="307" y="1469"/>
                </a:lnTo>
                <a:lnTo>
                  <a:pt x="309" y="1473"/>
                </a:lnTo>
                <a:lnTo>
                  <a:pt x="310" y="1473"/>
                </a:lnTo>
                <a:lnTo>
                  <a:pt x="310" y="1471"/>
                </a:lnTo>
                <a:lnTo>
                  <a:pt x="310" y="1474"/>
                </a:lnTo>
                <a:lnTo>
                  <a:pt x="311" y="1474"/>
                </a:lnTo>
                <a:lnTo>
                  <a:pt x="311" y="1475"/>
                </a:lnTo>
                <a:lnTo>
                  <a:pt x="312" y="1475"/>
                </a:lnTo>
                <a:lnTo>
                  <a:pt x="312" y="1474"/>
                </a:lnTo>
                <a:lnTo>
                  <a:pt x="312" y="1473"/>
                </a:lnTo>
                <a:lnTo>
                  <a:pt x="312" y="1471"/>
                </a:lnTo>
                <a:lnTo>
                  <a:pt x="314" y="1471"/>
                </a:lnTo>
                <a:lnTo>
                  <a:pt x="312" y="1470"/>
                </a:lnTo>
                <a:lnTo>
                  <a:pt x="314" y="1470"/>
                </a:lnTo>
                <a:lnTo>
                  <a:pt x="312" y="1469"/>
                </a:lnTo>
                <a:lnTo>
                  <a:pt x="312" y="1468"/>
                </a:lnTo>
                <a:lnTo>
                  <a:pt x="314" y="1468"/>
                </a:lnTo>
                <a:lnTo>
                  <a:pt x="314" y="1467"/>
                </a:lnTo>
                <a:lnTo>
                  <a:pt x="314" y="1465"/>
                </a:lnTo>
                <a:lnTo>
                  <a:pt x="315" y="1464"/>
                </a:lnTo>
                <a:lnTo>
                  <a:pt x="316" y="1464"/>
                </a:lnTo>
                <a:lnTo>
                  <a:pt x="315" y="1463"/>
                </a:lnTo>
                <a:lnTo>
                  <a:pt x="316" y="1463"/>
                </a:lnTo>
                <a:lnTo>
                  <a:pt x="315" y="1462"/>
                </a:lnTo>
                <a:lnTo>
                  <a:pt x="316" y="1462"/>
                </a:lnTo>
                <a:lnTo>
                  <a:pt x="315" y="1462"/>
                </a:lnTo>
                <a:lnTo>
                  <a:pt x="316" y="1462"/>
                </a:lnTo>
                <a:lnTo>
                  <a:pt x="317" y="1460"/>
                </a:lnTo>
                <a:lnTo>
                  <a:pt x="316" y="1458"/>
                </a:lnTo>
                <a:lnTo>
                  <a:pt x="317" y="1458"/>
                </a:lnTo>
                <a:lnTo>
                  <a:pt x="317" y="1459"/>
                </a:lnTo>
                <a:lnTo>
                  <a:pt x="317" y="1460"/>
                </a:lnTo>
                <a:lnTo>
                  <a:pt x="318" y="1463"/>
                </a:lnTo>
                <a:lnTo>
                  <a:pt x="320" y="1463"/>
                </a:lnTo>
                <a:lnTo>
                  <a:pt x="318" y="1464"/>
                </a:lnTo>
                <a:lnTo>
                  <a:pt x="320" y="1465"/>
                </a:lnTo>
                <a:lnTo>
                  <a:pt x="320" y="1467"/>
                </a:lnTo>
                <a:lnTo>
                  <a:pt x="321" y="1467"/>
                </a:lnTo>
                <a:lnTo>
                  <a:pt x="321" y="1468"/>
                </a:lnTo>
                <a:lnTo>
                  <a:pt x="323" y="1471"/>
                </a:lnTo>
                <a:lnTo>
                  <a:pt x="325" y="1474"/>
                </a:lnTo>
                <a:lnTo>
                  <a:pt x="326" y="1475"/>
                </a:lnTo>
                <a:lnTo>
                  <a:pt x="326" y="1476"/>
                </a:lnTo>
                <a:lnTo>
                  <a:pt x="326" y="1478"/>
                </a:lnTo>
                <a:lnTo>
                  <a:pt x="327" y="1479"/>
                </a:lnTo>
                <a:lnTo>
                  <a:pt x="327" y="1478"/>
                </a:lnTo>
                <a:lnTo>
                  <a:pt x="328" y="1478"/>
                </a:lnTo>
                <a:lnTo>
                  <a:pt x="330" y="1479"/>
                </a:lnTo>
                <a:lnTo>
                  <a:pt x="331" y="1479"/>
                </a:lnTo>
                <a:lnTo>
                  <a:pt x="332" y="1481"/>
                </a:lnTo>
                <a:lnTo>
                  <a:pt x="332" y="1483"/>
                </a:lnTo>
                <a:lnTo>
                  <a:pt x="333" y="1484"/>
                </a:lnTo>
                <a:lnTo>
                  <a:pt x="333" y="1485"/>
                </a:lnTo>
                <a:lnTo>
                  <a:pt x="333" y="1486"/>
                </a:lnTo>
                <a:lnTo>
                  <a:pt x="334" y="1489"/>
                </a:lnTo>
                <a:lnTo>
                  <a:pt x="330" y="1484"/>
                </a:lnTo>
                <a:lnTo>
                  <a:pt x="336" y="1491"/>
                </a:lnTo>
                <a:lnTo>
                  <a:pt x="338" y="1492"/>
                </a:lnTo>
                <a:lnTo>
                  <a:pt x="339" y="1492"/>
                </a:lnTo>
                <a:lnTo>
                  <a:pt x="339" y="1491"/>
                </a:lnTo>
                <a:lnTo>
                  <a:pt x="341" y="1490"/>
                </a:lnTo>
                <a:lnTo>
                  <a:pt x="341" y="1489"/>
                </a:lnTo>
                <a:lnTo>
                  <a:pt x="341" y="1487"/>
                </a:lnTo>
                <a:lnTo>
                  <a:pt x="339" y="1486"/>
                </a:lnTo>
                <a:lnTo>
                  <a:pt x="339" y="1484"/>
                </a:lnTo>
                <a:lnTo>
                  <a:pt x="339" y="1483"/>
                </a:lnTo>
                <a:lnTo>
                  <a:pt x="339" y="1481"/>
                </a:lnTo>
                <a:lnTo>
                  <a:pt x="342" y="1481"/>
                </a:lnTo>
                <a:lnTo>
                  <a:pt x="343" y="1484"/>
                </a:lnTo>
                <a:lnTo>
                  <a:pt x="346" y="1486"/>
                </a:lnTo>
                <a:lnTo>
                  <a:pt x="346" y="1489"/>
                </a:lnTo>
                <a:lnTo>
                  <a:pt x="347" y="1490"/>
                </a:lnTo>
                <a:lnTo>
                  <a:pt x="348" y="1494"/>
                </a:lnTo>
                <a:lnTo>
                  <a:pt x="350" y="1495"/>
                </a:lnTo>
                <a:lnTo>
                  <a:pt x="352" y="1497"/>
                </a:lnTo>
                <a:lnTo>
                  <a:pt x="353" y="1497"/>
                </a:lnTo>
                <a:lnTo>
                  <a:pt x="353" y="1500"/>
                </a:lnTo>
                <a:lnTo>
                  <a:pt x="354" y="1499"/>
                </a:lnTo>
                <a:lnTo>
                  <a:pt x="355" y="1500"/>
                </a:lnTo>
                <a:lnTo>
                  <a:pt x="357" y="1499"/>
                </a:lnTo>
                <a:lnTo>
                  <a:pt x="355" y="1497"/>
                </a:lnTo>
                <a:lnTo>
                  <a:pt x="355" y="1496"/>
                </a:lnTo>
                <a:lnTo>
                  <a:pt x="355" y="1497"/>
                </a:lnTo>
                <a:lnTo>
                  <a:pt x="354" y="1496"/>
                </a:lnTo>
                <a:lnTo>
                  <a:pt x="354" y="1495"/>
                </a:lnTo>
                <a:lnTo>
                  <a:pt x="354" y="1494"/>
                </a:lnTo>
                <a:lnTo>
                  <a:pt x="355" y="1494"/>
                </a:lnTo>
                <a:lnTo>
                  <a:pt x="357" y="1491"/>
                </a:lnTo>
                <a:lnTo>
                  <a:pt x="355" y="1489"/>
                </a:lnTo>
                <a:lnTo>
                  <a:pt x="352" y="1484"/>
                </a:lnTo>
                <a:lnTo>
                  <a:pt x="353" y="1484"/>
                </a:lnTo>
                <a:lnTo>
                  <a:pt x="354" y="1483"/>
                </a:lnTo>
                <a:lnTo>
                  <a:pt x="355" y="1483"/>
                </a:lnTo>
                <a:lnTo>
                  <a:pt x="357" y="1484"/>
                </a:lnTo>
                <a:lnTo>
                  <a:pt x="358" y="1485"/>
                </a:lnTo>
                <a:lnTo>
                  <a:pt x="359" y="1486"/>
                </a:lnTo>
                <a:lnTo>
                  <a:pt x="360" y="1486"/>
                </a:lnTo>
                <a:lnTo>
                  <a:pt x="362" y="1487"/>
                </a:lnTo>
                <a:lnTo>
                  <a:pt x="360" y="1489"/>
                </a:lnTo>
                <a:lnTo>
                  <a:pt x="362" y="1490"/>
                </a:lnTo>
                <a:lnTo>
                  <a:pt x="362" y="1491"/>
                </a:lnTo>
                <a:lnTo>
                  <a:pt x="364" y="1495"/>
                </a:lnTo>
                <a:lnTo>
                  <a:pt x="366" y="1496"/>
                </a:lnTo>
                <a:lnTo>
                  <a:pt x="366" y="1499"/>
                </a:lnTo>
                <a:lnTo>
                  <a:pt x="368" y="1500"/>
                </a:lnTo>
                <a:lnTo>
                  <a:pt x="369" y="1503"/>
                </a:lnTo>
                <a:lnTo>
                  <a:pt x="370" y="1503"/>
                </a:lnTo>
                <a:lnTo>
                  <a:pt x="371" y="1505"/>
                </a:lnTo>
                <a:lnTo>
                  <a:pt x="373" y="1506"/>
                </a:lnTo>
                <a:lnTo>
                  <a:pt x="374" y="1506"/>
                </a:lnTo>
                <a:lnTo>
                  <a:pt x="374" y="1508"/>
                </a:lnTo>
                <a:lnTo>
                  <a:pt x="376" y="1513"/>
                </a:lnTo>
                <a:lnTo>
                  <a:pt x="378" y="1513"/>
                </a:lnTo>
                <a:lnTo>
                  <a:pt x="382" y="1516"/>
                </a:lnTo>
                <a:lnTo>
                  <a:pt x="384" y="1517"/>
                </a:lnTo>
                <a:lnTo>
                  <a:pt x="385" y="1517"/>
                </a:lnTo>
                <a:lnTo>
                  <a:pt x="385" y="1519"/>
                </a:lnTo>
                <a:lnTo>
                  <a:pt x="387" y="1531"/>
                </a:lnTo>
                <a:lnTo>
                  <a:pt x="389" y="1531"/>
                </a:lnTo>
                <a:lnTo>
                  <a:pt x="390" y="1532"/>
                </a:lnTo>
                <a:lnTo>
                  <a:pt x="391" y="1532"/>
                </a:lnTo>
                <a:lnTo>
                  <a:pt x="392" y="1532"/>
                </a:lnTo>
                <a:lnTo>
                  <a:pt x="394" y="1532"/>
                </a:lnTo>
                <a:lnTo>
                  <a:pt x="395" y="1532"/>
                </a:lnTo>
                <a:lnTo>
                  <a:pt x="394" y="1532"/>
                </a:lnTo>
                <a:lnTo>
                  <a:pt x="394" y="1531"/>
                </a:lnTo>
                <a:lnTo>
                  <a:pt x="394" y="1529"/>
                </a:lnTo>
                <a:lnTo>
                  <a:pt x="395" y="1528"/>
                </a:lnTo>
                <a:lnTo>
                  <a:pt x="396" y="1528"/>
                </a:lnTo>
                <a:lnTo>
                  <a:pt x="396" y="1527"/>
                </a:lnTo>
                <a:lnTo>
                  <a:pt x="396" y="1529"/>
                </a:lnTo>
                <a:lnTo>
                  <a:pt x="397" y="1529"/>
                </a:lnTo>
                <a:lnTo>
                  <a:pt x="397" y="1531"/>
                </a:lnTo>
                <a:lnTo>
                  <a:pt x="400" y="1532"/>
                </a:lnTo>
                <a:lnTo>
                  <a:pt x="400" y="1533"/>
                </a:lnTo>
                <a:lnTo>
                  <a:pt x="401" y="1533"/>
                </a:lnTo>
                <a:lnTo>
                  <a:pt x="402" y="1534"/>
                </a:lnTo>
                <a:lnTo>
                  <a:pt x="403" y="1534"/>
                </a:lnTo>
                <a:lnTo>
                  <a:pt x="403" y="1533"/>
                </a:lnTo>
                <a:lnTo>
                  <a:pt x="403" y="1532"/>
                </a:lnTo>
                <a:lnTo>
                  <a:pt x="403" y="1531"/>
                </a:lnTo>
                <a:lnTo>
                  <a:pt x="405" y="1531"/>
                </a:lnTo>
                <a:lnTo>
                  <a:pt x="405" y="1529"/>
                </a:lnTo>
                <a:lnTo>
                  <a:pt x="406" y="1531"/>
                </a:lnTo>
                <a:lnTo>
                  <a:pt x="407" y="1531"/>
                </a:lnTo>
                <a:lnTo>
                  <a:pt x="406" y="1529"/>
                </a:lnTo>
                <a:lnTo>
                  <a:pt x="407" y="1529"/>
                </a:lnTo>
                <a:lnTo>
                  <a:pt x="407" y="1528"/>
                </a:lnTo>
                <a:lnTo>
                  <a:pt x="408" y="1528"/>
                </a:lnTo>
                <a:lnTo>
                  <a:pt x="408" y="1527"/>
                </a:lnTo>
                <a:lnTo>
                  <a:pt x="408" y="1526"/>
                </a:lnTo>
                <a:lnTo>
                  <a:pt x="410" y="1526"/>
                </a:lnTo>
                <a:lnTo>
                  <a:pt x="410" y="1524"/>
                </a:lnTo>
                <a:lnTo>
                  <a:pt x="408" y="1522"/>
                </a:lnTo>
                <a:lnTo>
                  <a:pt x="406" y="1518"/>
                </a:lnTo>
                <a:lnTo>
                  <a:pt x="403" y="1515"/>
                </a:lnTo>
                <a:lnTo>
                  <a:pt x="402" y="1511"/>
                </a:lnTo>
                <a:lnTo>
                  <a:pt x="401" y="1510"/>
                </a:lnTo>
                <a:lnTo>
                  <a:pt x="401" y="1506"/>
                </a:lnTo>
                <a:lnTo>
                  <a:pt x="401" y="1503"/>
                </a:lnTo>
                <a:lnTo>
                  <a:pt x="402" y="1503"/>
                </a:lnTo>
                <a:lnTo>
                  <a:pt x="402" y="1502"/>
                </a:lnTo>
                <a:lnTo>
                  <a:pt x="403" y="1502"/>
                </a:lnTo>
                <a:lnTo>
                  <a:pt x="405" y="1501"/>
                </a:lnTo>
                <a:lnTo>
                  <a:pt x="406" y="1501"/>
                </a:lnTo>
                <a:lnTo>
                  <a:pt x="407" y="1503"/>
                </a:lnTo>
                <a:lnTo>
                  <a:pt x="408" y="1503"/>
                </a:lnTo>
                <a:lnTo>
                  <a:pt x="408" y="1505"/>
                </a:lnTo>
                <a:lnTo>
                  <a:pt x="411" y="1505"/>
                </a:lnTo>
                <a:lnTo>
                  <a:pt x="412" y="1503"/>
                </a:lnTo>
                <a:lnTo>
                  <a:pt x="413" y="1502"/>
                </a:lnTo>
                <a:lnTo>
                  <a:pt x="414" y="1503"/>
                </a:lnTo>
                <a:lnTo>
                  <a:pt x="414" y="1502"/>
                </a:lnTo>
                <a:lnTo>
                  <a:pt x="414" y="1503"/>
                </a:lnTo>
                <a:lnTo>
                  <a:pt x="416" y="1503"/>
                </a:lnTo>
                <a:lnTo>
                  <a:pt x="416" y="1505"/>
                </a:lnTo>
                <a:lnTo>
                  <a:pt x="417" y="1505"/>
                </a:lnTo>
                <a:lnTo>
                  <a:pt x="416" y="1505"/>
                </a:lnTo>
                <a:lnTo>
                  <a:pt x="416" y="1502"/>
                </a:lnTo>
                <a:lnTo>
                  <a:pt x="417" y="1502"/>
                </a:lnTo>
                <a:lnTo>
                  <a:pt x="417" y="1505"/>
                </a:lnTo>
                <a:lnTo>
                  <a:pt x="418" y="1505"/>
                </a:lnTo>
                <a:lnTo>
                  <a:pt x="418" y="1503"/>
                </a:lnTo>
                <a:lnTo>
                  <a:pt x="418" y="1502"/>
                </a:lnTo>
                <a:lnTo>
                  <a:pt x="418" y="1501"/>
                </a:lnTo>
                <a:lnTo>
                  <a:pt x="418" y="1502"/>
                </a:lnTo>
                <a:lnTo>
                  <a:pt x="419" y="1502"/>
                </a:lnTo>
                <a:lnTo>
                  <a:pt x="421" y="1503"/>
                </a:lnTo>
                <a:lnTo>
                  <a:pt x="421" y="1502"/>
                </a:lnTo>
                <a:lnTo>
                  <a:pt x="422" y="1505"/>
                </a:lnTo>
                <a:lnTo>
                  <a:pt x="423" y="1505"/>
                </a:lnTo>
                <a:lnTo>
                  <a:pt x="424" y="1506"/>
                </a:lnTo>
                <a:lnTo>
                  <a:pt x="424" y="1507"/>
                </a:lnTo>
                <a:lnTo>
                  <a:pt x="423" y="1506"/>
                </a:lnTo>
                <a:lnTo>
                  <a:pt x="422" y="1506"/>
                </a:lnTo>
                <a:lnTo>
                  <a:pt x="422" y="1507"/>
                </a:lnTo>
                <a:lnTo>
                  <a:pt x="423" y="1507"/>
                </a:lnTo>
                <a:lnTo>
                  <a:pt x="422" y="1507"/>
                </a:lnTo>
                <a:lnTo>
                  <a:pt x="422" y="1508"/>
                </a:lnTo>
                <a:lnTo>
                  <a:pt x="423" y="1508"/>
                </a:lnTo>
                <a:lnTo>
                  <a:pt x="422" y="1510"/>
                </a:lnTo>
                <a:lnTo>
                  <a:pt x="422" y="1511"/>
                </a:lnTo>
                <a:lnTo>
                  <a:pt x="423" y="1511"/>
                </a:lnTo>
                <a:lnTo>
                  <a:pt x="423" y="1512"/>
                </a:lnTo>
                <a:lnTo>
                  <a:pt x="423" y="1513"/>
                </a:lnTo>
                <a:lnTo>
                  <a:pt x="424" y="1513"/>
                </a:lnTo>
                <a:lnTo>
                  <a:pt x="426" y="1511"/>
                </a:lnTo>
                <a:lnTo>
                  <a:pt x="426" y="1510"/>
                </a:lnTo>
                <a:lnTo>
                  <a:pt x="426" y="1508"/>
                </a:lnTo>
                <a:lnTo>
                  <a:pt x="424" y="1507"/>
                </a:lnTo>
                <a:lnTo>
                  <a:pt x="426" y="1508"/>
                </a:lnTo>
                <a:lnTo>
                  <a:pt x="427" y="1508"/>
                </a:lnTo>
                <a:lnTo>
                  <a:pt x="427" y="1510"/>
                </a:lnTo>
                <a:lnTo>
                  <a:pt x="428" y="1510"/>
                </a:lnTo>
                <a:lnTo>
                  <a:pt x="429" y="1508"/>
                </a:lnTo>
                <a:lnTo>
                  <a:pt x="428" y="1508"/>
                </a:lnTo>
                <a:lnTo>
                  <a:pt x="427" y="1507"/>
                </a:lnTo>
                <a:lnTo>
                  <a:pt x="427" y="1506"/>
                </a:lnTo>
                <a:lnTo>
                  <a:pt x="426" y="1507"/>
                </a:lnTo>
                <a:lnTo>
                  <a:pt x="426" y="1506"/>
                </a:lnTo>
                <a:lnTo>
                  <a:pt x="427" y="1506"/>
                </a:lnTo>
                <a:lnTo>
                  <a:pt x="427" y="1505"/>
                </a:lnTo>
                <a:lnTo>
                  <a:pt x="424" y="1505"/>
                </a:lnTo>
                <a:lnTo>
                  <a:pt x="424" y="1506"/>
                </a:lnTo>
                <a:lnTo>
                  <a:pt x="423" y="1505"/>
                </a:lnTo>
                <a:lnTo>
                  <a:pt x="422" y="1501"/>
                </a:lnTo>
                <a:lnTo>
                  <a:pt x="422" y="1500"/>
                </a:lnTo>
                <a:lnTo>
                  <a:pt x="423" y="1501"/>
                </a:lnTo>
                <a:lnTo>
                  <a:pt x="423" y="1502"/>
                </a:lnTo>
                <a:lnTo>
                  <a:pt x="423" y="1501"/>
                </a:lnTo>
                <a:lnTo>
                  <a:pt x="424" y="1502"/>
                </a:lnTo>
                <a:lnTo>
                  <a:pt x="424" y="1501"/>
                </a:lnTo>
                <a:lnTo>
                  <a:pt x="426" y="1501"/>
                </a:lnTo>
                <a:lnTo>
                  <a:pt x="427" y="1502"/>
                </a:lnTo>
                <a:lnTo>
                  <a:pt x="428" y="1502"/>
                </a:lnTo>
                <a:lnTo>
                  <a:pt x="429" y="1503"/>
                </a:lnTo>
                <a:lnTo>
                  <a:pt x="427" y="1503"/>
                </a:lnTo>
                <a:lnTo>
                  <a:pt x="428" y="1503"/>
                </a:lnTo>
                <a:lnTo>
                  <a:pt x="429" y="1505"/>
                </a:lnTo>
                <a:lnTo>
                  <a:pt x="430" y="1505"/>
                </a:lnTo>
                <a:lnTo>
                  <a:pt x="430" y="1506"/>
                </a:lnTo>
                <a:lnTo>
                  <a:pt x="432" y="1506"/>
                </a:lnTo>
                <a:lnTo>
                  <a:pt x="432" y="1505"/>
                </a:lnTo>
                <a:lnTo>
                  <a:pt x="432" y="1503"/>
                </a:lnTo>
                <a:lnTo>
                  <a:pt x="433" y="1505"/>
                </a:lnTo>
                <a:lnTo>
                  <a:pt x="432" y="1503"/>
                </a:lnTo>
                <a:lnTo>
                  <a:pt x="430" y="1503"/>
                </a:lnTo>
                <a:lnTo>
                  <a:pt x="430" y="1502"/>
                </a:lnTo>
                <a:lnTo>
                  <a:pt x="430" y="1505"/>
                </a:lnTo>
                <a:lnTo>
                  <a:pt x="430" y="1503"/>
                </a:lnTo>
                <a:lnTo>
                  <a:pt x="429" y="1503"/>
                </a:lnTo>
                <a:lnTo>
                  <a:pt x="428" y="1502"/>
                </a:lnTo>
                <a:lnTo>
                  <a:pt x="428" y="1501"/>
                </a:lnTo>
                <a:lnTo>
                  <a:pt x="427" y="1500"/>
                </a:lnTo>
                <a:lnTo>
                  <a:pt x="427" y="1499"/>
                </a:lnTo>
                <a:lnTo>
                  <a:pt x="428" y="1500"/>
                </a:lnTo>
                <a:lnTo>
                  <a:pt x="429" y="1501"/>
                </a:lnTo>
                <a:lnTo>
                  <a:pt x="430" y="1501"/>
                </a:lnTo>
                <a:lnTo>
                  <a:pt x="430" y="1502"/>
                </a:lnTo>
                <a:lnTo>
                  <a:pt x="430" y="1501"/>
                </a:lnTo>
                <a:lnTo>
                  <a:pt x="432" y="1501"/>
                </a:lnTo>
                <a:lnTo>
                  <a:pt x="433" y="1502"/>
                </a:lnTo>
                <a:lnTo>
                  <a:pt x="435" y="1501"/>
                </a:lnTo>
                <a:lnTo>
                  <a:pt x="437" y="1500"/>
                </a:lnTo>
                <a:lnTo>
                  <a:pt x="437" y="1499"/>
                </a:lnTo>
                <a:lnTo>
                  <a:pt x="438" y="1499"/>
                </a:lnTo>
                <a:lnTo>
                  <a:pt x="439" y="1496"/>
                </a:lnTo>
                <a:lnTo>
                  <a:pt x="440" y="1495"/>
                </a:lnTo>
                <a:lnTo>
                  <a:pt x="442" y="1492"/>
                </a:lnTo>
                <a:lnTo>
                  <a:pt x="443" y="1492"/>
                </a:lnTo>
                <a:lnTo>
                  <a:pt x="443" y="1491"/>
                </a:lnTo>
                <a:lnTo>
                  <a:pt x="444" y="1490"/>
                </a:lnTo>
                <a:lnTo>
                  <a:pt x="445" y="1489"/>
                </a:lnTo>
                <a:lnTo>
                  <a:pt x="445" y="1487"/>
                </a:lnTo>
                <a:lnTo>
                  <a:pt x="445" y="1486"/>
                </a:lnTo>
                <a:lnTo>
                  <a:pt x="446" y="1486"/>
                </a:lnTo>
                <a:lnTo>
                  <a:pt x="446" y="1487"/>
                </a:lnTo>
                <a:lnTo>
                  <a:pt x="448" y="1489"/>
                </a:lnTo>
                <a:lnTo>
                  <a:pt x="449" y="1486"/>
                </a:lnTo>
                <a:lnTo>
                  <a:pt x="450" y="1486"/>
                </a:lnTo>
                <a:lnTo>
                  <a:pt x="450" y="1485"/>
                </a:lnTo>
                <a:lnTo>
                  <a:pt x="451" y="1484"/>
                </a:lnTo>
                <a:lnTo>
                  <a:pt x="451" y="1483"/>
                </a:lnTo>
                <a:lnTo>
                  <a:pt x="450" y="1483"/>
                </a:lnTo>
                <a:lnTo>
                  <a:pt x="449" y="1480"/>
                </a:lnTo>
                <a:lnTo>
                  <a:pt x="449" y="1479"/>
                </a:lnTo>
                <a:lnTo>
                  <a:pt x="449" y="1478"/>
                </a:lnTo>
                <a:lnTo>
                  <a:pt x="453" y="1475"/>
                </a:lnTo>
                <a:lnTo>
                  <a:pt x="459" y="1471"/>
                </a:lnTo>
                <a:lnTo>
                  <a:pt x="466" y="1464"/>
                </a:lnTo>
                <a:lnTo>
                  <a:pt x="469" y="1462"/>
                </a:lnTo>
                <a:lnTo>
                  <a:pt x="472" y="1458"/>
                </a:lnTo>
                <a:lnTo>
                  <a:pt x="475" y="1455"/>
                </a:lnTo>
                <a:lnTo>
                  <a:pt x="475" y="1453"/>
                </a:lnTo>
                <a:lnTo>
                  <a:pt x="476" y="1454"/>
                </a:lnTo>
                <a:lnTo>
                  <a:pt x="476" y="1455"/>
                </a:lnTo>
                <a:lnTo>
                  <a:pt x="476" y="1454"/>
                </a:lnTo>
                <a:lnTo>
                  <a:pt x="477" y="1455"/>
                </a:lnTo>
                <a:lnTo>
                  <a:pt x="477" y="1454"/>
                </a:lnTo>
                <a:lnTo>
                  <a:pt x="475" y="1453"/>
                </a:lnTo>
                <a:lnTo>
                  <a:pt x="477" y="1451"/>
                </a:lnTo>
                <a:lnTo>
                  <a:pt x="478" y="1448"/>
                </a:lnTo>
                <a:lnTo>
                  <a:pt x="480" y="1448"/>
                </a:lnTo>
                <a:lnTo>
                  <a:pt x="480" y="1449"/>
                </a:lnTo>
                <a:lnTo>
                  <a:pt x="480" y="1448"/>
                </a:lnTo>
                <a:lnTo>
                  <a:pt x="478" y="1447"/>
                </a:lnTo>
                <a:lnTo>
                  <a:pt x="481" y="1443"/>
                </a:lnTo>
                <a:lnTo>
                  <a:pt x="483" y="1437"/>
                </a:lnTo>
                <a:lnTo>
                  <a:pt x="483" y="1433"/>
                </a:lnTo>
                <a:lnTo>
                  <a:pt x="485" y="1431"/>
                </a:lnTo>
                <a:lnTo>
                  <a:pt x="485" y="1427"/>
                </a:lnTo>
                <a:lnTo>
                  <a:pt x="485" y="1423"/>
                </a:lnTo>
                <a:lnTo>
                  <a:pt x="483" y="1421"/>
                </a:lnTo>
                <a:lnTo>
                  <a:pt x="482" y="1420"/>
                </a:lnTo>
                <a:lnTo>
                  <a:pt x="482" y="1421"/>
                </a:lnTo>
                <a:lnTo>
                  <a:pt x="480" y="1419"/>
                </a:lnTo>
                <a:lnTo>
                  <a:pt x="480" y="1416"/>
                </a:lnTo>
                <a:lnTo>
                  <a:pt x="478" y="1415"/>
                </a:lnTo>
                <a:lnTo>
                  <a:pt x="477" y="1410"/>
                </a:lnTo>
                <a:lnTo>
                  <a:pt x="477" y="1407"/>
                </a:lnTo>
                <a:lnTo>
                  <a:pt x="477" y="1406"/>
                </a:lnTo>
                <a:lnTo>
                  <a:pt x="476" y="1406"/>
                </a:lnTo>
                <a:lnTo>
                  <a:pt x="476" y="1407"/>
                </a:lnTo>
                <a:lnTo>
                  <a:pt x="472" y="1407"/>
                </a:lnTo>
                <a:lnTo>
                  <a:pt x="472" y="1406"/>
                </a:lnTo>
                <a:lnTo>
                  <a:pt x="473" y="1406"/>
                </a:lnTo>
                <a:lnTo>
                  <a:pt x="476" y="1405"/>
                </a:lnTo>
                <a:lnTo>
                  <a:pt x="478" y="1405"/>
                </a:lnTo>
                <a:lnTo>
                  <a:pt x="481" y="1405"/>
                </a:lnTo>
                <a:lnTo>
                  <a:pt x="483" y="1407"/>
                </a:lnTo>
                <a:lnTo>
                  <a:pt x="486" y="1409"/>
                </a:lnTo>
                <a:lnTo>
                  <a:pt x="488" y="1411"/>
                </a:lnTo>
                <a:lnTo>
                  <a:pt x="489" y="1414"/>
                </a:lnTo>
                <a:lnTo>
                  <a:pt x="492" y="1416"/>
                </a:lnTo>
                <a:lnTo>
                  <a:pt x="493" y="1421"/>
                </a:lnTo>
                <a:lnTo>
                  <a:pt x="493" y="1426"/>
                </a:lnTo>
                <a:lnTo>
                  <a:pt x="493" y="1436"/>
                </a:lnTo>
                <a:lnTo>
                  <a:pt x="493" y="1438"/>
                </a:lnTo>
                <a:lnTo>
                  <a:pt x="492" y="1443"/>
                </a:lnTo>
                <a:lnTo>
                  <a:pt x="489" y="1447"/>
                </a:lnTo>
                <a:lnTo>
                  <a:pt x="487" y="1449"/>
                </a:lnTo>
                <a:lnTo>
                  <a:pt x="483" y="1454"/>
                </a:lnTo>
                <a:lnTo>
                  <a:pt x="478" y="1458"/>
                </a:lnTo>
                <a:lnTo>
                  <a:pt x="477" y="1462"/>
                </a:lnTo>
                <a:lnTo>
                  <a:pt x="475" y="1463"/>
                </a:lnTo>
                <a:lnTo>
                  <a:pt x="471" y="1467"/>
                </a:lnTo>
                <a:lnTo>
                  <a:pt x="465" y="1473"/>
                </a:lnTo>
                <a:lnTo>
                  <a:pt x="461" y="1478"/>
                </a:lnTo>
                <a:lnTo>
                  <a:pt x="454" y="1485"/>
                </a:lnTo>
                <a:lnTo>
                  <a:pt x="446" y="1494"/>
                </a:lnTo>
                <a:lnTo>
                  <a:pt x="435" y="1505"/>
                </a:lnTo>
                <a:lnTo>
                  <a:pt x="432" y="1508"/>
                </a:lnTo>
                <a:lnTo>
                  <a:pt x="422" y="1518"/>
                </a:lnTo>
                <a:lnTo>
                  <a:pt x="419" y="1523"/>
                </a:lnTo>
                <a:lnTo>
                  <a:pt x="411" y="1531"/>
                </a:lnTo>
                <a:lnTo>
                  <a:pt x="407" y="1535"/>
                </a:lnTo>
                <a:lnTo>
                  <a:pt x="405" y="1537"/>
                </a:lnTo>
                <a:lnTo>
                  <a:pt x="405" y="1538"/>
                </a:lnTo>
                <a:lnTo>
                  <a:pt x="401" y="1542"/>
                </a:lnTo>
                <a:lnTo>
                  <a:pt x="398" y="1544"/>
                </a:lnTo>
                <a:lnTo>
                  <a:pt x="392" y="1553"/>
                </a:lnTo>
                <a:lnTo>
                  <a:pt x="389" y="1556"/>
                </a:lnTo>
                <a:lnTo>
                  <a:pt x="385" y="1560"/>
                </a:lnTo>
                <a:lnTo>
                  <a:pt x="380" y="1565"/>
                </a:lnTo>
                <a:lnTo>
                  <a:pt x="371" y="1572"/>
                </a:lnTo>
                <a:lnTo>
                  <a:pt x="365" y="1580"/>
                </a:lnTo>
                <a:lnTo>
                  <a:pt x="360" y="1586"/>
                </a:lnTo>
                <a:lnTo>
                  <a:pt x="355" y="1592"/>
                </a:lnTo>
                <a:lnTo>
                  <a:pt x="352" y="1597"/>
                </a:lnTo>
                <a:lnTo>
                  <a:pt x="352" y="1598"/>
                </a:lnTo>
                <a:lnTo>
                  <a:pt x="352" y="1602"/>
                </a:lnTo>
                <a:lnTo>
                  <a:pt x="353" y="1603"/>
                </a:lnTo>
                <a:lnTo>
                  <a:pt x="352" y="1606"/>
                </a:lnTo>
                <a:lnTo>
                  <a:pt x="349" y="1608"/>
                </a:lnTo>
                <a:lnTo>
                  <a:pt x="344" y="1612"/>
                </a:lnTo>
                <a:lnTo>
                  <a:pt x="342" y="1612"/>
                </a:lnTo>
                <a:lnTo>
                  <a:pt x="338" y="1613"/>
                </a:lnTo>
                <a:lnTo>
                  <a:pt x="327" y="1614"/>
                </a:lnTo>
                <a:lnTo>
                  <a:pt x="318" y="1614"/>
                </a:lnTo>
                <a:lnTo>
                  <a:pt x="314" y="1614"/>
                </a:lnTo>
                <a:lnTo>
                  <a:pt x="311" y="1613"/>
                </a:lnTo>
                <a:lnTo>
                  <a:pt x="310" y="1612"/>
                </a:lnTo>
                <a:lnTo>
                  <a:pt x="309" y="1611"/>
                </a:lnTo>
                <a:lnTo>
                  <a:pt x="294" y="1614"/>
                </a:lnTo>
                <a:lnTo>
                  <a:pt x="291" y="1612"/>
                </a:lnTo>
                <a:lnTo>
                  <a:pt x="289" y="1611"/>
                </a:lnTo>
                <a:lnTo>
                  <a:pt x="288" y="1607"/>
                </a:lnTo>
                <a:lnTo>
                  <a:pt x="284" y="1602"/>
                </a:lnTo>
                <a:lnTo>
                  <a:pt x="282" y="1597"/>
                </a:lnTo>
                <a:lnTo>
                  <a:pt x="278" y="1590"/>
                </a:lnTo>
                <a:lnTo>
                  <a:pt x="275" y="1582"/>
                </a:lnTo>
                <a:lnTo>
                  <a:pt x="274" y="1580"/>
                </a:lnTo>
                <a:lnTo>
                  <a:pt x="273" y="1575"/>
                </a:lnTo>
                <a:lnTo>
                  <a:pt x="273" y="1570"/>
                </a:lnTo>
                <a:lnTo>
                  <a:pt x="273" y="1558"/>
                </a:lnTo>
                <a:lnTo>
                  <a:pt x="274" y="1547"/>
                </a:lnTo>
                <a:lnTo>
                  <a:pt x="274" y="1540"/>
                </a:lnTo>
                <a:lnTo>
                  <a:pt x="274" y="1534"/>
                </a:lnTo>
                <a:lnTo>
                  <a:pt x="274" y="1529"/>
                </a:lnTo>
                <a:lnTo>
                  <a:pt x="273" y="1522"/>
                </a:lnTo>
                <a:lnTo>
                  <a:pt x="273" y="1519"/>
                </a:lnTo>
                <a:lnTo>
                  <a:pt x="272" y="1517"/>
                </a:lnTo>
                <a:lnTo>
                  <a:pt x="272" y="1515"/>
                </a:lnTo>
                <a:lnTo>
                  <a:pt x="272" y="1512"/>
                </a:lnTo>
                <a:lnTo>
                  <a:pt x="270" y="1507"/>
                </a:lnTo>
                <a:lnTo>
                  <a:pt x="270" y="1505"/>
                </a:lnTo>
                <a:lnTo>
                  <a:pt x="269" y="1502"/>
                </a:lnTo>
                <a:lnTo>
                  <a:pt x="269" y="1497"/>
                </a:lnTo>
                <a:lnTo>
                  <a:pt x="266" y="1492"/>
                </a:lnTo>
                <a:lnTo>
                  <a:pt x="263" y="1489"/>
                </a:lnTo>
                <a:lnTo>
                  <a:pt x="254" y="1484"/>
                </a:lnTo>
                <a:lnTo>
                  <a:pt x="250" y="1481"/>
                </a:lnTo>
                <a:lnTo>
                  <a:pt x="243" y="1478"/>
                </a:lnTo>
                <a:lnTo>
                  <a:pt x="240" y="1476"/>
                </a:lnTo>
                <a:lnTo>
                  <a:pt x="203" y="1449"/>
                </a:lnTo>
                <a:lnTo>
                  <a:pt x="200" y="1447"/>
                </a:lnTo>
                <a:lnTo>
                  <a:pt x="176" y="1426"/>
                </a:lnTo>
                <a:lnTo>
                  <a:pt x="172" y="1423"/>
                </a:lnTo>
                <a:lnTo>
                  <a:pt x="165" y="1420"/>
                </a:lnTo>
                <a:lnTo>
                  <a:pt x="141" y="1406"/>
                </a:lnTo>
                <a:lnTo>
                  <a:pt x="134" y="1403"/>
                </a:lnTo>
                <a:lnTo>
                  <a:pt x="119" y="1389"/>
                </a:lnTo>
                <a:lnTo>
                  <a:pt x="82" y="1361"/>
                </a:lnTo>
                <a:lnTo>
                  <a:pt x="54" y="1346"/>
                </a:lnTo>
                <a:lnTo>
                  <a:pt x="45" y="1330"/>
                </a:lnTo>
                <a:lnTo>
                  <a:pt x="35" y="1313"/>
                </a:lnTo>
                <a:lnTo>
                  <a:pt x="31" y="1306"/>
                </a:lnTo>
                <a:lnTo>
                  <a:pt x="22" y="1298"/>
                </a:lnTo>
                <a:lnTo>
                  <a:pt x="17" y="1292"/>
                </a:lnTo>
                <a:lnTo>
                  <a:pt x="7" y="1284"/>
                </a:lnTo>
                <a:lnTo>
                  <a:pt x="3" y="1282"/>
                </a:lnTo>
                <a:lnTo>
                  <a:pt x="1" y="1277"/>
                </a:lnTo>
                <a:lnTo>
                  <a:pt x="0" y="1272"/>
                </a:lnTo>
                <a:lnTo>
                  <a:pt x="0" y="1267"/>
                </a:lnTo>
                <a:lnTo>
                  <a:pt x="1" y="1255"/>
                </a:lnTo>
                <a:lnTo>
                  <a:pt x="5" y="1242"/>
                </a:lnTo>
                <a:lnTo>
                  <a:pt x="13" y="1222"/>
                </a:lnTo>
                <a:lnTo>
                  <a:pt x="22" y="1204"/>
                </a:lnTo>
                <a:lnTo>
                  <a:pt x="29" y="1187"/>
                </a:lnTo>
                <a:lnTo>
                  <a:pt x="34" y="1177"/>
                </a:lnTo>
                <a:lnTo>
                  <a:pt x="38" y="1166"/>
                </a:lnTo>
                <a:lnTo>
                  <a:pt x="40" y="1154"/>
                </a:lnTo>
                <a:lnTo>
                  <a:pt x="47" y="1155"/>
                </a:lnTo>
                <a:lnTo>
                  <a:pt x="48" y="1154"/>
                </a:lnTo>
                <a:lnTo>
                  <a:pt x="48" y="1153"/>
                </a:lnTo>
                <a:lnTo>
                  <a:pt x="51" y="1146"/>
                </a:lnTo>
                <a:lnTo>
                  <a:pt x="53" y="1144"/>
                </a:lnTo>
                <a:lnTo>
                  <a:pt x="58" y="1134"/>
                </a:lnTo>
                <a:lnTo>
                  <a:pt x="58" y="1132"/>
                </a:lnTo>
                <a:lnTo>
                  <a:pt x="59" y="1130"/>
                </a:lnTo>
                <a:lnTo>
                  <a:pt x="66" y="1122"/>
                </a:lnTo>
                <a:lnTo>
                  <a:pt x="71" y="1116"/>
                </a:lnTo>
                <a:lnTo>
                  <a:pt x="74" y="1110"/>
                </a:lnTo>
                <a:lnTo>
                  <a:pt x="77" y="1106"/>
                </a:lnTo>
                <a:lnTo>
                  <a:pt x="83" y="1102"/>
                </a:lnTo>
                <a:lnTo>
                  <a:pt x="83" y="1101"/>
                </a:lnTo>
                <a:lnTo>
                  <a:pt x="92" y="1095"/>
                </a:lnTo>
                <a:lnTo>
                  <a:pt x="93" y="1095"/>
                </a:lnTo>
                <a:lnTo>
                  <a:pt x="96" y="1095"/>
                </a:lnTo>
                <a:lnTo>
                  <a:pt x="98" y="1095"/>
                </a:lnTo>
                <a:lnTo>
                  <a:pt x="101" y="1094"/>
                </a:lnTo>
                <a:lnTo>
                  <a:pt x="102" y="1094"/>
                </a:lnTo>
                <a:lnTo>
                  <a:pt x="103" y="1092"/>
                </a:lnTo>
                <a:lnTo>
                  <a:pt x="115" y="1089"/>
                </a:lnTo>
                <a:lnTo>
                  <a:pt x="117" y="1087"/>
                </a:lnTo>
                <a:lnTo>
                  <a:pt x="128" y="1087"/>
                </a:lnTo>
                <a:lnTo>
                  <a:pt x="131" y="1089"/>
                </a:lnTo>
                <a:lnTo>
                  <a:pt x="138" y="1094"/>
                </a:lnTo>
                <a:lnTo>
                  <a:pt x="147" y="1103"/>
                </a:lnTo>
                <a:lnTo>
                  <a:pt x="151" y="1105"/>
                </a:lnTo>
                <a:lnTo>
                  <a:pt x="152" y="1102"/>
                </a:lnTo>
                <a:lnTo>
                  <a:pt x="154" y="1100"/>
                </a:lnTo>
                <a:lnTo>
                  <a:pt x="155" y="1100"/>
                </a:lnTo>
                <a:lnTo>
                  <a:pt x="156" y="1098"/>
                </a:lnTo>
                <a:lnTo>
                  <a:pt x="157" y="1096"/>
                </a:lnTo>
                <a:lnTo>
                  <a:pt x="160" y="1095"/>
                </a:lnTo>
                <a:lnTo>
                  <a:pt x="161" y="1092"/>
                </a:lnTo>
                <a:lnTo>
                  <a:pt x="162" y="1091"/>
                </a:lnTo>
                <a:lnTo>
                  <a:pt x="163" y="1091"/>
                </a:lnTo>
                <a:lnTo>
                  <a:pt x="167" y="1094"/>
                </a:lnTo>
                <a:lnTo>
                  <a:pt x="168" y="1094"/>
                </a:lnTo>
                <a:lnTo>
                  <a:pt x="170" y="1094"/>
                </a:lnTo>
                <a:lnTo>
                  <a:pt x="171" y="1091"/>
                </a:lnTo>
                <a:lnTo>
                  <a:pt x="172" y="1091"/>
                </a:lnTo>
                <a:lnTo>
                  <a:pt x="173" y="1091"/>
                </a:lnTo>
                <a:lnTo>
                  <a:pt x="173" y="1090"/>
                </a:lnTo>
                <a:lnTo>
                  <a:pt x="174" y="1089"/>
                </a:lnTo>
                <a:lnTo>
                  <a:pt x="176" y="1089"/>
                </a:lnTo>
                <a:lnTo>
                  <a:pt x="178" y="1089"/>
                </a:lnTo>
                <a:lnTo>
                  <a:pt x="182" y="1089"/>
                </a:lnTo>
                <a:lnTo>
                  <a:pt x="184" y="1090"/>
                </a:lnTo>
                <a:lnTo>
                  <a:pt x="186" y="1091"/>
                </a:lnTo>
                <a:lnTo>
                  <a:pt x="187" y="1092"/>
                </a:lnTo>
                <a:lnTo>
                  <a:pt x="188" y="1095"/>
                </a:lnTo>
                <a:lnTo>
                  <a:pt x="188" y="1097"/>
                </a:lnTo>
                <a:lnTo>
                  <a:pt x="189" y="1100"/>
                </a:lnTo>
                <a:lnTo>
                  <a:pt x="192" y="1103"/>
                </a:lnTo>
                <a:lnTo>
                  <a:pt x="193" y="1108"/>
                </a:lnTo>
                <a:lnTo>
                  <a:pt x="195" y="1112"/>
                </a:lnTo>
                <a:lnTo>
                  <a:pt x="199" y="1116"/>
                </a:lnTo>
                <a:lnTo>
                  <a:pt x="203" y="1119"/>
                </a:lnTo>
                <a:lnTo>
                  <a:pt x="204" y="1121"/>
                </a:lnTo>
                <a:lnTo>
                  <a:pt x="208" y="1122"/>
                </a:lnTo>
                <a:lnTo>
                  <a:pt x="211" y="1126"/>
                </a:lnTo>
                <a:lnTo>
                  <a:pt x="232" y="1103"/>
                </a:lnTo>
                <a:lnTo>
                  <a:pt x="236" y="1108"/>
                </a:lnTo>
                <a:lnTo>
                  <a:pt x="241" y="1111"/>
                </a:lnTo>
                <a:lnTo>
                  <a:pt x="242" y="1114"/>
                </a:lnTo>
                <a:lnTo>
                  <a:pt x="248" y="1121"/>
                </a:lnTo>
                <a:lnTo>
                  <a:pt x="256" y="1127"/>
                </a:lnTo>
                <a:lnTo>
                  <a:pt x="261" y="1132"/>
                </a:lnTo>
                <a:lnTo>
                  <a:pt x="262" y="1134"/>
                </a:lnTo>
                <a:lnTo>
                  <a:pt x="268" y="1139"/>
                </a:lnTo>
                <a:lnTo>
                  <a:pt x="274" y="1145"/>
                </a:lnTo>
                <a:lnTo>
                  <a:pt x="312" y="1133"/>
                </a:lnTo>
                <a:lnTo>
                  <a:pt x="316" y="1132"/>
                </a:lnTo>
                <a:lnTo>
                  <a:pt x="322" y="1123"/>
                </a:lnTo>
                <a:lnTo>
                  <a:pt x="333" y="1107"/>
                </a:lnTo>
                <a:lnTo>
                  <a:pt x="347" y="1084"/>
                </a:lnTo>
                <a:lnTo>
                  <a:pt x="353" y="1071"/>
                </a:lnTo>
                <a:lnTo>
                  <a:pt x="366" y="1033"/>
                </a:lnTo>
                <a:lnTo>
                  <a:pt x="373" y="1027"/>
                </a:lnTo>
                <a:lnTo>
                  <a:pt x="386" y="1013"/>
                </a:lnTo>
                <a:lnTo>
                  <a:pt x="387" y="1012"/>
                </a:lnTo>
                <a:lnTo>
                  <a:pt x="398" y="1007"/>
                </a:lnTo>
                <a:lnTo>
                  <a:pt x="416" y="1000"/>
                </a:lnTo>
                <a:lnTo>
                  <a:pt x="439" y="989"/>
                </a:lnTo>
                <a:lnTo>
                  <a:pt x="460" y="978"/>
                </a:lnTo>
                <a:lnTo>
                  <a:pt x="472" y="973"/>
                </a:lnTo>
                <a:lnTo>
                  <a:pt x="509" y="964"/>
                </a:lnTo>
                <a:lnTo>
                  <a:pt x="493" y="951"/>
                </a:lnTo>
                <a:lnTo>
                  <a:pt x="446" y="910"/>
                </a:lnTo>
                <a:lnTo>
                  <a:pt x="438" y="903"/>
                </a:lnTo>
                <a:lnTo>
                  <a:pt x="378" y="855"/>
                </a:lnTo>
                <a:lnTo>
                  <a:pt x="395" y="834"/>
                </a:lnTo>
                <a:lnTo>
                  <a:pt x="401" y="814"/>
                </a:lnTo>
                <a:lnTo>
                  <a:pt x="403" y="789"/>
                </a:lnTo>
                <a:lnTo>
                  <a:pt x="391" y="755"/>
                </a:lnTo>
                <a:lnTo>
                  <a:pt x="387" y="745"/>
                </a:lnTo>
                <a:lnTo>
                  <a:pt x="386" y="740"/>
                </a:lnTo>
                <a:lnTo>
                  <a:pt x="386" y="739"/>
                </a:lnTo>
                <a:lnTo>
                  <a:pt x="386" y="736"/>
                </a:lnTo>
                <a:lnTo>
                  <a:pt x="384" y="730"/>
                </a:lnTo>
                <a:lnTo>
                  <a:pt x="382" y="728"/>
                </a:lnTo>
                <a:lnTo>
                  <a:pt x="382" y="724"/>
                </a:lnTo>
                <a:lnTo>
                  <a:pt x="382" y="719"/>
                </a:lnTo>
                <a:lnTo>
                  <a:pt x="385" y="706"/>
                </a:lnTo>
                <a:lnTo>
                  <a:pt x="387" y="684"/>
                </a:lnTo>
                <a:lnTo>
                  <a:pt x="392" y="674"/>
                </a:lnTo>
                <a:lnTo>
                  <a:pt x="395" y="670"/>
                </a:lnTo>
                <a:lnTo>
                  <a:pt x="397" y="668"/>
                </a:lnTo>
                <a:lnTo>
                  <a:pt x="398" y="666"/>
                </a:lnTo>
                <a:lnTo>
                  <a:pt x="402" y="664"/>
                </a:lnTo>
                <a:lnTo>
                  <a:pt x="405" y="659"/>
                </a:lnTo>
                <a:lnTo>
                  <a:pt x="418" y="642"/>
                </a:lnTo>
                <a:lnTo>
                  <a:pt x="419" y="639"/>
                </a:lnTo>
                <a:lnTo>
                  <a:pt x="423" y="636"/>
                </a:lnTo>
                <a:lnTo>
                  <a:pt x="427" y="632"/>
                </a:lnTo>
                <a:lnTo>
                  <a:pt x="428" y="631"/>
                </a:lnTo>
                <a:lnTo>
                  <a:pt x="429" y="627"/>
                </a:lnTo>
                <a:lnTo>
                  <a:pt x="434" y="623"/>
                </a:lnTo>
                <a:lnTo>
                  <a:pt x="454" y="606"/>
                </a:lnTo>
                <a:lnTo>
                  <a:pt x="462" y="595"/>
                </a:lnTo>
                <a:lnTo>
                  <a:pt x="465" y="594"/>
                </a:lnTo>
                <a:lnTo>
                  <a:pt x="478" y="579"/>
                </a:lnTo>
                <a:lnTo>
                  <a:pt x="530" y="563"/>
                </a:lnTo>
                <a:lnTo>
                  <a:pt x="542" y="553"/>
                </a:lnTo>
                <a:lnTo>
                  <a:pt x="550" y="565"/>
                </a:lnTo>
                <a:lnTo>
                  <a:pt x="562" y="592"/>
                </a:lnTo>
                <a:lnTo>
                  <a:pt x="617" y="579"/>
                </a:lnTo>
                <a:lnTo>
                  <a:pt x="625" y="578"/>
                </a:lnTo>
                <a:lnTo>
                  <a:pt x="632" y="576"/>
                </a:lnTo>
                <a:lnTo>
                  <a:pt x="645" y="572"/>
                </a:lnTo>
                <a:lnTo>
                  <a:pt x="647" y="572"/>
                </a:lnTo>
                <a:lnTo>
                  <a:pt x="659" y="569"/>
                </a:lnTo>
                <a:lnTo>
                  <a:pt x="647" y="559"/>
                </a:lnTo>
                <a:lnTo>
                  <a:pt x="605" y="528"/>
                </a:lnTo>
                <a:lnTo>
                  <a:pt x="581" y="507"/>
                </a:lnTo>
                <a:lnTo>
                  <a:pt x="566" y="494"/>
                </a:lnTo>
                <a:lnTo>
                  <a:pt x="567" y="491"/>
                </a:lnTo>
                <a:lnTo>
                  <a:pt x="582" y="461"/>
                </a:lnTo>
                <a:lnTo>
                  <a:pt x="583" y="459"/>
                </a:lnTo>
                <a:lnTo>
                  <a:pt x="590" y="447"/>
                </a:lnTo>
                <a:lnTo>
                  <a:pt x="590" y="445"/>
                </a:lnTo>
                <a:lnTo>
                  <a:pt x="594" y="439"/>
                </a:lnTo>
                <a:lnTo>
                  <a:pt x="600" y="429"/>
                </a:lnTo>
                <a:lnTo>
                  <a:pt x="600" y="426"/>
                </a:lnTo>
                <a:lnTo>
                  <a:pt x="603" y="424"/>
                </a:lnTo>
                <a:lnTo>
                  <a:pt x="625" y="378"/>
                </a:lnTo>
                <a:lnTo>
                  <a:pt x="635" y="354"/>
                </a:lnTo>
                <a:lnTo>
                  <a:pt x="637" y="341"/>
                </a:lnTo>
                <a:lnTo>
                  <a:pt x="638" y="335"/>
                </a:lnTo>
                <a:lnTo>
                  <a:pt x="638" y="330"/>
                </a:lnTo>
                <a:lnTo>
                  <a:pt x="637" y="324"/>
                </a:lnTo>
                <a:lnTo>
                  <a:pt x="635" y="318"/>
                </a:lnTo>
                <a:lnTo>
                  <a:pt x="631" y="292"/>
                </a:lnTo>
                <a:lnTo>
                  <a:pt x="630" y="286"/>
                </a:lnTo>
                <a:lnTo>
                  <a:pt x="629" y="276"/>
                </a:lnTo>
                <a:lnTo>
                  <a:pt x="627" y="267"/>
                </a:lnTo>
                <a:lnTo>
                  <a:pt x="626" y="258"/>
                </a:lnTo>
                <a:lnTo>
                  <a:pt x="627" y="255"/>
                </a:lnTo>
                <a:lnTo>
                  <a:pt x="626" y="244"/>
                </a:lnTo>
                <a:lnTo>
                  <a:pt x="630" y="218"/>
                </a:lnTo>
                <a:lnTo>
                  <a:pt x="632" y="210"/>
                </a:lnTo>
                <a:lnTo>
                  <a:pt x="632" y="206"/>
                </a:lnTo>
                <a:lnTo>
                  <a:pt x="630" y="206"/>
                </a:lnTo>
                <a:lnTo>
                  <a:pt x="629" y="206"/>
                </a:lnTo>
                <a:lnTo>
                  <a:pt x="627" y="207"/>
                </a:lnTo>
                <a:lnTo>
                  <a:pt x="625" y="207"/>
                </a:lnTo>
                <a:lnTo>
                  <a:pt x="624" y="207"/>
                </a:lnTo>
                <a:lnTo>
                  <a:pt x="621" y="207"/>
                </a:lnTo>
                <a:lnTo>
                  <a:pt x="610" y="203"/>
                </a:lnTo>
                <a:lnTo>
                  <a:pt x="599" y="201"/>
                </a:lnTo>
                <a:lnTo>
                  <a:pt x="592" y="197"/>
                </a:lnTo>
                <a:lnTo>
                  <a:pt x="590" y="197"/>
                </a:lnTo>
                <a:lnTo>
                  <a:pt x="588" y="197"/>
                </a:lnTo>
                <a:lnTo>
                  <a:pt x="587" y="197"/>
                </a:lnTo>
                <a:lnTo>
                  <a:pt x="585" y="197"/>
                </a:lnTo>
                <a:lnTo>
                  <a:pt x="583" y="196"/>
                </a:lnTo>
                <a:lnTo>
                  <a:pt x="578" y="196"/>
                </a:lnTo>
                <a:lnTo>
                  <a:pt x="573" y="194"/>
                </a:lnTo>
                <a:lnTo>
                  <a:pt x="571" y="195"/>
                </a:lnTo>
                <a:lnTo>
                  <a:pt x="561" y="184"/>
                </a:lnTo>
                <a:lnTo>
                  <a:pt x="556" y="178"/>
                </a:lnTo>
                <a:lnTo>
                  <a:pt x="556" y="169"/>
                </a:lnTo>
                <a:lnTo>
                  <a:pt x="557" y="168"/>
                </a:lnTo>
                <a:lnTo>
                  <a:pt x="560" y="165"/>
                </a:lnTo>
                <a:lnTo>
                  <a:pt x="566" y="155"/>
                </a:lnTo>
                <a:lnTo>
                  <a:pt x="566" y="154"/>
                </a:lnTo>
                <a:lnTo>
                  <a:pt x="569" y="154"/>
                </a:lnTo>
                <a:lnTo>
                  <a:pt x="572" y="154"/>
                </a:lnTo>
                <a:lnTo>
                  <a:pt x="578" y="157"/>
                </a:lnTo>
                <a:lnTo>
                  <a:pt x="581" y="157"/>
                </a:lnTo>
                <a:lnTo>
                  <a:pt x="582" y="153"/>
                </a:lnTo>
                <a:lnTo>
                  <a:pt x="585" y="149"/>
                </a:lnTo>
                <a:lnTo>
                  <a:pt x="587" y="149"/>
                </a:lnTo>
                <a:lnTo>
                  <a:pt x="589" y="147"/>
                </a:lnTo>
                <a:lnTo>
                  <a:pt x="590" y="146"/>
                </a:lnTo>
                <a:lnTo>
                  <a:pt x="590" y="143"/>
                </a:lnTo>
                <a:lnTo>
                  <a:pt x="590" y="141"/>
                </a:lnTo>
                <a:lnTo>
                  <a:pt x="590" y="139"/>
                </a:lnTo>
                <a:lnTo>
                  <a:pt x="589" y="134"/>
                </a:lnTo>
                <a:lnTo>
                  <a:pt x="592" y="134"/>
                </a:lnTo>
                <a:lnTo>
                  <a:pt x="593" y="134"/>
                </a:lnTo>
                <a:lnTo>
                  <a:pt x="595" y="134"/>
                </a:lnTo>
                <a:lnTo>
                  <a:pt x="597" y="134"/>
                </a:lnTo>
                <a:lnTo>
                  <a:pt x="600" y="134"/>
                </a:lnTo>
                <a:lnTo>
                  <a:pt x="603" y="136"/>
                </a:lnTo>
                <a:lnTo>
                  <a:pt x="605" y="136"/>
                </a:lnTo>
                <a:lnTo>
                  <a:pt x="608" y="137"/>
                </a:lnTo>
                <a:lnTo>
                  <a:pt x="609" y="136"/>
                </a:lnTo>
                <a:lnTo>
                  <a:pt x="610" y="137"/>
                </a:lnTo>
                <a:lnTo>
                  <a:pt x="613" y="137"/>
                </a:lnTo>
                <a:lnTo>
                  <a:pt x="614" y="138"/>
                </a:lnTo>
                <a:lnTo>
                  <a:pt x="615" y="132"/>
                </a:lnTo>
                <a:lnTo>
                  <a:pt x="616" y="130"/>
                </a:lnTo>
                <a:lnTo>
                  <a:pt x="616" y="125"/>
                </a:lnTo>
                <a:lnTo>
                  <a:pt x="617" y="123"/>
                </a:lnTo>
                <a:lnTo>
                  <a:pt x="641" y="107"/>
                </a:lnTo>
                <a:lnTo>
                  <a:pt x="645" y="105"/>
                </a:lnTo>
                <a:lnTo>
                  <a:pt x="648" y="102"/>
                </a:lnTo>
                <a:lnTo>
                  <a:pt x="649" y="102"/>
                </a:lnTo>
                <a:lnTo>
                  <a:pt x="657" y="99"/>
                </a:lnTo>
                <a:lnTo>
                  <a:pt x="672" y="91"/>
                </a:lnTo>
                <a:lnTo>
                  <a:pt x="677" y="89"/>
                </a:lnTo>
                <a:lnTo>
                  <a:pt x="678" y="89"/>
                </a:lnTo>
                <a:lnTo>
                  <a:pt x="679" y="89"/>
                </a:lnTo>
                <a:lnTo>
                  <a:pt x="680" y="89"/>
                </a:lnTo>
                <a:lnTo>
                  <a:pt x="688" y="88"/>
                </a:lnTo>
                <a:lnTo>
                  <a:pt x="717" y="85"/>
                </a:lnTo>
                <a:lnTo>
                  <a:pt x="725" y="86"/>
                </a:lnTo>
                <a:lnTo>
                  <a:pt x="725" y="84"/>
                </a:lnTo>
                <a:lnTo>
                  <a:pt x="726" y="84"/>
                </a:lnTo>
                <a:lnTo>
                  <a:pt x="727" y="84"/>
                </a:lnTo>
                <a:lnTo>
                  <a:pt x="728" y="84"/>
                </a:lnTo>
                <a:lnTo>
                  <a:pt x="729" y="84"/>
                </a:lnTo>
                <a:lnTo>
                  <a:pt x="729" y="82"/>
                </a:lnTo>
                <a:lnTo>
                  <a:pt x="731" y="79"/>
                </a:lnTo>
                <a:lnTo>
                  <a:pt x="732" y="78"/>
                </a:lnTo>
                <a:lnTo>
                  <a:pt x="736" y="78"/>
                </a:lnTo>
                <a:lnTo>
                  <a:pt x="736" y="77"/>
                </a:lnTo>
                <a:lnTo>
                  <a:pt x="737" y="74"/>
                </a:lnTo>
                <a:lnTo>
                  <a:pt x="738" y="73"/>
                </a:lnTo>
                <a:lnTo>
                  <a:pt x="741" y="73"/>
                </a:lnTo>
                <a:lnTo>
                  <a:pt x="743" y="74"/>
                </a:lnTo>
                <a:lnTo>
                  <a:pt x="745" y="73"/>
                </a:lnTo>
                <a:lnTo>
                  <a:pt x="747" y="73"/>
                </a:lnTo>
                <a:lnTo>
                  <a:pt x="748" y="73"/>
                </a:lnTo>
                <a:lnTo>
                  <a:pt x="752" y="74"/>
                </a:lnTo>
                <a:lnTo>
                  <a:pt x="755" y="75"/>
                </a:lnTo>
                <a:lnTo>
                  <a:pt x="768" y="69"/>
                </a:lnTo>
                <a:lnTo>
                  <a:pt x="769" y="68"/>
                </a:lnTo>
                <a:lnTo>
                  <a:pt x="785" y="53"/>
                </a:lnTo>
                <a:lnTo>
                  <a:pt x="800" y="42"/>
                </a:lnTo>
                <a:lnTo>
                  <a:pt x="802" y="40"/>
                </a:lnTo>
                <a:lnTo>
                  <a:pt x="807" y="36"/>
                </a:lnTo>
                <a:lnTo>
                  <a:pt x="807" y="34"/>
                </a:lnTo>
                <a:lnTo>
                  <a:pt x="807" y="31"/>
                </a:lnTo>
                <a:lnTo>
                  <a:pt x="804" y="27"/>
                </a:lnTo>
                <a:lnTo>
                  <a:pt x="814" y="22"/>
                </a:lnTo>
                <a:lnTo>
                  <a:pt x="816" y="24"/>
                </a:lnTo>
                <a:lnTo>
                  <a:pt x="817" y="22"/>
                </a:lnTo>
                <a:lnTo>
                  <a:pt x="820" y="22"/>
                </a:lnTo>
                <a:lnTo>
                  <a:pt x="828" y="18"/>
                </a:lnTo>
                <a:lnTo>
                  <a:pt x="834" y="30"/>
                </a:lnTo>
                <a:lnTo>
                  <a:pt x="835" y="31"/>
                </a:lnTo>
                <a:lnTo>
                  <a:pt x="838" y="31"/>
                </a:lnTo>
                <a:lnTo>
                  <a:pt x="840" y="31"/>
                </a:lnTo>
                <a:lnTo>
                  <a:pt x="841" y="32"/>
                </a:lnTo>
                <a:lnTo>
                  <a:pt x="849" y="31"/>
                </a:lnTo>
                <a:lnTo>
                  <a:pt x="850" y="31"/>
                </a:lnTo>
                <a:lnTo>
                  <a:pt x="851" y="32"/>
                </a:lnTo>
                <a:lnTo>
                  <a:pt x="852" y="32"/>
                </a:lnTo>
                <a:lnTo>
                  <a:pt x="862" y="27"/>
                </a:lnTo>
                <a:lnTo>
                  <a:pt x="870" y="22"/>
                </a:lnTo>
                <a:lnTo>
                  <a:pt x="873" y="21"/>
                </a:lnTo>
                <a:lnTo>
                  <a:pt x="876" y="21"/>
                </a:lnTo>
                <a:lnTo>
                  <a:pt x="888" y="14"/>
                </a:lnTo>
                <a:lnTo>
                  <a:pt x="902" y="6"/>
                </a:lnTo>
                <a:lnTo>
                  <a:pt x="914" y="0"/>
                </a:lnTo>
                <a:lnTo>
                  <a:pt x="1003" y="46"/>
                </a:lnTo>
                <a:lnTo>
                  <a:pt x="1042" y="67"/>
                </a:lnTo>
                <a:lnTo>
                  <a:pt x="1135" y="116"/>
                </a:lnTo>
                <a:lnTo>
                  <a:pt x="1175" y="128"/>
                </a:lnTo>
                <a:lnTo>
                  <a:pt x="1224" y="106"/>
                </a:lnTo>
                <a:lnTo>
                  <a:pt x="1254" y="93"/>
                </a:lnTo>
                <a:lnTo>
                  <a:pt x="1282" y="80"/>
                </a:lnTo>
                <a:lnTo>
                  <a:pt x="1300" y="79"/>
                </a:lnTo>
                <a:lnTo>
                  <a:pt x="1319" y="78"/>
                </a:lnTo>
                <a:lnTo>
                  <a:pt x="1327" y="79"/>
                </a:lnTo>
                <a:lnTo>
                  <a:pt x="1356" y="82"/>
                </a:lnTo>
                <a:lnTo>
                  <a:pt x="1375" y="89"/>
                </a:lnTo>
                <a:lnTo>
                  <a:pt x="1395" y="95"/>
                </a:lnTo>
                <a:lnTo>
                  <a:pt x="1402" y="98"/>
                </a:lnTo>
                <a:lnTo>
                  <a:pt x="1434" y="101"/>
                </a:lnTo>
                <a:lnTo>
                  <a:pt x="1459" y="107"/>
                </a:lnTo>
                <a:lnTo>
                  <a:pt x="1494" y="109"/>
                </a:lnTo>
                <a:lnTo>
                  <a:pt x="1514" y="115"/>
                </a:lnTo>
                <a:lnTo>
                  <a:pt x="1540" y="139"/>
                </a:lnTo>
                <a:lnTo>
                  <a:pt x="1576" y="171"/>
                </a:lnTo>
                <a:lnTo>
                  <a:pt x="1588" y="176"/>
                </a:lnTo>
                <a:lnTo>
                  <a:pt x="1614" y="189"/>
                </a:lnTo>
                <a:lnTo>
                  <a:pt x="1633" y="197"/>
                </a:lnTo>
                <a:lnTo>
                  <a:pt x="1634" y="197"/>
                </a:lnTo>
                <a:lnTo>
                  <a:pt x="1654" y="206"/>
                </a:lnTo>
                <a:lnTo>
                  <a:pt x="1661" y="210"/>
                </a:lnTo>
                <a:lnTo>
                  <a:pt x="1671" y="212"/>
                </a:lnTo>
                <a:lnTo>
                  <a:pt x="1693" y="228"/>
                </a:lnTo>
                <a:lnTo>
                  <a:pt x="1708" y="233"/>
                </a:lnTo>
                <a:lnTo>
                  <a:pt x="1714" y="234"/>
                </a:lnTo>
                <a:lnTo>
                  <a:pt x="1730" y="243"/>
                </a:lnTo>
                <a:lnTo>
                  <a:pt x="1745" y="250"/>
                </a:lnTo>
                <a:lnTo>
                  <a:pt x="1754" y="253"/>
                </a:lnTo>
                <a:lnTo>
                  <a:pt x="1774" y="265"/>
                </a:lnTo>
                <a:lnTo>
                  <a:pt x="1783" y="272"/>
                </a:lnTo>
                <a:lnTo>
                  <a:pt x="1804" y="286"/>
                </a:lnTo>
                <a:lnTo>
                  <a:pt x="1811" y="287"/>
                </a:lnTo>
                <a:lnTo>
                  <a:pt x="1822" y="293"/>
                </a:lnTo>
                <a:lnTo>
                  <a:pt x="1844" y="306"/>
                </a:lnTo>
                <a:lnTo>
                  <a:pt x="1858" y="309"/>
                </a:lnTo>
                <a:lnTo>
                  <a:pt x="1860" y="309"/>
                </a:lnTo>
                <a:lnTo>
                  <a:pt x="1865" y="287"/>
                </a:lnTo>
                <a:lnTo>
                  <a:pt x="1865" y="286"/>
                </a:lnTo>
                <a:lnTo>
                  <a:pt x="1866" y="277"/>
                </a:lnTo>
                <a:lnTo>
                  <a:pt x="1870" y="253"/>
                </a:lnTo>
                <a:lnTo>
                  <a:pt x="1866" y="253"/>
                </a:lnTo>
                <a:lnTo>
                  <a:pt x="1864" y="251"/>
                </a:lnTo>
                <a:lnTo>
                  <a:pt x="1863" y="250"/>
                </a:lnTo>
                <a:lnTo>
                  <a:pt x="1863" y="249"/>
                </a:lnTo>
                <a:lnTo>
                  <a:pt x="1864" y="246"/>
                </a:lnTo>
                <a:lnTo>
                  <a:pt x="1865" y="243"/>
                </a:lnTo>
                <a:lnTo>
                  <a:pt x="1866" y="240"/>
                </a:lnTo>
                <a:lnTo>
                  <a:pt x="1868" y="239"/>
                </a:lnTo>
                <a:lnTo>
                  <a:pt x="1870" y="235"/>
                </a:lnTo>
                <a:lnTo>
                  <a:pt x="1875" y="222"/>
                </a:lnTo>
                <a:lnTo>
                  <a:pt x="1876" y="222"/>
                </a:lnTo>
                <a:lnTo>
                  <a:pt x="1875" y="218"/>
                </a:lnTo>
                <a:lnTo>
                  <a:pt x="1876" y="214"/>
                </a:lnTo>
                <a:lnTo>
                  <a:pt x="1877" y="212"/>
                </a:lnTo>
                <a:lnTo>
                  <a:pt x="1876" y="211"/>
                </a:lnTo>
                <a:lnTo>
                  <a:pt x="1879" y="208"/>
                </a:lnTo>
                <a:lnTo>
                  <a:pt x="1880" y="207"/>
                </a:lnTo>
                <a:lnTo>
                  <a:pt x="1881" y="206"/>
                </a:lnTo>
                <a:lnTo>
                  <a:pt x="1881" y="205"/>
                </a:lnTo>
                <a:lnTo>
                  <a:pt x="1880" y="205"/>
                </a:lnTo>
                <a:lnTo>
                  <a:pt x="1880" y="203"/>
                </a:lnTo>
                <a:lnTo>
                  <a:pt x="1881" y="201"/>
                </a:lnTo>
                <a:lnTo>
                  <a:pt x="1881" y="200"/>
                </a:lnTo>
                <a:lnTo>
                  <a:pt x="1880" y="198"/>
                </a:lnTo>
                <a:lnTo>
                  <a:pt x="1881" y="195"/>
                </a:lnTo>
                <a:lnTo>
                  <a:pt x="1881" y="196"/>
                </a:lnTo>
                <a:lnTo>
                  <a:pt x="1881" y="195"/>
                </a:lnTo>
                <a:lnTo>
                  <a:pt x="1884" y="191"/>
                </a:lnTo>
                <a:lnTo>
                  <a:pt x="1891" y="184"/>
                </a:lnTo>
                <a:lnTo>
                  <a:pt x="1896" y="184"/>
                </a:lnTo>
                <a:lnTo>
                  <a:pt x="1902" y="184"/>
                </a:lnTo>
                <a:lnTo>
                  <a:pt x="1906" y="182"/>
                </a:lnTo>
                <a:lnTo>
                  <a:pt x="1908" y="182"/>
                </a:lnTo>
                <a:lnTo>
                  <a:pt x="1909" y="181"/>
                </a:lnTo>
                <a:lnTo>
                  <a:pt x="1911" y="181"/>
                </a:lnTo>
                <a:lnTo>
                  <a:pt x="1913" y="181"/>
                </a:lnTo>
                <a:lnTo>
                  <a:pt x="1914" y="180"/>
                </a:lnTo>
                <a:lnTo>
                  <a:pt x="1916" y="180"/>
                </a:lnTo>
                <a:lnTo>
                  <a:pt x="1919" y="179"/>
                </a:lnTo>
                <a:lnTo>
                  <a:pt x="1921" y="176"/>
                </a:lnTo>
                <a:lnTo>
                  <a:pt x="1922" y="176"/>
                </a:lnTo>
                <a:lnTo>
                  <a:pt x="1925" y="175"/>
                </a:lnTo>
                <a:lnTo>
                  <a:pt x="1927" y="173"/>
                </a:lnTo>
                <a:lnTo>
                  <a:pt x="1930" y="170"/>
                </a:lnTo>
                <a:lnTo>
                  <a:pt x="1933" y="166"/>
                </a:lnTo>
                <a:lnTo>
                  <a:pt x="1934" y="164"/>
                </a:lnTo>
                <a:lnTo>
                  <a:pt x="1935" y="162"/>
                </a:lnTo>
                <a:lnTo>
                  <a:pt x="1938" y="160"/>
                </a:lnTo>
                <a:lnTo>
                  <a:pt x="1943" y="154"/>
                </a:lnTo>
                <a:lnTo>
                  <a:pt x="1946" y="152"/>
                </a:lnTo>
                <a:lnTo>
                  <a:pt x="1948" y="152"/>
                </a:lnTo>
                <a:lnTo>
                  <a:pt x="1951" y="153"/>
                </a:lnTo>
                <a:lnTo>
                  <a:pt x="1954" y="153"/>
                </a:lnTo>
                <a:lnTo>
                  <a:pt x="1961" y="152"/>
                </a:lnTo>
                <a:lnTo>
                  <a:pt x="1967" y="149"/>
                </a:lnTo>
                <a:lnTo>
                  <a:pt x="1973" y="148"/>
                </a:lnTo>
                <a:lnTo>
                  <a:pt x="1976" y="146"/>
                </a:lnTo>
                <a:lnTo>
                  <a:pt x="1980" y="142"/>
                </a:lnTo>
                <a:lnTo>
                  <a:pt x="1986" y="141"/>
                </a:lnTo>
                <a:lnTo>
                  <a:pt x="1997" y="141"/>
                </a:lnTo>
                <a:lnTo>
                  <a:pt x="2000" y="137"/>
                </a:lnTo>
                <a:lnTo>
                  <a:pt x="2008" y="133"/>
                </a:lnTo>
                <a:lnTo>
                  <a:pt x="2012" y="132"/>
                </a:lnTo>
                <a:lnTo>
                  <a:pt x="2014" y="132"/>
                </a:lnTo>
                <a:lnTo>
                  <a:pt x="2019" y="131"/>
                </a:lnTo>
                <a:lnTo>
                  <a:pt x="2023" y="131"/>
                </a:lnTo>
                <a:lnTo>
                  <a:pt x="2023" y="132"/>
                </a:lnTo>
                <a:lnTo>
                  <a:pt x="2028" y="136"/>
                </a:lnTo>
                <a:lnTo>
                  <a:pt x="2034" y="141"/>
                </a:lnTo>
                <a:lnTo>
                  <a:pt x="2044" y="147"/>
                </a:lnTo>
                <a:lnTo>
                  <a:pt x="2050" y="149"/>
                </a:lnTo>
                <a:lnTo>
                  <a:pt x="2052" y="152"/>
                </a:lnTo>
                <a:lnTo>
                  <a:pt x="2055" y="159"/>
                </a:lnTo>
                <a:lnTo>
                  <a:pt x="2055" y="160"/>
                </a:lnTo>
                <a:lnTo>
                  <a:pt x="2055" y="166"/>
                </a:lnTo>
                <a:lnTo>
                  <a:pt x="2055" y="168"/>
                </a:lnTo>
                <a:lnTo>
                  <a:pt x="2055" y="169"/>
                </a:lnTo>
                <a:lnTo>
                  <a:pt x="2056" y="170"/>
                </a:lnTo>
                <a:lnTo>
                  <a:pt x="2062" y="179"/>
                </a:lnTo>
                <a:lnTo>
                  <a:pt x="2066" y="184"/>
                </a:lnTo>
                <a:lnTo>
                  <a:pt x="2068" y="186"/>
                </a:lnTo>
                <a:lnTo>
                  <a:pt x="2071" y="191"/>
                </a:lnTo>
                <a:lnTo>
                  <a:pt x="2073" y="194"/>
                </a:lnTo>
                <a:lnTo>
                  <a:pt x="2074" y="192"/>
                </a:lnTo>
                <a:lnTo>
                  <a:pt x="2083" y="197"/>
                </a:lnTo>
                <a:lnTo>
                  <a:pt x="2101" y="201"/>
                </a:lnTo>
                <a:lnTo>
                  <a:pt x="2105" y="205"/>
                </a:lnTo>
                <a:lnTo>
                  <a:pt x="2110" y="206"/>
                </a:lnTo>
                <a:lnTo>
                  <a:pt x="2111" y="206"/>
                </a:lnTo>
                <a:lnTo>
                  <a:pt x="2112" y="207"/>
                </a:lnTo>
                <a:lnTo>
                  <a:pt x="2111" y="208"/>
                </a:lnTo>
                <a:lnTo>
                  <a:pt x="2112" y="208"/>
                </a:lnTo>
                <a:lnTo>
                  <a:pt x="2116" y="211"/>
                </a:lnTo>
                <a:lnTo>
                  <a:pt x="2121" y="214"/>
                </a:lnTo>
                <a:lnTo>
                  <a:pt x="2124" y="216"/>
                </a:lnTo>
                <a:lnTo>
                  <a:pt x="2124" y="217"/>
                </a:lnTo>
                <a:lnTo>
                  <a:pt x="2124" y="221"/>
                </a:lnTo>
                <a:lnTo>
                  <a:pt x="2125" y="222"/>
                </a:lnTo>
                <a:lnTo>
                  <a:pt x="2127" y="223"/>
                </a:lnTo>
                <a:lnTo>
                  <a:pt x="2127" y="226"/>
                </a:lnTo>
                <a:lnTo>
                  <a:pt x="2127" y="227"/>
                </a:lnTo>
                <a:lnTo>
                  <a:pt x="2136" y="227"/>
                </a:lnTo>
                <a:lnTo>
                  <a:pt x="2140" y="228"/>
                </a:lnTo>
                <a:lnTo>
                  <a:pt x="2141" y="228"/>
                </a:lnTo>
                <a:lnTo>
                  <a:pt x="2142" y="227"/>
                </a:lnTo>
                <a:lnTo>
                  <a:pt x="2146" y="227"/>
                </a:lnTo>
                <a:lnTo>
                  <a:pt x="2152" y="227"/>
                </a:lnTo>
                <a:lnTo>
                  <a:pt x="2156" y="227"/>
                </a:lnTo>
                <a:lnTo>
                  <a:pt x="2158" y="227"/>
                </a:lnTo>
                <a:lnTo>
                  <a:pt x="2159" y="228"/>
                </a:lnTo>
                <a:lnTo>
                  <a:pt x="2162" y="230"/>
                </a:lnTo>
                <a:lnTo>
                  <a:pt x="2165" y="243"/>
                </a:lnTo>
                <a:lnTo>
                  <a:pt x="2167" y="244"/>
                </a:lnTo>
                <a:lnTo>
                  <a:pt x="2167" y="245"/>
                </a:lnTo>
                <a:lnTo>
                  <a:pt x="2168" y="246"/>
                </a:lnTo>
                <a:lnTo>
                  <a:pt x="2168" y="248"/>
                </a:lnTo>
                <a:lnTo>
                  <a:pt x="2169" y="249"/>
                </a:lnTo>
                <a:lnTo>
                  <a:pt x="2170" y="250"/>
                </a:lnTo>
                <a:lnTo>
                  <a:pt x="2172" y="253"/>
                </a:lnTo>
                <a:lnTo>
                  <a:pt x="2174" y="256"/>
                </a:lnTo>
                <a:lnTo>
                  <a:pt x="2176" y="261"/>
                </a:lnTo>
                <a:lnTo>
                  <a:pt x="2176" y="265"/>
                </a:lnTo>
                <a:lnTo>
                  <a:pt x="2178" y="266"/>
                </a:lnTo>
                <a:lnTo>
                  <a:pt x="2179" y="269"/>
                </a:lnTo>
                <a:lnTo>
                  <a:pt x="2184" y="267"/>
                </a:lnTo>
                <a:lnTo>
                  <a:pt x="2186" y="267"/>
                </a:lnTo>
                <a:lnTo>
                  <a:pt x="2188" y="266"/>
                </a:lnTo>
                <a:lnTo>
                  <a:pt x="2190" y="265"/>
                </a:lnTo>
                <a:lnTo>
                  <a:pt x="2191" y="267"/>
                </a:lnTo>
                <a:lnTo>
                  <a:pt x="2192" y="267"/>
                </a:lnTo>
                <a:lnTo>
                  <a:pt x="2222" y="290"/>
                </a:lnTo>
                <a:lnTo>
                  <a:pt x="2223" y="290"/>
                </a:lnTo>
                <a:lnTo>
                  <a:pt x="2226" y="292"/>
                </a:lnTo>
                <a:lnTo>
                  <a:pt x="2231" y="293"/>
                </a:lnTo>
                <a:lnTo>
                  <a:pt x="2232" y="295"/>
                </a:lnTo>
                <a:lnTo>
                  <a:pt x="2236" y="298"/>
                </a:lnTo>
                <a:lnTo>
                  <a:pt x="2238" y="299"/>
                </a:lnTo>
                <a:lnTo>
                  <a:pt x="2240" y="299"/>
                </a:lnTo>
                <a:lnTo>
                  <a:pt x="2243" y="301"/>
                </a:lnTo>
                <a:lnTo>
                  <a:pt x="2244" y="299"/>
                </a:lnTo>
                <a:lnTo>
                  <a:pt x="2269" y="303"/>
                </a:lnTo>
                <a:lnTo>
                  <a:pt x="2297" y="297"/>
                </a:lnTo>
                <a:lnTo>
                  <a:pt x="2298" y="303"/>
                </a:lnTo>
                <a:lnTo>
                  <a:pt x="2299" y="306"/>
                </a:lnTo>
                <a:lnTo>
                  <a:pt x="2299" y="307"/>
                </a:lnTo>
                <a:lnTo>
                  <a:pt x="2301" y="308"/>
                </a:lnTo>
                <a:lnTo>
                  <a:pt x="2302" y="308"/>
                </a:lnTo>
                <a:lnTo>
                  <a:pt x="2306" y="309"/>
                </a:lnTo>
                <a:lnTo>
                  <a:pt x="2309" y="313"/>
                </a:lnTo>
                <a:lnTo>
                  <a:pt x="2312" y="317"/>
                </a:lnTo>
                <a:lnTo>
                  <a:pt x="2313" y="319"/>
                </a:lnTo>
                <a:lnTo>
                  <a:pt x="2317" y="325"/>
                </a:lnTo>
                <a:lnTo>
                  <a:pt x="2322" y="331"/>
                </a:lnTo>
                <a:lnTo>
                  <a:pt x="2322" y="333"/>
                </a:lnTo>
                <a:lnTo>
                  <a:pt x="2323" y="334"/>
                </a:lnTo>
                <a:lnTo>
                  <a:pt x="2324" y="333"/>
                </a:lnTo>
                <a:lnTo>
                  <a:pt x="2327" y="334"/>
                </a:lnTo>
                <a:lnTo>
                  <a:pt x="2328" y="336"/>
                </a:lnTo>
                <a:lnTo>
                  <a:pt x="2329" y="338"/>
                </a:lnTo>
                <a:lnTo>
                  <a:pt x="2329" y="339"/>
                </a:lnTo>
                <a:lnTo>
                  <a:pt x="2334" y="344"/>
                </a:lnTo>
                <a:lnTo>
                  <a:pt x="2349" y="340"/>
                </a:lnTo>
                <a:lnTo>
                  <a:pt x="2354" y="340"/>
                </a:lnTo>
                <a:lnTo>
                  <a:pt x="2355" y="339"/>
                </a:lnTo>
                <a:lnTo>
                  <a:pt x="2365" y="333"/>
                </a:lnTo>
                <a:lnTo>
                  <a:pt x="2368" y="329"/>
                </a:lnTo>
                <a:lnTo>
                  <a:pt x="2377" y="323"/>
                </a:lnTo>
                <a:lnTo>
                  <a:pt x="2382" y="320"/>
                </a:lnTo>
                <a:lnTo>
                  <a:pt x="2384" y="319"/>
                </a:lnTo>
                <a:lnTo>
                  <a:pt x="2387" y="315"/>
                </a:lnTo>
                <a:lnTo>
                  <a:pt x="2389" y="313"/>
                </a:lnTo>
                <a:lnTo>
                  <a:pt x="2391" y="312"/>
                </a:lnTo>
                <a:lnTo>
                  <a:pt x="2397" y="307"/>
                </a:lnTo>
                <a:lnTo>
                  <a:pt x="2398" y="306"/>
                </a:lnTo>
                <a:lnTo>
                  <a:pt x="2399" y="302"/>
                </a:lnTo>
                <a:lnTo>
                  <a:pt x="2403" y="297"/>
                </a:lnTo>
                <a:lnTo>
                  <a:pt x="2407" y="293"/>
                </a:lnTo>
                <a:lnTo>
                  <a:pt x="2409" y="291"/>
                </a:lnTo>
                <a:lnTo>
                  <a:pt x="2410" y="288"/>
                </a:lnTo>
                <a:lnTo>
                  <a:pt x="2415" y="280"/>
                </a:lnTo>
                <a:lnTo>
                  <a:pt x="2416" y="276"/>
                </a:lnTo>
                <a:lnTo>
                  <a:pt x="2420" y="271"/>
                </a:lnTo>
                <a:lnTo>
                  <a:pt x="2421" y="270"/>
                </a:lnTo>
                <a:lnTo>
                  <a:pt x="2424" y="267"/>
                </a:lnTo>
                <a:lnTo>
                  <a:pt x="2430" y="264"/>
                </a:lnTo>
                <a:lnTo>
                  <a:pt x="2437" y="262"/>
                </a:lnTo>
                <a:lnTo>
                  <a:pt x="2439" y="261"/>
                </a:lnTo>
                <a:lnTo>
                  <a:pt x="2441" y="260"/>
                </a:lnTo>
                <a:lnTo>
                  <a:pt x="2442" y="259"/>
                </a:lnTo>
                <a:lnTo>
                  <a:pt x="2443" y="256"/>
                </a:lnTo>
                <a:lnTo>
                  <a:pt x="2446" y="254"/>
                </a:lnTo>
                <a:lnTo>
                  <a:pt x="2451" y="251"/>
                </a:lnTo>
                <a:lnTo>
                  <a:pt x="2452" y="250"/>
                </a:lnTo>
                <a:lnTo>
                  <a:pt x="2453" y="248"/>
                </a:lnTo>
                <a:lnTo>
                  <a:pt x="2455" y="245"/>
                </a:lnTo>
                <a:lnTo>
                  <a:pt x="2456" y="244"/>
                </a:lnTo>
                <a:lnTo>
                  <a:pt x="2459" y="242"/>
                </a:lnTo>
                <a:lnTo>
                  <a:pt x="2462" y="239"/>
                </a:lnTo>
                <a:lnTo>
                  <a:pt x="2466" y="240"/>
                </a:lnTo>
                <a:lnTo>
                  <a:pt x="2471" y="242"/>
                </a:lnTo>
                <a:lnTo>
                  <a:pt x="2475" y="242"/>
                </a:lnTo>
                <a:lnTo>
                  <a:pt x="2483" y="242"/>
                </a:lnTo>
                <a:lnTo>
                  <a:pt x="2488" y="242"/>
                </a:lnTo>
                <a:lnTo>
                  <a:pt x="2549" y="250"/>
                </a:lnTo>
                <a:lnTo>
                  <a:pt x="2554" y="250"/>
                </a:lnTo>
                <a:lnTo>
                  <a:pt x="2558" y="249"/>
                </a:lnTo>
                <a:lnTo>
                  <a:pt x="2566" y="246"/>
                </a:lnTo>
                <a:lnTo>
                  <a:pt x="2570" y="244"/>
                </a:lnTo>
                <a:lnTo>
                  <a:pt x="2574" y="240"/>
                </a:lnTo>
                <a:lnTo>
                  <a:pt x="2576" y="239"/>
                </a:lnTo>
                <a:lnTo>
                  <a:pt x="2578" y="237"/>
                </a:lnTo>
                <a:lnTo>
                  <a:pt x="2618" y="166"/>
                </a:lnTo>
                <a:lnTo>
                  <a:pt x="2618" y="165"/>
                </a:lnTo>
                <a:lnTo>
                  <a:pt x="2621" y="163"/>
                </a:lnTo>
                <a:lnTo>
                  <a:pt x="2628" y="150"/>
                </a:lnTo>
                <a:lnTo>
                  <a:pt x="2634" y="146"/>
                </a:lnTo>
                <a:lnTo>
                  <a:pt x="2637" y="144"/>
                </a:lnTo>
                <a:lnTo>
                  <a:pt x="2656" y="137"/>
                </a:lnTo>
                <a:lnTo>
                  <a:pt x="2660" y="133"/>
                </a:lnTo>
                <a:lnTo>
                  <a:pt x="2662" y="131"/>
                </a:lnTo>
                <a:lnTo>
                  <a:pt x="2665" y="128"/>
                </a:lnTo>
                <a:lnTo>
                  <a:pt x="2670" y="120"/>
                </a:lnTo>
                <a:lnTo>
                  <a:pt x="2681" y="122"/>
                </a:lnTo>
                <a:lnTo>
                  <a:pt x="2690" y="122"/>
                </a:lnTo>
                <a:lnTo>
                  <a:pt x="2704" y="126"/>
                </a:lnTo>
                <a:lnTo>
                  <a:pt x="2709" y="126"/>
                </a:lnTo>
                <a:lnTo>
                  <a:pt x="2718" y="126"/>
                </a:lnTo>
                <a:lnTo>
                  <a:pt x="2731" y="126"/>
                </a:lnTo>
                <a:lnTo>
                  <a:pt x="2729" y="138"/>
                </a:lnTo>
                <a:lnTo>
                  <a:pt x="2740" y="143"/>
                </a:lnTo>
                <a:lnTo>
                  <a:pt x="2742" y="144"/>
                </a:lnTo>
                <a:lnTo>
                  <a:pt x="2746" y="143"/>
                </a:lnTo>
                <a:lnTo>
                  <a:pt x="2754" y="142"/>
                </a:lnTo>
                <a:lnTo>
                  <a:pt x="2755" y="142"/>
                </a:lnTo>
                <a:lnTo>
                  <a:pt x="2760" y="146"/>
                </a:lnTo>
                <a:lnTo>
                  <a:pt x="2761" y="147"/>
                </a:lnTo>
                <a:lnTo>
                  <a:pt x="2760" y="148"/>
                </a:lnTo>
                <a:lnTo>
                  <a:pt x="2758" y="152"/>
                </a:lnTo>
                <a:lnTo>
                  <a:pt x="2756" y="157"/>
                </a:lnTo>
                <a:lnTo>
                  <a:pt x="2756" y="159"/>
                </a:lnTo>
                <a:lnTo>
                  <a:pt x="2755" y="162"/>
                </a:lnTo>
                <a:lnTo>
                  <a:pt x="2754" y="166"/>
                </a:lnTo>
                <a:lnTo>
                  <a:pt x="2752" y="170"/>
                </a:lnTo>
                <a:lnTo>
                  <a:pt x="2751" y="171"/>
                </a:lnTo>
                <a:lnTo>
                  <a:pt x="2751" y="173"/>
                </a:lnTo>
                <a:lnTo>
                  <a:pt x="2747" y="184"/>
                </a:lnTo>
                <a:lnTo>
                  <a:pt x="2750" y="189"/>
                </a:lnTo>
                <a:lnTo>
                  <a:pt x="2751" y="190"/>
                </a:lnTo>
                <a:lnTo>
                  <a:pt x="2751" y="192"/>
                </a:lnTo>
                <a:lnTo>
                  <a:pt x="2752" y="196"/>
                </a:lnTo>
                <a:lnTo>
                  <a:pt x="2754" y="200"/>
                </a:lnTo>
                <a:lnTo>
                  <a:pt x="2757" y="205"/>
                </a:lnTo>
                <a:lnTo>
                  <a:pt x="2758" y="207"/>
                </a:lnTo>
                <a:lnTo>
                  <a:pt x="2761" y="210"/>
                </a:lnTo>
                <a:lnTo>
                  <a:pt x="2766" y="218"/>
                </a:lnTo>
                <a:lnTo>
                  <a:pt x="2770" y="222"/>
                </a:lnTo>
                <a:lnTo>
                  <a:pt x="2772" y="224"/>
                </a:lnTo>
                <a:lnTo>
                  <a:pt x="2774" y="228"/>
                </a:lnTo>
                <a:lnTo>
                  <a:pt x="2774" y="229"/>
                </a:lnTo>
                <a:lnTo>
                  <a:pt x="2778" y="233"/>
                </a:lnTo>
                <a:lnTo>
                  <a:pt x="2781" y="233"/>
                </a:lnTo>
                <a:lnTo>
                  <a:pt x="2788" y="232"/>
                </a:lnTo>
                <a:lnTo>
                  <a:pt x="2789" y="230"/>
                </a:lnTo>
                <a:lnTo>
                  <a:pt x="2790" y="230"/>
                </a:lnTo>
                <a:lnTo>
                  <a:pt x="2797" y="229"/>
                </a:lnTo>
                <a:lnTo>
                  <a:pt x="2799" y="229"/>
                </a:lnTo>
                <a:lnTo>
                  <a:pt x="2802" y="228"/>
                </a:lnTo>
                <a:lnTo>
                  <a:pt x="2811" y="228"/>
                </a:lnTo>
                <a:lnTo>
                  <a:pt x="2814" y="229"/>
                </a:lnTo>
                <a:lnTo>
                  <a:pt x="2816" y="232"/>
                </a:lnTo>
                <a:lnTo>
                  <a:pt x="2821" y="239"/>
                </a:lnTo>
                <a:lnTo>
                  <a:pt x="2822" y="240"/>
                </a:lnTo>
                <a:lnTo>
                  <a:pt x="2830" y="243"/>
                </a:lnTo>
                <a:lnTo>
                  <a:pt x="2832" y="243"/>
                </a:lnTo>
                <a:lnTo>
                  <a:pt x="2822" y="261"/>
                </a:lnTo>
                <a:lnTo>
                  <a:pt x="2820" y="262"/>
                </a:lnTo>
                <a:lnTo>
                  <a:pt x="2820" y="264"/>
                </a:lnTo>
                <a:lnTo>
                  <a:pt x="2818" y="265"/>
                </a:lnTo>
                <a:lnTo>
                  <a:pt x="2814" y="269"/>
                </a:lnTo>
                <a:lnTo>
                  <a:pt x="2814" y="270"/>
                </a:lnTo>
                <a:lnTo>
                  <a:pt x="2811" y="271"/>
                </a:lnTo>
                <a:lnTo>
                  <a:pt x="2811" y="272"/>
                </a:lnTo>
                <a:lnTo>
                  <a:pt x="2808" y="277"/>
                </a:lnTo>
                <a:lnTo>
                  <a:pt x="2808" y="281"/>
                </a:lnTo>
                <a:lnTo>
                  <a:pt x="2808" y="283"/>
                </a:lnTo>
                <a:lnTo>
                  <a:pt x="2808" y="285"/>
                </a:lnTo>
                <a:lnTo>
                  <a:pt x="2806" y="287"/>
                </a:lnTo>
                <a:lnTo>
                  <a:pt x="2808" y="291"/>
                </a:lnTo>
                <a:lnTo>
                  <a:pt x="2808" y="293"/>
                </a:lnTo>
                <a:lnTo>
                  <a:pt x="2806" y="295"/>
                </a:lnTo>
                <a:lnTo>
                  <a:pt x="2805" y="297"/>
                </a:lnTo>
                <a:lnTo>
                  <a:pt x="2803" y="298"/>
                </a:lnTo>
                <a:lnTo>
                  <a:pt x="2802" y="301"/>
                </a:lnTo>
                <a:lnTo>
                  <a:pt x="2800" y="302"/>
                </a:lnTo>
                <a:lnTo>
                  <a:pt x="2800" y="303"/>
                </a:lnTo>
                <a:lnTo>
                  <a:pt x="2802" y="306"/>
                </a:lnTo>
                <a:lnTo>
                  <a:pt x="2802" y="307"/>
                </a:lnTo>
                <a:lnTo>
                  <a:pt x="2803" y="308"/>
                </a:lnTo>
                <a:lnTo>
                  <a:pt x="2804" y="312"/>
                </a:lnTo>
                <a:lnTo>
                  <a:pt x="2805" y="314"/>
                </a:lnTo>
                <a:lnTo>
                  <a:pt x="2802" y="329"/>
                </a:lnTo>
                <a:lnTo>
                  <a:pt x="2800" y="330"/>
                </a:lnTo>
                <a:lnTo>
                  <a:pt x="2799" y="331"/>
                </a:lnTo>
                <a:lnTo>
                  <a:pt x="2799" y="334"/>
                </a:lnTo>
                <a:lnTo>
                  <a:pt x="2798" y="344"/>
                </a:lnTo>
                <a:lnTo>
                  <a:pt x="2798" y="346"/>
                </a:lnTo>
                <a:lnTo>
                  <a:pt x="2799" y="347"/>
                </a:lnTo>
                <a:lnTo>
                  <a:pt x="2799" y="351"/>
                </a:lnTo>
                <a:lnTo>
                  <a:pt x="2800" y="351"/>
                </a:lnTo>
                <a:lnTo>
                  <a:pt x="2798" y="350"/>
                </a:lnTo>
                <a:lnTo>
                  <a:pt x="2795" y="349"/>
                </a:lnTo>
                <a:lnTo>
                  <a:pt x="2792" y="349"/>
                </a:lnTo>
                <a:lnTo>
                  <a:pt x="2792" y="347"/>
                </a:lnTo>
                <a:lnTo>
                  <a:pt x="2790" y="349"/>
                </a:lnTo>
                <a:lnTo>
                  <a:pt x="2787" y="347"/>
                </a:lnTo>
                <a:lnTo>
                  <a:pt x="2782" y="349"/>
                </a:lnTo>
                <a:lnTo>
                  <a:pt x="2778" y="350"/>
                </a:lnTo>
                <a:lnTo>
                  <a:pt x="2776" y="351"/>
                </a:lnTo>
                <a:lnTo>
                  <a:pt x="2774" y="350"/>
                </a:lnTo>
                <a:lnTo>
                  <a:pt x="2772" y="351"/>
                </a:lnTo>
                <a:lnTo>
                  <a:pt x="2771" y="351"/>
                </a:lnTo>
                <a:lnTo>
                  <a:pt x="2768" y="350"/>
                </a:lnTo>
                <a:lnTo>
                  <a:pt x="2763" y="351"/>
                </a:lnTo>
                <a:lnTo>
                  <a:pt x="2761" y="351"/>
                </a:lnTo>
                <a:lnTo>
                  <a:pt x="2757" y="350"/>
                </a:lnTo>
                <a:lnTo>
                  <a:pt x="2754" y="351"/>
                </a:lnTo>
                <a:lnTo>
                  <a:pt x="2751" y="350"/>
                </a:lnTo>
                <a:lnTo>
                  <a:pt x="2746" y="349"/>
                </a:lnTo>
                <a:lnTo>
                  <a:pt x="2744" y="349"/>
                </a:lnTo>
                <a:lnTo>
                  <a:pt x="2741" y="350"/>
                </a:lnTo>
                <a:lnTo>
                  <a:pt x="2738" y="351"/>
                </a:lnTo>
                <a:lnTo>
                  <a:pt x="2736" y="351"/>
                </a:lnTo>
                <a:lnTo>
                  <a:pt x="2734" y="350"/>
                </a:lnTo>
                <a:lnTo>
                  <a:pt x="2728" y="349"/>
                </a:lnTo>
                <a:lnTo>
                  <a:pt x="2725" y="349"/>
                </a:lnTo>
                <a:lnTo>
                  <a:pt x="2723" y="350"/>
                </a:lnTo>
                <a:lnTo>
                  <a:pt x="2722" y="350"/>
                </a:lnTo>
                <a:lnTo>
                  <a:pt x="2718" y="352"/>
                </a:lnTo>
                <a:lnTo>
                  <a:pt x="2714" y="355"/>
                </a:lnTo>
                <a:lnTo>
                  <a:pt x="2713" y="355"/>
                </a:lnTo>
                <a:lnTo>
                  <a:pt x="2704" y="359"/>
                </a:lnTo>
                <a:lnTo>
                  <a:pt x="2702" y="359"/>
                </a:lnTo>
                <a:lnTo>
                  <a:pt x="2701" y="360"/>
                </a:lnTo>
                <a:lnTo>
                  <a:pt x="2697" y="360"/>
                </a:lnTo>
                <a:lnTo>
                  <a:pt x="2693" y="361"/>
                </a:lnTo>
                <a:lnTo>
                  <a:pt x="2692" y="361"/>
                </a:lnTo>
                <a:lnTo>
                  <a:pt x="2691" y="361"/>
                </a:lnTo>
                <a:lnTo>
                  <a:pt x="2687" y="361"/>
                </a:lnTo>
                <a:lnTo>
                  <a:pt x="2682" y="363"/>
                </a:lnTo>
                <a:lnTo>
                  <a:pt x="2672" y="365"/>
                </a:lnTo>
                <a:lnTo>
                  <a:pt x="2662" y="367"/>
                </a:lnTo>
                <a:lnTo>
                  <a:pt x="2655" y="367"/>
                </a:lnTo>
                <a:lnTo>
                  <a:pt x="2653" y="370"/>
                </a:lnTo>
                <a:lnTo>
                  <a:pt x="2646" y="371"/>
                </a:lnTo>
                <a:lnTo>
                  <a:pt x="2642" y="375"/>
                </a:lnTo>
                <a:lnTo>
                  <a:pt x="2637" y="377"/>
                </a:lnTo>
                <a:lnTo>
                  <a:pt x="2628" y="381"/>
                </a:lnTo>
                <a:lnTo>
                  <a:pt x="2613" y="389"/>
                </a:lnTo>
                <a:lnTo>
                  <a:pt x="2610" y="389"/>
                </a:lnTo>
                <a:lnTo>
                  <a:pt x="2607" y="391"/>
                </a:lnTo>
                <a:lnTo>
                  <a:pt x="2600" y="395"/>
                </a:lnTo>
                <a:lnTo>
                  <a:pt x="2594" y="398"/>
                </a:lnTo>
                <a:lnTo>
                  <a:pt x="2591" y="397"/>
                </a:lnTo>
                <a:lnTo>
                  <a:pt x="2589" y="395"/>
                </a:lnTo>
                <a:lnTo>
                  <a:pt x="2585" y="400"/>
                </a:lnTo>
                <a:lnTo>
                  <a:pt x="2581" y="407"/>
                </a:lnTo>
                <a:lnTo>
                  <a:pt x="2573" y="416"/>
                </a:lnTo>
                <a:lnTo>
                  <a:pt x="2564" y="429"/>
                </a:lnTo>
                <a:lnTo>
                  <a:pt x="2552" y="423"/>
                </a:lnTo>
                <a:lnTo>
                  <a:pt x="2551" y="423"/>
                </a:lnTo>
                <a:lnTo>
                  <a:pt x="2542" y="418"/>
                </a:lnTo>
                <a:lnTo>
                  <a:pt x="2537" y="421"/>
                </a:lnTo>
                <a:lnTo>
                  <a:pt x="2535" y="424"/>
                </a:lnTo>
                <a:lnTo>
                  <a:pt x="2537" y="425"/>
                </a:lnTo>
                <a:lnTo>
                  <a:pt x="2539" y="427"/>
                </a:lnTo>
                <a:lnTo>
                  <a:pt x="2541" y="429"/>
                </a:lnTo>
                <a:lnTo>
                  <a:pt x="2542" y="430"/>
                </a:lnTo>
                <a:lnTo>
                  <a:pt x="2543" y="431"/>
                </a:lnTo>
                <a:lnTo>
                  <a:pt x="2544" y="434"/>
                </a:lnTo>
                <a:lnTo>
                  <a:pt x="2546" y="437"/>
                </a:lnTo>
                <a:lnTo>
                  <a:pt x="2544" y="442"/>
                </a:lnTo>
                <a:lnTo>
                  <a:pt x="2542" y="441"/>
                </a:lnTo>
                <a:lnTo>
                  <a:pt x="2541" y="442"/>
                </a:lnTo>
                <a:lnTo>
                  <a:pt x="2533" y="452"/>
                </a:lnTo>
                <a:lnTo>
                  <a:pt x="2531" y="456"/>
                </a:lnTo>
                <a:lnTo>
                  <a:pt x="2528" y="459"/>
                </a:lnTo>
                <a:lnTo>
                  <a:pt x="2527" y="462"/>
                </a:lnTo>
                <a:lnTo>
                  <a:pt x="2525" y="466"/>
                </a:lnTo>
                <a:lnTo>
                  <a:pt x="2523" y="468"/>
                </a:lnTo>
                <a:lnTo>
                  <a:pt x="2522" y="471"/>
                </a:lnTo>
                <a:lnTo>
                  <a:pt x="2521" y="472"/>
                </a:lnTo>
                <a:lnTo>
                  <a:pt x="2520" y="474"/>
                </a:lnTo>
                <a:lnTo>
                  <a:pt x="2519" y="480"/>
                </a:lnTo>
                <a:lnTo>
                  <a:pt x="2517" y="484"/>
                </a:lnTo>
                <a:lnTo>
                  <a:pt x="2517" y="485"/>
                </a:lnTo>
                <a:lnTo>
                  <a:pt x="2517" y="487"/>
                </a:lnTo>
                <a:lnTo>
                  <a:pt x="2516" y="490"/>
                </a:lnTo>
                <a:lnTo>
                  <a:pt x="2515" y="490"/>
                </a:lnTo>
                <a:lnTo>
                  <a:pt x="2512" y="493"/>
                </a:lnTo>
                <a:lnTo>
                  <a:pt x="2510" y="500"/>
                </a:lnTo>
                <a:lnTo>
                  <a:pt x="2510" y="501"/>
                </a:lnTo>
                <a:lnTo>
                  <a:pt x="2509" y="503"/>
                </a:lnTo>
                <a:lnTo>
                  <a:pt x="2507" y="511"/>
                </a:lnTo>
                <a:lnTo>
                  <a:pt x="2505" y="512"/>
                </a:lnTo>
                <a:lnTo>
                  <a:pt x="2500" y="514"/>
                </a:lnTo>
                <a:lnTo>
                  <a:pt x="2499" y="515"/>
                </a:lnTo>
                <a:lnTo>
                  <a:pt x="2501" y="521"/>
                </a:lnTo>
                <a:lnTo>
                  <a:pt x="2503" y="522"/>
                </a:lnTo>
                <a:lnTo>
                  <a:pt x="2506" y="523"/>
                </a:lnTo>
                <a:lnTo>
                  <a:pt x="2509" y="526"/>
                </a:lnTo>
                <a:lnTo>
                  <a:pt x="2510" y="526"/>
                </a:lnTo>
                <a:lnTo>
                  <a:pt x="2507" y="531"/>
                </a:lnTo>
                <a:lnTo>
                  <a:pt x="2499" y="531"/>
                </a:lnTo>
                <a:lnTo>
                  <a:pt x="2488" y="527"/>
                </a:lnTo>
                <a:lnTo>
                  <a:pt x="2485" y="535"/>
                </a:lnTo>
                <a:lnTo>
                  <a:pt x="2485" y="539"/>
                </a:lnTo>
                <a:lnTo>
                  <a:pt x="2493" y="541"/>
                </a:lnTo>
                <a:lnTo>
                  <a:pt x="2493" y="551"/>
                </a:lnTo>
                <a:lnTo>
                  <a:pt x="2491" y="551"/>
                </a:lnTo>
                <a:lnTo>
                  <a:pt x="2491" y="552"/>
                </a:lnTo>
                <a:lnTo>
                  <a:pt x="2495" y="553"/>
                </a:lnTo>
                <a:lnTo>
                  <a:pt x="2495" y="554"/>
                </a:lnTo>
                <a:lnTo>
                  <a:pt x="2494" y="563"/>
                </a:lnTo>
                <a:lnTo>
                  <a:pt x="2496" y="568"/>
                </a:lnTo>
                <a:lnTo>
                  <a:pt x="2500" y="574"/>
                </a:lnTo>
                <a:lnTo>
                  <a:pt x="2499" y="576"/>
                </a:lnTo>
                <a:lnTo>
                  <a:pt x="2498" y="578"/>
                </a:lnTo>
                <a:lnTo>
                  <a:pt x="2507" y="599"/>
                </a:lnTo>
                <a:lnTo>
                  <a:pt x="2509" y="600"/>
                </a:lnTo>
                <a:lnTo>
                  <a:pt x="2511" y="608"/>
                </a:lnTo>
                <a:lnTo>
                  <a:pt x="2514" y="613"/>
                </a:lnTo>
                <a:lnTo>
                  <a:pt x="2516" y="617"/>
                </a:lnTo>
                <a:lnTo>
                  <a:pt x="2525" y="636"/>
                </a:lnTo>
                <a:lnTo>
                  <a:pt x="2514" y="637"/>
                </a:lnTo>
                <a:lnTo>
                  <a:pt x="2514" y="638"/>
                </a:lnTo>
                <a:lnTo>
                  <a:pt x="2512" y="639"/>
                </a:lnTo>
                <a:lnTo>
                  <a:pt x="2510" y="640"/>
                </a:lnTo>
                <a:lnTo>
                  <a:pt x="2509" y="640"/>
                </a:lnTo>
                <a:lnTo>
                  <a:pt x="2507" y="642"/>
                </a:lnTo>
                <a:lnTo>
                  <a:pt x="2506" y="642"/>
                </a:lnTo>
                <a:lnTo>
                  <a:pt x="2504" y="642"/>
                </a:lnTo>
                <a:lnTo>
                  <a:pt x="2500" y="643"/>
                </a:lnTo>
                <a:lnTo>
                  <a:pt x="2493" y="647"/>
                </a:lnTo>
                <a:lnTo>
                  <a:pt x="2490" y="648"/>
                </a:lnTo>
                <a:lnTo>
                  <a:pt x="2485" y="649"/>
                </a:lnTo>
                <a:lnTo>
                  <a:pt x="2482" y="648"/>
                </a:lnTo>
                <a:lnTo>
                  <a:pt x="2479" y="649"/>
                </a:lnTo>
                <a:lnTo>
                  <a:pt x="2472" y="650"/>
                </a:lnTo>
                <a:lnTo>
                  <a:pt x="2468" y="652"/>
                </a:lnTo>
                <a:lnTo>
                  <a:pt x="2467" y="653"/>
                </a:lnTo>
                <a:lnTo>
                  <a:pt x="2466" y="655"/>
                </a:lnTo>
                <a:lnTo>
                  <a:pt x="2464" y="655"/>
                </a:lnTo>
                <a:lnTo>
                  <a:pt x="2463" y="656"/>
                </a:lnTo>
                <a:lnTo>
                  <a:pt x="2462" y="658"/>
                </a:lnTo>
                <a:lnTo>
                  <a:pt x="2457" y="658"/>
                </a:lnTo>
                <a:lnTo>
                  <a:pt x="2455" y="658"/>
                </a:lnTo>
                <a:lnTo>
                  <a:pt x="2452" y="659"/>
                </a:lnTo>
                <a:lnTo>
                  <a:pt x="2450" y="659"/>
                </a:lnTo>
                <a:lnTo>
                  <a:pt x="2447" y="660"/>
                </a:lnTo>
                <a:lnTo>
                  <a:pt x="2441" y="661"/>
                </a:lnTo>
                <a:lnTo>
                  <a:pt x="2430" y="664"/>
                </a:lnTo>
                <a:lnTo>
                  <a:pt x="2431" y="677"/>
                </a:lnTo>
                <a:lnTo>
                  <a:pt x="2434" y="679"/>
                </a:lnTo>
                <a:lnTo>
                  <a:pt x="2434" y="680"/>
                </a:lnTo>
                <a:lnTo>
                  <a:pt x="2436" y="684"/>
                </a:lnTo>
                <a:lnTo>
                  <a:pt x="2442" y="682"/>
                </a:lnTo>
                <a:lnTo>
                  <a:pt x="2445" y="684"/>
                </a:lnTo>
                <a:lnTo>
                  <a:pt x="2447" y="687"/>
                </a:lnTo>
                <a:lnTo>
                  <a:pt x="2448" y="692"/>
                </a:lnTo>
                <a:lnTo>
                  <a:pt x="2451" y="695"/>
                </a:lnTo>
                <a:lnTo>
                  <a:pt x="2452" y="697"/>
                </a:lnTo>
                <a:lnTo>
                  <a:pt x="2456" y="698"/>
                </a:lnTo>
                <a:lnTo>
                  <a:pt x="2458" y="703"/>
                </a:lnTo>
                <a:lnTo>
                  <a:pt x="2459" y="704"/>
                </a:lnTo>
                <a:lnTo>
                  <a:pt x="2461" y="707"/>
                </a:lnTo>
                <a:lnTo>
                  <a:pt x="2464" y="709"/>
                </a:lnTo>
                <a:lnTo>
                  <a:pt x="2467" y="709"/>
                </a:lnTo>
                <a:lnTo>
                  <a:pt x="2472" y="708"/>
                </a:lnTo>
                <a:lnTo>
                  <a:pt x="2478" y="709"/>
                </a:lnTo>
                <a:lnTo>
                  <a:pt x="2493" y="714"/>
                </a:lnTo>
                <a:lnTo>
                  <a:pt x="2494" y="713"/>
                </a:lnTo>
                <a:lnTo>
                  <a:pt x="2495" y="713"/>
                </a:lnTo>
                <a:lnTo>
                  <a:pt x="2496" y="713"/>
                </a:lnTo>
                <a:lnTo>
                  <a:pt x="2498" y="714"/>
                </a:lnTo>
                <a:lnTo>
                  <a:pt x="2499" y="713"/>
                </a:lnTo>
                <a:lnTo>
                  <a:pt x="2501" y="713"/>
                </a:lnTo>
                <a:lnTo>
                  <a:pt x="2503" y="714"/>
                </a:lnTo>
                <a:lnTo>
                  <a:pt x="2506" y="714"/>
                </a:lnTo>
                <a:lnTo>
                  <a:pt x="2507" y="714"/>
                </a:lnTo>
                <a:lnTo>
                  <a:pt x="2510" y="716"/>
                </a:lnTo>
                <a:lnTo>
                  <a:pt x="2511" y="716"/>
                </a:lnTo>
                <a:lnTo>
                  <a:pt x="2512" y="714"/>
                </a:lnTo>
                <a:lnTo>
                  <a:pt x="2512" y="713"/>
                </a:lnTo>
                <a:lnTo>
                  <a:pt x="2516" y="713"/>
                </a:lnTo>
                <a:lnTo>
                  <a:pt x="2520" y="714"/>
                </a:lnTo>
                <a:lnTo>
                  <a:pt x="2522" y="714"/>
                </a:lnTo>
                <a:lnTo>
                  <a:pt x="2526" y="712"/>
                </a:lnTo>
                <a:lnTo>
                  <a:pt x="2527" y="713"/>
                </a:lnTo>
                <a:lnTo>
                  <a:pt x="2530" y="716"/>
                </a:lnTo>
                <a:lnTo>
                  <a:pt x="2533" y="716"/>
                </a:lnTo>
                <a:lnTo>
                  <a:pt x="2536" y="716"/>
                </a:lnTo>
                <a:lnTo>
                  <a:pt x="2539" y="717"/>
                </a:lnTo>
                <a:lnTo>
                  <a:pt x="2543" y="720"/>
                </a:lnTo>
                <a:lnTo>
                  <a:pt x="2546" y="722"/>
                </a:lnTo>
                <a:lnTo>
                  <a:pt x="2549" y="724"/>
                </a:lnTo>
                <a:lnTo>
                  <a:pt x="2553" y="727"/>
                </a:lnTo>
                <a:lnTo>
                  <a:pt x="2557" y="728"/>
                </a:lnTo>
                <a:lnTo>
                  <a:pt x="2562" y="732"/>
                </a:lnTo>
                <a:lnTo>
                  <a:pt x="2566" y="736"/>
                </a:lnTo>
                <a:lnTo>
                  <a:pt x="2568" y="738"/>
                </a:lnTo>
                <a:lnTo>
                  <a:pt x="2570" y="739"/>
                </a:lnTo>
                <a:lnTo>
                  <a:pt x="2573" y="740"/>
                </a:lnTo>
                <a:lnTo>
                  <a:pt x="2574" y="741"/>
                </a:lnTo>
                <a:lnTo>
                  <a:pt x="2576" y="743"/>
                </a:lnTo>
                <a:lnTo>
                  <a:pt x="2578" y="744"/>
                </a:lnTo>
                <a:lnTo>
                  <a:pt x="2579" y="746"/>
                </a:lnTo>
                <a:lnTo>
                  <a:pt x="2580" y="748"/>
                </a:lnTo>
                <a:lnTo>
                  <a:pt x="2582" y="750"/>
                </a:lnTo>
                <a:lnTo>
                  <a:pt x="2586" y="750"/>
                </a:lnTo>
                <a:lnTo>
                  <a:pt x="2587" y="752"/>
                </a:lnTo>
                <a:lnTo>
                  <a:pt x="2589" y="754"/>
                </a:lnTo>
                <a:lnTo>
                  <a:pt x="2590" y="754"/>
                </a:lnTo>
                <a:lnTo>
                  <a:pt x="2594" y="754"/>
                </a:lnTo>
                <a:lnTo>
                  <a:pt x="2595" y="755"/>
                </a:lnTo>
                <a:lnTo>
                  <a:pt x="2598" y="755"/>
                </a:lnTo>
                <a:lnTo>
                  <a:pt x="2602" y="755"/>
                </a:lnTo>
                <a:lnTo>
                  <a:pt x="2605" y="754"/>
                </a:lnTo>
                <a:lnTo>
                  <a:pt x="2607" y="752"/>
                </a:lnTo>
                <a:lnTo>
                  <a:pt x="2607" y="751"/>
                </a:lnTo>
                <a:lnTo>
                  <a:pt x="2608" y="751"/>
                </a:lnTo>
                <a:lnTo>
                  <a:pt x="2614" y="752"/>
                </a:lnTo>
                <a:lnTo>
                  <a:pt x="2617" y="754"/>
                </a:lnTo>
                <a:lnTo>
                  <a:pt x="2616" y="755"/>
                </a:lnTo>
                <a:lnTo>
                  <a:pt x="2614" y="757"/>
                </a:lnTo>
                <a:lnTo>
                  <a:pt x="2614" y="761"/>
                </a:lnTo>
                <a:lnTo>
                  <a:pt x="2614" y="762"/>
                </a:lnTo>
                <a:lnTo>
                  <a:pt x="2613" y="764"/>
                </a:lnTo>
                <a:lnTo>
                  <a:pt x="2611" y="765"/>
                </a:lnTo>
                <a:lnTo>
                  <a:pt x="2605" y="776"/>
                </a:lnTo>
                <a:lnTo>
                  <a:pt x="2606" y="777"/>
                </a:lnTo>
                <a:lnTo>
                  <a:pt x="2606" y="778"/>
                </a:lnTo>
                <a:lnTo>
                  <a:pt x="2608" y="782"/>
                </a:lnTo>
                <a:lnTo>
                  <a:pt x="2605" y="784"/>
                </a:lnTo>
                <a:lnTo>
                  <a:pt x="2603" y="791"/>
                </a:lnTo>
                <a:lnTo>
                  <a:pt x="2603" y="798"/>
                </a:lnTo>
                <a:lnTo>
                  <a:pt x="2600" y="802"/>
                </a:lnTo>
                <a:lnTo>
                  <a:pt x="2598" y="815"/>
                </a:lnTo>
                <a:lnTo>
                  <a:pt x="2601" y="825"/>
                </a:lnTo>
                <a:lnTo>
                  <a:pt x="2601" y="830"/>
                </a:lnTo>
                <a:lnTo>
                  <a:pt x="2601" y="834"/>
                </a:lnTo>
                <a:lnTo>
                  <a:pt x="2600" y="841"/>
                </a:lnTo>
                <a:lnTo>
                  <a:pt x="2600" y="844"/>
                </a:lnTo>
                <a:lnTo>
                  <a:pt x="2600" y="866"/>
                </a:lnTo>
                <a:lnTo>
                  <a:pt x="2598" y="871"/>
                </a:lnTo>
                <a:lnTo>
                  <a:pt x="2597" y="874"/>
                </a:lnTo>
                <a:lnTo>
                  <a:pt x="2600" y="879"/>
                </a:lnTo>
                <a:lnTo>
                  <a:pt x="2598" y="879"/>
                </a:lnTo>
                <a:lnTo>
                  <a:pt x="2597" y="881"/>
                </a:lnTo>
                <a:lnTo>
                  <a:pt x="2596" y="884"/>
                </a:lnTo>
                <a:lnTo>
                  <a:pt x="2595" y="883"/>
                </a:lnTo>
                <a:lnTo>
                  <a:pt x="2595" y="884"/>
                </a:lnTo>
                <a:lnTo>
                  <a:pt x="2592" y="888"/>
                </a:lnTo>
                <a:lnTo>
                  <a:pt x="2591" y="890"/>
                </a:lnTo>
                <a:lnTo>
                  <a:pt x="2590" y="890"/>
                </a:lnTo>
                <a:lnTo>
                  <a:pt x="2589" y="892"/>
                </a:lnTo>
                <a:lnTo>
                  <a:pt x="2587" y="894"/>
                </a:lnTo>
                <a:lnTo>
                  <a:pt x="2589" y="895"/>
                </a:lnTo>
                <a:lnTo>
                  <a:pt x="2589" y="897"/>
                </a:lnTo>
                <a:lnTo>
                  <a:pt x="2590" y="899"/>
                </a:lnTo>
                <a:lnTo>
                  <a:pt x="2591" y="900"/>
                </a:lnTo>
                <a:lnTo>
                  <a:pt x="2591" y="901"/>
                </a:lnTo>
                <a:lnTo>
                  <a:pt x="2591" y="904"/>
                </a:lnTo>
                <a:lnTo>
                  <a:pt x="2591" y="906"/>
                </a:lnTo>
                <a:lnTo>
                  <a:pt x="2592" y="910"/>
                </a:lnTo>
                <a:lnTo>
                  <a:pt x="2591" y="913"/>
                </a:lnTo>
                <a:lnTo>
                  <a:pt x="2591" y="914"/>
                </a:lnTo>
                <a:lnTo>
                  <a:pt x="2590" y="916"/>
                </a:lnTo>
                <a:lnTo>
                  <a:pt x="2589" y="917"/>
                </a:lnTo>
                <a:lnTo>
                  <a:pt x="2587" y="917"/>
                </a:lnTo>
                <a:lnTo>
                  <a:pt x="2587" y="919"/>
                </a:lnTo>
                <a:lnTo>
                  <a:pt x="2586" y="922"/>
                </a:lnTo>
                <a:lnTo>
                  <a:pt x="2590" y="925"/>
                </a:lnTo>
                <a:lnTo>
                  <a:pt x="2596" y="925"/>
                </a:lnTo>
                <a:lnTo>
                  <a:pt x="2598" y="926"/>
                </a:lnTo>
                <a:lnTo>
                  <a:pt x="2598" y="929"/>
                </a:lnTo>
                <a:lnTo>
                  <a:pt x="2596" y="936"/>
                </a:lnTo>
                <a:lnTo>
                  <a:pt x="2592" y="941"/>
                </a:lnTo>
                <a:lnTo>
                  <a:pt x="2592" y="943"/>
                </a:lnTo>
                <a:lnTo>
                  <a:pt x="2590" y="947"/>
                </a:lnTo>
                <a:lnTo>
                  <a:pt x="2589" y="953"/>
                </a:lnTo>
                <a:lnTo>
                  <a:pt x="2586" y="953"/>
                </a:lnTo>
                <a:lnTo>
                  <a:pt x="2574" y="954"/>
                </a:lnTo>
                <a:lnTo>
                  <a:pt x="2568" y="956"/>
                </a:lnTo>
                <a:lnTo>
                  <a:pt x="2563" y="957"/>
                </a:lnTo>
                <a:lnTo>
                  <a:pt x="2564" y="958"/>
                </a:lnTo>
                <a:lnTo>
                  <a:pt x="2563" y="959"/>
                </a:lnTo>
                <a:lnTo>
                  <a:pt x="2563" y="964"/>
                </a:lnTo>
                <a:lnTo>
                  <a:pt x="2564" y="969"/>
                </a:lnTo>
                <a:lnTo>
                  <a:pt x="2564" y="972"/>
                </a:lnTo>
                <a:lnTo>
                  <a:pt x="2565" y="973"/>
                </a:lnTo>
                <a:lnTo>
                  <a:pt x="2564" y="974"/>
                </a:lnTo>
                <a:lnTo>
                  <a:pt x="2565" y="983"/>
                </a:lnTo>
                <a:lnTo>
                  <a:pt x="2564" y="984"/>
                </a:lnTo>
                <a:lnTo>
                  <a:pt x="2563" y="985"/>
                </a:lnTo>
                <a:lnTo>
                  <a:pt x="2562" y="988"/>
                </a:lnTo>
                <a:lnTo>
                  <a:pt x="2560" y="988"/>
                </a:lnTo>
                <a:lnTo>
                  <a:pt x="2559" y="993"/>
                </a:lnTo>
                <a:lnTo>
                  <a:pt x="2557" y="994"/>
                </a:lnTo>
                <a:lnTo>
                  <a:pt x="2555" y="996"/>
                </a:lnTo>
                <a:lnTo>
                  <a:pt x="2555" y="997"/>
                </a:lnTo>
                <a:lnTo>
                  <a:pt x="2557" y="999"/>
                </a:lnTo>
                <a:lnTo>
                  <a:pt x="2555" y="1001"/>
                </a:lnTo>
                <a:lnTo>
                  <a:pt x="2555" y="1004"/>
                </a:lnTo>
                <a:lnTo>
                  <a:pt x="2557" y="1004"/>
                </a:lnTo>
                <a:lnTo>
                  <a:pt x="2557" y="1005"/>
                </a:lnTo>
                <a:lnTo>
                  <a:pt x="2557" y="1006"/>
                </a:lnTo>
                <a:lnTo>
                  <a:pt x="2555" y="1007"/>
                </a:lnTo>
                <a:lnTo>
                  <a:pt x="2558" y="1009"/>
                </a:lnTo>
                <a:lnTo>
                  <a:pt x="2569" y="1006"/>
                </a:lnTo>
                <a:lnTo>
                  <a:pt x="2569" y="1007"/>
                </a:lnTo>
                <a:lnTo>
                  <a:pt x="2569" y="1010"/>
                </a:lnTo>
                <a:lnTo>
                  <a:pt x="2569" y="1018"/>
                </a:lnTo>
                <a:lnTo>
                  <a:pt x="2575" y="1017"/>
                </a:lnTo>
                <a:lnTo>
                  <a:pt x="2576" y="1017"/>
                </a:lnTo>
                <a:lnTo>
                  <a:pt x="2578" y="1017"/>
                </a:lnTo>
                <a:lnTo>
                  <a:pt x="2579" y="1016"/>
                </a:lnTo>
                <a:lnTo>
                  <a:pt x="2579" y="1015"/>
                </a:lnTo>
                <a:lnTo>
                  <a:pt x="2580" y="1015"/>
                </a:lnTo>
                <a:lnTo>
                  <a:pt x="2594" y="1021"/>
                </a:lnTo>
                <a:lnTo>
                  <a:pt x="2596" y="1023"/>
                </a:lnTo>
                <a:lnTo>
                  <a:pt x="2598" y="1025"/>
                </a:lnTo>
                <a:lnTo>
                  <a:pt x="2600" y="1025"/>
                </a:lnTo>
                <a:lnTo>
                  <a:pt x="2601" y="1026"/>
                </a:lnTo>
                <a:lnTo>
                  <a:pt x="2601" y="1028"/>
                </a:lnTo>
                <a:lnTo>
                  <a:pt x="2600" y="1029"/>
                </a:lnTo>
                <a:lnTo>
                  <a:pt x="2597" y="1034"/>
                </a:lnTo>
                <a:lnTo>
                  <a:pt x="2613" y="1047"/>
                </a:lnTo>
                <a:lnTo>
                  <a:pt x="2619" y="1050"/>
                </a:lnTo>
                <a:lnTo>
                  <a:pt x="2619" y="1052"/>
                </a:lnTo>
                <a:lnTo>
                  <a:pt x="2628" y="1055"/>
                </a:lnTo>
                <a:lnTo>
                  <a:pt x="2634" y="1061"/>
                </a:lnTo>
                <a:lnTo>
                  <a:pt x="2637" y="1065"/>
                </a:lnTo>
                <a:lnTo>
                  <a:pt x="2638" y="1065"/>
                </a:lnTo>
                <a:lnTo>
                  <a:pt x="2643" y="1073"/>
                </a:lnTo>
                <a:lnTo>
                  <a:pt x="2644" y="1075"/>
                </a:lnTo>
                <a:lnTo>
                  <a:pt x="2643" y="1079"/>
                </a:lnTo>
                <a:lnTo>
                  <a:pt x="2642" y="1081"/>
                </a:lnTo>
                <a:lnTo>
                  <a:pt x="2642" y="1084"/>
                </a:lnTo>
                <a:lnTo>
                  <a:pt x="2643" y="1084"/>
                </a:lnTo>
                <a:lnTo>
                  <a:pt x="2644" y="1084"/>
                </a:lnTo>
                <a:lnTo>
                  <a:pt x="2645" y="1085"/>
                </a:lnTo>
                <a:lnTo>
                  <a:pt x="2646" y="1084"/>
                </a:lnTo>
                <a:lnTo>
                  <a:pt x="2650" y="1086"/>
                </a:lnTo>
                <a:lnTo>
                  <a:pt x="2648" y="1089"/>
                </a:lnTo>
                <a:lnTo>
                  <a:pt x="2682" y="1145"/>
                </a:lnTo>
                <a:lnTo>
                  <a:pt x="2682" y="1144"/>
                </a:lnTo>
                <a:lnTo>
                  <a:pt x="2685" y="1146"/>
                </a:lnTo>
                <a:lnTo>
                  <a:pt x="2688" y="1149"/>
                </a:lnTo>
                <a:lnTo>
                  <a:pt x="2690" y="1149"/>
                </a:lnTo>
                <a:lnTo>
                  <a:pt x="2691" y="1149"/>
                </a:lnTo>
                <a:lnTo>
                  <a:pt x="2692" y="1149"/>
                </a:lnTo>
                <a:lnTo>
                  <a:pt x="2694" y="1149"/>
                </a:lnTo>
                <a:lnTo>
                  <a:pt x="2692" y="1153"/>
                </a:lnTo>
                <a:lnTo>
                  <a:pt x="2693" y="1156"/>
                </a:lnTo>
                <a:lnTo>
                  <a:pt x="2693" y="1159"/>
                </a:lnTo>
                <a:lnTo>
                  <a:pt x="2691" y="1161"/>
                </a:lnTo>
                <a:lnTo>
                  <a:pt x="2691" y="1162"/>
                </a:lnTo>
                <a:lnTo>
                  <a:pt x="2690" y="1165"/>
                </a:lnTo>
                <a:lnTo>
                  <a:pt x="2688" y="1165"/>
                </a:lnTo>
                <a:lnTo>
                  <a:pt x="2696" y="1174"/>
                </a:lnTo>
                <a:lnTo>
                  <a:pt x="2697" y="1175"/>
                </a:lnTo>
                <a:lnTo>
                  <a:pt x="2699" y="1177"/>
                </a:lnTo>
                <a:lnTo>
                  <a:pt x="2701" y="1177"/>
                </a:lnTo>
                <a:lnTo>
                  <a:pt x="2703" y="1177"/>
                </a:lnTo>
                <a:lnTo>
                  <a:pt x="2707" y="1180"/>
                </a:lnTo>
                <a:lnTo>
                  <a:pt x="2708" y="1181"/>
                </a:lnTo>
                <a:lnTo>
                  <a:pt x="2710" y="1181"/>
                </a:lnTo>
                <a:lnTo>
                  <a:pt x="2712" y="1182"/>
                </a:lnTo>
                <a:lnTo>
                  <a:pt x="2712" y="1183"/>
                </a:lnTo>
                <a:lnTo>
                  <a:pt x="2713" y="1183"/>
                </a:lnTo>
                <a:lnTo>
                  <a:pt x="2714" y="1185"/>
                </a:lnTo>
                <a:lnTo>
                  <a:pt x="2715" y="1185"/>
                </a:lnTo>
                <a:lnTo>
                  <a:pt x="2717" y="1187"/>
                </a:lnTo>
                <a:lnTo>
                  <a:pt x="2717" y="1188"/>
                </a:lnTo>
                <a:lnTo>
                  <a:pt x="2719" y="1188"/>
                </a:lnTo>
                <a:lnTo>
                  <a:pt x="2720" y="1190"/>
                </a:lnTo>
                <a:lnTo>
                  <a:pt x="2723" y="1190"/>
                </a:lnTo>
                <a:lnTo>
                  <a:pt x="2724" y="1191"/>
                </a:lnTo>
                <a:lnTo>
                  <a:pt x="2725" y="1191"/>
                </a:lnTo>
                <a:lnTo>
                  <a:pt x="2726" y="1192"/>
                </a:lnTo>
                <a:lnTo>
                  <a:pt x="2728" y="1192"/>
                </a:lnTo>
                <a:lnTo>
                  <a:pt x="2728" y="1193"/>
                </a:lnTo>
                <a:lnTo>
                  <a:pt x="2730" y="1193"/>
                </a:lnTo>
                <a:lnTo>
                  <a:pt x="2731" y="1194"/>
                </a:lnTo>
                <a:lnTo>
                  <a:pt x="2730" y="1196"/>
                </a:lnTo>
                <a:lnTo>
                  <a:pt x="2730" y="1197"/>
                </a:lnTo>
                <a:lnTo>
                  <a:pt x="2733" y="1199"/>
                </a:lnTo>
                <a:lnTo>
                  <a:pt x="2734" y="1199"/>
                </a:lnTo>
                <a:lnTo>
                  <a:pt x="2735" y="1199"/>
                </a:lnTo>
                <a:lnTo>
                  <a:pt x="2736" y="1202"/>
                </a:lnTo>
                <a:lnTo>
                  <a:pt x="2739" y="1203"/>
                </a:lnTo>
                <a:lnTo>
                  <a:pt x="2739" y="1204"/>
                </a:lnTo>
                <a:lnTo>
                  <a:pt x="2740" y="1206"/>
                </a:lnTo>
                <a:lnTo>
                  <a:pt x="2742" y="1207"/>
                </a:lnTo>
                <a:lnTo>
                  <a:pt x="2742" y="1208"/>
                </a:lnTo>
                <a:lnTo>
                  <a:pt x="2744" y="1209"/>
                </a:lnTo>
                <a:lnTo>
                  <a:pt x="2745" y="1210"/>
                </a:lnTo>
                <a:lnTo>
                  <a:pt x="2746" y="1212"/>
                </a:lnTo>
                <a:lnTo>
                  <a:pt x="2747" y="1212"/>
                </a:lnTo>
                <a:lnTo>
                  <a:pt x="2749" y="1213"/>
                </a:lnTo>
                <a:lnTo>
                  <a:pt x="2751" y="1214"/>
                </a:lnTo>
                <a:lnTo>
                  <a:pt x="2755" y="1217"/>
                </a:lnTo>
                <a:lnTo>
                  <a:pt x="2758" y="1218"/>
                </a:lnTo>
                <a:lnTo>
                  <a:pt x="2760" y="1218"/>
                </a:lnTo>
                <a:lnTo>
                  <a:pt x="2761" y="1218"/>
                </a:lnTo>
                <a:lnTo>
                  <a:pt x="2762" y="1218"/>
                </a:lnTo>
                <a:lnTo>
                  <a:pt x="2763" y="1219"/>
                </a:lnTo>
                <a:lnTo>
                  <a:pt x="2765" y="1220"/>
                </a:lnTo>
                <a:lnTo>
                  <a:pt x="2765" y="1222"/>
                </a:lnTo>
                <a:lnTo>
                  <a:pt x="2765" y="1224"/>
                </a:lnTo>
                <a:lnTo>
                  <a:pt x="2767" y="1225"/>
                </a:lnTo>
                <a:lnTo>
                  <a:pt x="2770" y="1225"/>
                </a:lnTo>
                <a:lnTo>
                  <a:pt x="2771" y="1226"/>
                </a:lnTo>
                <a:lnTo>
                  <a:pt x="2772" y="1226"/>
                </a:lnTo>
                <a:lnTo>
                  <a:pt x="2776" y="1226"/>
                </a:lnTo>
                <a:lnTo>
                  <a:pt x="2777" y="1228"/>
                </a:lnTo>
                <a:lnTo>
                  <a:pt x="2778" y="1228"/>
                </a:lnTo>
                <a:lnTo>
                  <a:pt x="2779" y="1228"/>
                </a:lnTo>
                <a:lnTo>
                  <a:pt x="2781" y="1229"/>
                </a:lnTo>
                <a:lnTo>
                  <a:pt x="2782" y="1229"/>
                </a:lnTo>
                <a:lnTo>
                  <a:pt x="2783" y="1226"/>
                </a:lnTo>
                <a:lnTo>
                  <a:pt x="2784" y="1226"/>
                </a:lnTo>
                <a:lnTo>
                  <a:pt x="2786" y="1226"/>
                </a:lnTo>
                <a:lnTo>
                  <a:pt x="2786" y="1228"/>
                </a:lnTo>
                <a:lnTo>
                  <a:pt x="2787" y="1228"/>
                </a:lnTo>
                <a:lnTo>
                  <a:pt x="2788" y="1228"/>
                </a:lnTo>
                <a:lnTo>
                  <a:pt x="2789" y="1228"/>
                </a:lnTo>
                <a:lnTo>
                  <a:pt x="2790" y="1228"/>
                </a:lnTo>
                <a:lnTo>
                  <a:pt x="2792" y="1228"/>
                </a:lnTo>
                <a:lnTo>
                  <a:pt x="2793" y="1228"/>
                </a:lnTo>
                <a:lnTo>
                  <a:pt x="2794" y="1228"/>
                </a:lnTo>
                <a:lnTo>
                  <a:pt x="2795" y="1225"/>
                </a:lnTo>
                <a:lnTo>
                  <a:pt x="2800" y="1225"/>
                </a:lnTo>
                <a:lnTo>
                  <a:pt x="2802" y="1225"/>
                </a:lnTo>
                <a:lnTo>
                  <a:pt x="2797" y="1249"/>
                </a:lnTo>
                <a:lnTo>
                  <a:pt x="2795" y="1250"/>
                </a:lnTo>
                <a:lnTo>
                  <a:pt x="2792" y="1251"/>
                </a:lnTo>
                <a:lnTo>
                  <a:pt x="2773" y="1268"/>
                </a:lnTo>
                <a:lnTo>
                  <a:pt x="2771" y="1268"/>
                </a:lnTo>
                <a:lnTo>
                  <a:pt x="2765" y="1270"/>
                </a:lnTo>
                <a:lnTo>
                  <a:pt x="2760" y="1272"/>
                </a:lnTo>
                <a:lnTo>
                  <a:pt x="2756" y="1276"/>
                </a:lnTo>
                <a:lnTo>
                  <a:pt x="2750" y="1279"/>
                </a:lnTo>
                <a:lnTo>
                  <a:pt x="2741" y="1284"/>
                </a:lnTo>
                <a:lnTo>
                  <a:pt x="2735" y="1286"/>
                </a:lnTo>
                <a:lnTo>
                  <a:pt x="2733" y="1286"/>
                </a:lnTo>
                <a:lnTo>
                  <a:pt x="2731" y="1286"/>
                </a:lnTo>
                <a:lnTo>
                  <a:pt x="2729" y="1288"/>
                </a:lnTo>
                <a:lnTo>
                  <a:pt x="2724" y="1290"/>
                </a:lnTo>
                <a:lnTo>
                  <a:pt x="2719" y="1292"/>
                </a:lnTo>
                <a:lnTo>
                  <a:pt x="2718" y="1292"/>
                </a:lnTo>
                <a:lnTo>
                  <a:pt x="2717" y="1293"/>
                </a:lnTo>
                <a:lnTo>
                  <a:pt x="2715" y="1294"/>
                </a:lnTo>
                <a:lnTo>
                  <a:pt x="2713" y="1294"/>
                </a:lnTo>
                <a:lnTo>
                  <a:pt x="2710" y="1294"/>
                </a:lnTo>
                <a:lnTo>
                  <a:pt x="2709" y="1294"/>
                </a:lnTo>
                <a:lnTo>
                  <a:pt x="2709" y="1295"/>
                </a:lnTo>
                <a:lnTo>
                  <a:pt x="2702" y="1298"/>
                </a:lnTo>
                <a:lnTo>
                  <a:pt x="2698" y="1298"/>
                </a:lnTo>
                <a:lnTo>
                  <a:pt x="2697" y="1298"/>
                </a:lnTo>
                <a:lnTo>
                  <a:pt x="2697" y="1299"/>
                </a:lnTo>
                <a:lnTo>
                  <a:pt x="2696" y="1299"/>
                </a:lnTo>
                <a:lnTo>
                  <a:pt x="2693" y="1299"/>
                </a:lnTo>
                <a:lnTo>
                  <a:pt x="2692" y="1300"/>
                </a:lnTo>
                <a:lnTo>
                  <a:pt x="2685" y="1306"/>
                </a:lnTo>
                <a:lnTo>
                  <a:pt x="2681" y="1316"/>
                </a:lnTo>
                <a:lnTo>
                  <a:pt x="2678" y="1318"/>
                </a:lnTo>
                <a:lnTo>
                  <a:pt x="2676" y="1321"/>
                </a:lnTo>
                <a:lnTo>
                  <a:pt x="2675" y="1322"/>
                </a:lnTo>
                <a:lnTo>
                  <a:pt x="2674" y="1329"/>
                </a:lnTo>
                <a:lnTo>
                  <a:pt x="2678" y="1345"/>
                </a:lnTo>
                <a:lnTo>
                  <a:pt x="2675" y="1369"/>
                </a:lnTo>
                <a:lnTo>
                  <a:pt x="2674" y="1374"/>
                </a:lnTo>
                <a:lnTo>
                  <a:pt x="2674" y="1375"/>
                </a:lnTo>
                <a:lnTo>
                  <a:pt x="2675" y="1377"/>
                </a:lnTo>
                <a:lnTo>
                  <a:pt x="2678" y="1378"/>
                </a:lnTo>
                <a:lnTo>
                  <a:pt x="2678" y="1379"/>
                </a:lnTo>
                <a:lnTo>
                  <a:pt x="2678" y="1382"/>
                </a:lnTo>
                <a:lnTo>
                  <a:pt x="2677" y="1384"/>
                </a:lnTo>
                <a:lnTo>
                  <a:pt x="2677" y="1385"/>
                </a:lnTo>
                <a:lnTo>
                  <a:pt x="2678" y="1387"/>
                </a:lnTo>
                <a:lnTo>
                  <a:pt x="2681" y="1388"/>
                </a:lnTo>
                <a:lnTo>
                  <a:pt x="2682" y="1389"/>
                </a:lnTo>
                <a:lnTo>
                  <a:pt x="2681" y="1390"/>
                </a:lnTo>
                <a:lnTo>
                  <a:pt x="2680" y="1393"/>
                </a:lnTo>
                <a:lnTo>
                  <a:pt x="2680" y="1395"/>
                </a:lnTo>
                <a:lnTo>
                  <a:pt x="2681" y="1396"/>
                </a:lnTo>
                <a:lnTo>
                  <a:pt x="2682" y="1396"/>
                </a:lnTo>
                <a:lnTo>
                  <a:pt x="2685" y="1400"/>
                </a:lnTo>
                <a:lnTo>
                  <a:pt x="2683" y="1419"/>
                </a:lnTo>
                <a:lnTo>
                  <a:pt x="2686" y="1431"/>
                </a:lnTo>
                <a:lnTo>
                  <a:pt x="2690" y="1432"/>
                </a:lnTo>
                <a:lnTo>
                  <a:pt x="2691" y="1439"/>
                </a:lnTo>
                <a:lnTo>
                  <a:pt x="2686" y="1453"/>
                </a:lnTo>
                <a:lnTo>
                  <a:pt x="2688" y="1460"/>
                </a:lnTo>
                <a:lnTo>
                  <a:pt x="2691" y="1468"/>
                </a:lnTo>
                <a:lnTo>
                  <a:pt x="2694" y="1478"/>
                </a:lnTo>
                <a:lnTo>
                  <a:pt x="2697" y="1485"/>
                </a:lnTo>
                <a:lnTo>
                  <a:pt x="2703" y="1496"/>
                </a:lnTo>
                <a:lnTo>
                  <a:pt x="2706" y="1503"/>
                </a:lnTo>
                <a:lnTo>
                  <a:pt x="2709" y="1510"/>
                </a:lnTo>
                <a:lnTo>
                  <a:pt x="2706" y="1510"/>
                </a:lnTo>
                <a:lnTo>
                  <a:pt x="2704" y="1510"/>
                </a:lnTo>
                <a:lnTo>
                  <a:pt x="2699" y="1511"/>
                </a:lnTo>
                <a:lnTo>
                  <a:pt x="2696" y="1512"/>
                </a:lnTo>
                <a:lnTo>
                  <a:pt x="2693" y="1515"/>
                </a:lnTo>
                <a:lnTo>
                  <a:pt x="2690" y="1516"/>
                </a:lnTo>
                <a:lnTo>
                  <a:pt x="2686" y="1517"/>
                </a:lnTo>
                <a:lnTo>
                  <a:pt x="2678" y="1519"/>
                </a:lnTo>
                <a:lnTo>
                  <a:pt x="2675" y="1519"/>
                </a:lnTo>
                <a:lnTo>
                  <a:pt x="2669" y="1517"/>
                </a:lnTo>
                <a:lnTo>
                  <a:pt x="2660" y="1515"/>
                </a:lnTo>
                <a:lnTo>
                  <a:pt x="2653" y="1511"/>
                </a:lnTo>
                <a:lnTo>
                  <a:pt x="2651" y="1511"/>
                </a:lnTo>
                <a:lnTo>
                  <a:pt x="2630" y="1503"/>
                </a:lnTo>
                <a:lnTo>
                  <a:pt x="2612" y="1496"/>
                </a:lnTo>
                <a:lnTo>
                  <a:pt x="2605" y="1494"/>
                </a:lnTo>
                <a:lnTo>
                  <a:pt x="2597" y="1490"/>
                </a:lnTo>
                <a:lnTo>
                  <a:pt x="2584" y="1474"/>
                </a:lnTo>
                <a:lnTo>
                  <a:pt x="2581" y="1479"/>
                </a:lnTo>
                <a:lnTo>
                  <a:pt x="2579" y="1483"/>
                </a:lnTo>
                <a:lnTo>
                  <a:pt x="2576" y="1485"/>
                </a:lnTo>
                <a:lnTo>
                  <a:pt x="2576" y="1486"/>
                </a:lnTo>
                <a:lnTo>
                  <a:pt x="2575" y="1489"/>
                </a:lnTo>
                <a:lnTo>
                  <a:pt x="2575" y="1490"/>
                </a:lnTo>
                <a:lnTo>
                  <a:pt x="2574" y="1492"/>
                </a:lnTo>
                <a:lnTo>
                  <a:pt x="2569" y="1496"/>
                </a:lnTo>
                <a:lnTo>
                  <a:pt x="2568" y="1500"/>
                </a:lnTo>
                <a:lnTo>
                  <a:pt x="2565" y="1501"/>
                </a:lnTo>
                <a:lnTo>
                  <a:pt x="2564" y="1503"/>
                </a:lnTo>
                <a:lnTo>
                  <a:pt x="2562" y="1507"/>
                </a:lnTo>
                <a:lnTo>
                  <a:pt x="2558" y="1512"/>
                </a:lnTo>
                <a:lnTo>
                  <a:pt x="2552" y="1517"/>
                </a:lnTo>
                <a:lnTo>
                  <a:pt x="2549" y="1517"/>
                </a:lnTo>
                <a:lnTo>
                  <a:pt x="2548" y="1518"/>
                </a:lnTo>
                <a:lnTo>
                  <a:pt x="2543" y="1523"/>
                </a:lnTo>
                <a:lnTo>
                  <a:pt x="2541" y="1527"/>
                </a:lnTo>
                <a:lnTo>
                  <a:pt x="2547" y="1542"/>
                </a:lnTo>
                <a:lnTo>
                  <a:pt x="2548" y="1544"/>
                </a:lnTo>
                <a:lnTo>
                  <a:pt x="2553" y="1559"/>
                </a:lnTo>
                <a:lnTo>
                  <a:pt x="2551" y="1572"/>
                </a:lnTo>
                <a:lnTo>
                  <a:pt x="2544" y="1577"/>
                </a:lnTo>
                <a:lnTo>
                  <a:pt x="2542" y="1577"/>
                </a:lnTo>
                <a:lnTo>
                  <a:pt x="2539" y="1577"/>
                </a:lnTo>
                <a:lnTo>
                  <a:pt x="2537" y="1576"/>
                </a:lnTo>
                <a:lnTo>
                  <a:pt x="2537" y="1580"/>
                </a:lnTo>
                <a:lnTo>
                  <a:pt x="2541" y="1582"/>
                </a:lnTo>
                <a:lnTo>
                  <a:pt x="2539" y="1591"/>
                </a:lnTo>
                <a:lnTo>
                  <a:pt x="2537" y="1593"/>
                </a:lnTo>
                <a:lnTo>
                  <a:pt x="2527" y="1600"/>
                </a:lnTo>
                <a:lnTo>
                  <a:pt x="2520" y="1598"/>
                </a:lnTo>
                <a:lnTo>
                  <a:pt x="2505" y="1603"/>
                </a:lnTo>
                <a:lnTo>
                  <a:pt x="2500" y="1603"/>
                </a:lnTo>
                <a:lnTo>
                  <a:pt x="2496" y="1602"/>
                </a:lnTo>
                <a:lnTo>
                  <a:pt x="2498" y="1604"/>
                </a:lnTo>
                <a:lnTo>
                  <a:pt x="2499" y="1603"/>
                </a:lnTo>
                <a:lnTo>
                  <a:pt x="2500" y="1604"/>
                </a:lnTo>
                <a:lnTo>
                  <a:pt x="2503" y="1604"/>
                </a:lnTo>
                <a:lnTo>
                  <a:pt x="2505" y="1603"/>
                </a:lnTo>
                <a:lnTo>
                  <a:pt x="2506" y="1604"/>
                </a:lnTo>
                <a:lnTo>
                  <a:pt x="2507" y="1604"/>
                </a:lnTo>
                <a:lnTo>
                  <a:pt x="2510" y="1604"/>
                </a:lnTo>
                <a:lnTo>
                  <a:pt x="2512" y="1603"/>
                </a:lnTo>
                <a:lnTo>
                  <a:pt x="2514" y="1603"/>
                </a:lnTo>
                <a:lnTo>
                  <a:pt x="2522" y="1603"/>
                </a:lnTo>
                <a:lnTo>
                  <a:pt x="2527" y="1603"/>
                </a:lnTo>
                <a:lnTo>
                  <a:pt x="2535" y="1606"/>
                </a:lnTo>
                <a:lnTo>
                  <a:pt x="2539" y="1609"/>
                </a:lnTo>
                <a:lnTo>
                  <a:pt x="2541" y="1611"/>
                </a:lnTo>
                <a:lnTo>
                  <a:pt x="2551" y="1618"/>
                </a:lnTo>
                <a:lnTo>
                  <a:pt x="2557" y="1625"/>
                </a:lnTo>
                <a:lnTo>
                  <a:pt x="2560" y="1624"/>
                </a:lnTo>
                <a:lnTo>
                  <a:pt x="2564" y="1622"/>
                </a:lnTo>
                <a:lnTo>
                  <a:pt x="2571" y="1620"/>
                </a:lnTo>
                <a:lnTo>
                  <a:pt x="2574" y="1619"/>
                </a:lnTo>
                <a:lnTo>
                  <a:pt x="2575" y="1619"/>
                </a:lnTo>
                <a:lnTo>
                  <a:pt x="2576" y="1619"/>
                </a:lnTo>
                <a:lnTo>
                  <a:pt x="2578" y="1619"/>
                </a:lnTo>
                <a:lnTo>
                  <a:pt x="2579" y="1619"/>
                </a:lnTo>
                <a:lnTo>
                  <a:pt x="2580" y="1619"/>
                </a:lnTo>
                <a:lnTo>
                  <a:pt x="2581" y="1619"/>
                </a:lnTo>
                <a:lnTo>
                  <a:pt x="2581" y="1618"/>
                </a:lnTo>
                <a:lnTo>
                  <a:pt x="2582" y="1618"/>
                </a:lnTo>
                <a:lnTo>
                  <a:pt x="2584" y="1618"/>
                </a:lnTo>
                <a:lnTo>
                  <a:pt x="2584" y="1617"/>
                </a:lnTo>
                <a:lnTo>
                  <a:pt x="2584" y="1618"/>
                </a:lnTo>
                <a:lnTo>
                  <a:pt x="2585" y="1617"/>
                </a:lnTo>
                <a:lnTo>
                  <a:pt x="2585" y="1618"/>
                </a:lnTo>
                <a:lnTo>
                  <a:pt x="2585" y="1617"/>
                </a:lnTo>
                <a:lnTo>
                  <a:pt x="2586" y="1617"/>
                </a:lnTo>
                <a:lnTo>
                  <a:pt x="2587" y="1618"/>
                </a:lnTo>
                <a:lnTo>
                  <a:pt x="2587" y="1617"/>
                </a:lnTo>
                <a:lnTo>
                  <a:pt x="2589" y="1617"/>
                </a:lnTo>
                <a:lnTo>
                  <a:pt x="2590" y="1617"/>
                </a:lnTo>
                <a:lnTo>
                  <a:pt x="2591" y="1617"/>
                </a:lnTo>
                <a:lnTo>
                  <a:pt x="2592" y="1617"/>
                </a:lnTo>
                <a:lnTo>
                  <a:pt x="2594" y="1616"/>
                </a:lnTo>
                <a:lnTo>
                  <a:pt x="2595" y="1617"/>
                </a:lnTo>
                <a:lnTo>
                  <a:pt x="2596" y="1616"/>
                </a:lnTo>
                <a:lnTo>
                  <a:pt x="2597" y="1616"/>
                </a:lnTo>
                <a:lnTo>
                  <a:pt x="2598" y="1614"/>
                </a:lnTo>
                <a:lnTo>
                  <a:pt x="2600" y="1614"/>
                </a:lnTo>
                <a:lnTo>
                  <a:pt x="2601" y="1614"/>
                </a:lnTo>
                <a:lnTo>
                  <a:pt x="2600" y="1614"/>
                </a:lnTo>
                <a:lnTo>
                  <a:pt x="2601" y="1613"/>
                </a:lnTo>
                <a:lnTo>
                  <a:pt x="2602" y="1613"/>
                </a:lnTo>
                <a:lnTo>
                  <a:pt x="2603" y="1613"/>
                </a:lnTo>
                <a:lnTo>
                  <a:pt x="2605" y="1613"/>
                </a:lnTo>
                <a:lnTo>
                  <a:pt x="2606" y="1612"/>
                </a:lnTo>
                <a:lnTo>
                  <a:pt x="2607" y="1612"/>
                </a:lnTo>
                <a:lnTo>
                  <a:pt x="2608" y="1612"/>
                </a:lnTo>
                <a:lnTo>
                  <a:pt x="2610" y="1612"/>
                </a:lnTo>
                <a:lnTo>
                  <a:pt x="2610" y="1611"/>
                </a:lnTo>
                <a:lnTo>
                  <a:pt x="2611" y="1611"/>
                </a:lnTo>
                <a:lnTo>
                  <a:pt x="2611" y="1612"/>
                </a:lnTo>
                <a:lnTo>
                  <a:pt x="2611" y="1611"/>
                </a:lnTo>
                <a:lnTo>
                  <a:pt x="2612" y="1611"/>
                </a:lnTo>
                <a:lnTo>
                  <a:pt x="2619" y="1611"/>
                </a:lnTo>
                <a:lnTo>
                  <a:pt x="2623" y="1609"/>
                </a:lnTo>
                <a:lnTo>
                  <a:pt x="2624" y="1611"/>
                </a:lnTo>
                <a:lnTo>
                  <a:pt x="2627" y="1609"/>
                </a:lnTo>
                <a:lnTo>
                  <a:pt x="2629" y="1609"/>
                </a:lnTo>
                <a:lnTo>
                  <a:pt x="2634" y="1607"/>
                </a:lnTo>
                <a:lnTo>
                  <a:pt x="2645" y="1607"/>
                </a:lnTo>
                <a:lnTo>
                  <a:pt x="2648" y="1607"/>
                </a:lnTo>
                <a:lnTo>
                  <a:pt x="2650" y="1607"/>
                </a:lnTo>
                <a:lnTo>
                  <a:pt x="2661" y="1630"/>
                </a:lnTo>
                <a:lnTo>
                  <a:pt x="2671" y="1650"/>
                </a:lnTo>
                <a:lnTo>
                  <a:pt x="2672" y="1651"/>
                </a:lnTo>
                <a:lnTo>
                  <a:pt x="2672" y="1652"/>
                </a:lnTo>
                <a:lnTo>
                  <a:pt x="2675" y="1656"/>
                </a:lnTo>
                <a:lnTo>
                  <a:pt x="2676" y="1659"/>
                </a:lnTo>
                <a:lnTo>
                  <a:pt x="2678" y="1661"/>
                </a:lnTo>
                <a:lnTo>
                  <a:pt x="2688" y="1670"/>
                </a:lnTo>
                <a:lnTo>
                  <a:pt x="2693" y="1677"/>
                </a:lnTo>
                <a:lnTo>
                  <a:pt x="2694" y="1680"/>
                </a:lnTo>
                <a:lnTo>
                  <a:pt x="2698" y="1683"/>
                </a:lnTo>
                <a:lnTo>
                  <a:pt x="2704" y="1689"/>
                </a:lnTo>
                <a:lnTo>
                  <a:pt x="2704" y="1692"/>
                </a:lnTo>
                <a:lnTo>
                  <a:pt x="2710" y="1699"/>
                </a:lnTo>
                <a:lnTo>
                  <a:pt x="2714" y="1704"/>
                </a:lnTo>
                <a:lnTo>
                  <a:pt x="2714" y="1705"/>
                </a:lnTo>
                <a:lnTo>
                  <a:pt x="2718" y="1709"/>
                </a:lnTo>
                <a:lnTo>
                  <a:pt x="2730" y="1720"/>
                </a:lnTo>
                <a:lnTo>
                  <a:pt x="2731" y="1721"/>
                </a:lnTo>
                <a:lnTo>
                  <a:pt x="2733" y="1723"/>
                </a:lnTo>
                <a:lnTo>
                  <a:pt x="2733" y="1724"/>
                </a:lnTo>
                <a:lnTo>
                  <a:pt x="2734" y="1725"/>
                </a:lnTo>
                <a:lnTo>
                  <a:pt x="2736" y="1726"/>
                </a:lnTo>
                <a:lnTo>
                  <a:pt x="2738" y="1726"/>
                </a:lnTo>
                <a:lnTo>
                  <a:pt x="2744" y="1728"/>
                </a:lnTo>
                <a:lnTo>
                  <a:pt x="2742" y="1728"/>
                </a:lnTo>
                <a:lnTo>
                  <a:pt x="2745" y="1729"/>
                </a:lnTo>
                <a:lnTo>
                  <a:pt x="2747" y="1730"/>
                </a:lnTo>
                <a:lnTo>
                  <a:pt x="2749" y="1730"/>
                </a:lnTo>
                <a:lnTo>
                  <a:pt x="2751" y="1731"/>
                </a:lnTo>
                <a:lnTo>
                  <a:pt x="2751" y="1732"/>
                </a:lnTo>
                <a:lnTo>
                  <a:pt x="2750" y="1735"/>
                </a:lnTo>
                <a:lnTo>
                  <a:pt x="2750" y="1736"/>
                </a:lnTo>
                <a:lnTo>
                  <a:pt x="2747" y="1739"/>
                </a:lnTo>
                <a:lnTo>
                  <a:pt x="2747" y="1740"/>
                </a:lnTo>
                <a:lnTo>
                  <a:pt x="2749" y="1742"/>
                </a:lnTo>
                <a:lnTo>
                  <a:pt x="2749" y="1744"/>
                </a:lnTo>
                <a:lnTo>
                  <a:pt x="2749" y="1746"/>
                </a:lnTo>
                <a:lnTo>
                  <a:pt x="2746" y="1750"/>
                </a:lnTo>
                <a:lnTo>
                  <a:pt x="2745" y="1750"/>
                </a:lnTo>
                <a:lnTo>
                  <a:pt x="2745" y="1751"/>
                </a:lnTo>
                <a:lnTo>
                  <a:pt x="2745" y="1753"/>
                </a:lnTo>
                <a:lnTo>
                  <a:pt x="2745" y="1755"/>
                </a:lnTo>
                <a:lnTo>
                  <a:pt x="2745" y="1756"/>
                </a:lnTo>
                <a:lnTo>
                  <a:pt x="2745" y="1757"/>
                </a:lnTo>
                <a:lnTo>
                  <a:pt x="2747" y="1785"/>
                </a:lnTo>
                <a:lnTo>
                  <a:pt x="2742" y="1787"/>
                </a:lnTo>
                <a:lnTo>
                  <a:pt x="2740" y="1788"/>
                </a:lnTo>
                <a:lnTo>
                  <a:pt x="2738" y="1789"/>
                </a:lnTo>
                <a:lnTo>
                  <a:pt x="2729" y="1790"/>
                </a:lnTo>
                <a:lnTo>
                  <a:pt x="2719" y="1792"/>
                </a:lnTo>
                <a:lnTo>
                  <a:pt x="2722" y="1796"/>
                </a:lnTo>
                <a:lnTo>
                  <a:pt x="2720" y="1799"/>
                </a:lnTo>
                <a:lnTo>
                  <a:pt x="2717" y="1799"/>
                </a:lnTo>
                <a:lnTo>
                  <a:pt x="2709" y="1799"/>
                </a:lnTo>
                <a:lnTo>
                  <a:pt x="2706" y="1801"/>
                </a:lnTo>
                <a:lnTo>
                  <a:pt x="2702" y="1801"/>
                </a:lnTo>
                <a:lnTo>
                  <a:pt x="2699" y="1803"/>
                </a:lnTo>
                <a:lnTo>
                  <a:pt x="2694" y="1805"/>
                </a:lnTo>
                <a:lnTo>
                  <a:pt x="2692" y="1805"/>
                </a:lnTo>
                <a:lnTo>
                  <a:pt x="2691" y="1806"/>
                </a:lnTo>
                <a:lnTo>
                  <a:pt x="2688" y="1805"/>
                </a:lnTo>
                <a:lnTo>
                  <a:pt x="2686" y="1806"/>
                </a:lnTo>
                <a:lnTo>
                  <a:pt x="2685" y="1806"/>
                </a:lnTo>
                <a:lnTo>
                  <a:pt x="2678" y="1809"/>
                </a:lnTo>
                <a:lnTo>
                  <a:pt x="2677" y="1811"/>
                </a:lnTo>
                <a:lnTo>
                  <a:pt x="2676" y="1815"/>
                </a:lnTo>
                <a:lnTo>
                  <a:pt x="2675" y="1817"/>
                </a:lnTo>
                <a:lnTo>
                  <a:pt x="2675" y="1820"/>
                </a:lnTo>
                <a:lnTo>
                  <a:pt x="2675" y="1821"/>
                </a:lnTo>
                <a:lnTo>
                  <a:pt x="2674" y="1824"/>
                </a:lnTo>
                <a:lnTo>
                  <a:pt x="2671" y="1824"/>
                </a:lnTo>
                <a:lnTo>
                  <a:pt x="2667" y="1822"/>
                </a:lnTo>
                <a:lnTo>
                  <a:pt x="2665" y="1822"/>
                </a:lnTo>
                <a:lnTo>
                  <a:pt x="2658" y="1825"/>
                </a:lnTo>
                <a:lnTo>
                  <a:pt x="2649" y="1826"/>
                </a:lnTo>
                <a:lnTo>
                  <a:pt x="2642" y="1830"/>
                </a:lnTo>
                <a:lnTo>
                  <a:pt x="2635" y="1835"/>
                </a:lnTo>
                <a:lnTo>
                  <a:pt x="2633" y="1835"/>
                </a:lnTo>
                <a:lnTo>
                  <a:pt x="2632" y="1836"/>
                </a:lnTo>
                <a:lnTo>
                  <a:pt x="2628" y="1837"/>
                </a:lnTo>
                <a:lnTo>
                  <a:pt x="2626" y="1840"/>
                </a:lnTo>
                <a:lnTo>
                  <a:pt x="2623" y="1840"/>
                </a:lnTo>
                <a:lnTo>
                  <a:pt x="2622" y="1841"/>
                </a:lnTo>
                <a:lnTo>
                  <a:pt x="2621" y="1841"/>
                </a:lnTo>
                <a:lnTo>
                  <a:pt x="2618" y="1841"/>
                </a:lnTo>
                <a:lnTo>
                  <a:pt x="2617" y="1842"/>
                </a:lnTo>
                <a:lnTo>
                  <a:pt x="2614" y="1848"/>
                </a:lnTo>
                <a:lnTo>
                  <a:pt x="2613" y="1848"/>
                </a:lnTo>
                <a:lnTo>
                  <a:pt x="2612" y="1853"/>
                </a:lnTo>
                <a:lnTo>
                  <a:pt x="2612" y="1854"/>
                </a:lnTo>
                <a:lnTo>
                  <a:pt x="2616" y="1854"/>
                </a:lnTo>
                <a:lnTo>
                  <a:pt x="2616" y="1856"/>
                </a:lnTo>
                <a:lnTo>
                  <a:pt x="2614" y="1857"/>
                </a:lnTo>
                <a:lnTo>
                  <a:pt x="2612" y="1856"/>
                </a:lnTo>
                <a:lnTo>
                  <a:pt x="2607" y="1857"/>
                </a:lnTo>
                <a:lnTo>
                  <a:pt x="2602" y="1857"/>
                </a:lnTo>
                <a:lnTo>
                  <a:pt x="2598" y="1858"/>
                </a:lnTo>
                <a:lnTo>
                  <a:pt x="2595" y="1859"/>
                </a:lnTo>
                <a:lnTo>
                  <a:pt x="2592" y="1864"/>
                </a:lnTo>
                <a:lnTo>
                  <a:pt x="2591" y="1864"/>
                </a:lnTo>
                <a:lnTo>
                  <a:pt x="2596" y="1874"/>
                </a:lnTo>
                <a:lnTo>
                  <a:pt x="2601" y="1884"/>
                </a:lnTo>
                <a:lnTo>
                  <a:pt x="2598" y="1885"/>
                </a:lnTo>
                <a:lnTo>
                  <a:pt x="2596" y="1894"/>
                </a:lnTo>
                <a:lnTo>
                  <a:pt x="2589" y="1896"/>
                </a:lnTo>
                <a:lnTo>
                  <a:pt x="2582" y="1897"/>
                </a:lnTo>
                <a:lnTo>
                  <a:pt x="2548" y="1906"/>
                </a:lnTo>
                <a:lnTo>
                  <a:pt x="2544" y="1907"/>
                </a:lnTo>
                <a:lnTo>
                  <a:pt x="2543" y="1909"/>
                </a:lnTo>
                <a:lnTo>
                  <a:pt x="2543" y="1910"/>
                </a:lnTo>
                <a:lnTo>
                  <a:pt x="2544" y="1912"/>
                </a:lnTo>
                <a:lnTo>
                  <a:pt x="2543" y="1918"/>
                </a:lnTo>
                <a:lnTo>
                  <a:pt x="2539" y="1925"/>
                </a:lnTo>
                <a:lnTo>
                  <a:pt x="2539" y="1929"/>
                </a:lnTo>
                <a:lnTo>
                  <a:pt x="2538" y="1932"/>
                </a:lnTo>
                <a:lnTo>
                  <a:pt x="2538" y="1937"/>
                </a:lnTo>
                <a:lnTo>
                  <a:pt x="2537" y="1942"/>
                </a:lnTo>
                <a:lnTo>
                  <a:pt x="2536" y="1958"/>
                </a:lnTo>
                <a:lnTo>
                  <a:pt x="2532" y="1966"/>
                </a:lnTo>
                <a:lnTo>
                  <a:pt x="2535" y="1977"/>
                </a:lnTo>
                <a:lnTo>
                  <a:pt x="2535" y="1991"/>
                </a:lnTo>
                <a:lnTo>
                  <a:pt x="2535" y="1995"/>
                </a:lnTo>
                <a:lnTo>
                  <a:pt x="2536" y="2005"/>
                </a:lnTo>
                <a:lnTo>
                  <a:pt x="2537" y="2007"/>
                </a:lnTo>
                <a:lnTo>
                  <a:pt x="2536" y="2009"/>
                </a:lnTo>
                <a:lnTo>
                  <a:pt x="2535" y="2023"/>
                </a:lnTo>
                <a:lnTo>
                  <a:pt x="2535" y="2027"/>
                </a:lnTo>
                <a:lnTo>
                  <a:pt x="2535" y="2035"/>
                </a:lnTo>
                <a:lnTo>
                  <a:pt x="2535" y="2039"/>
                </a:lnTo>
                <a:lnTo>
                  <a:pt x="2533" y="2046"/>
                </a:lnTo>
                <a:lnTo>
                  <a:pt x="2533" y="2049"/>
                </a:lnTo>
                <a:lnTo>
                  <a:pt x="2532" y="2072"/>
                </a:lnTo>
                <a:lnTo>
                  <a:pt x="2532" y="2077"/>
                </a:lnTo>
                <a:lnTo>
                  <a:pt x="2531" y="2085"/>
                </a:lnTo>
                <a:lnTo>
                  <a:pt x="2528" y="2093"/>
                </a:lnTo>
                <a:lnTo>
                  <a:pt x="2526" y="2099"/>
                </a:lnTo>
                <a:lnTo>
                  <a:pt x="2525" y="2109"/>
                </a:lnTo>
                <a:lnTo>
                  <a:pt x="2523" y="2110"/>
                </a:lnTo>
                <a:lnTo>
                  <a:pt x="2522" y="2114"/>
                </a:lnTo>
                <a:lnTo>
                  <a:pt x="2517" y="2112"/>
                </a:lnTo>
                <a:lnTo>
                  <a:pt x="2514" y="2112"/>
                </a:lnTo>
                <a:lnTo>
                  <a:pt x="2512" y="2110"/>
                </a:lnTo>
                <a:lnTo>
                  <a:pt x="2511" y="2112"/>
                </a:lnTo>
                <a:lnTo>
                  <a:pt x="2512" y="2110"/>
                </a:lnTo>
                <a:lnTo>
                  <a:pt x="2511" y="2109"/>
                </a:lnTo>
                <a:lnTo>
                  <a:pt x="2512" y="2109"/>
                </a:lnTo>
                <a:lnTo>
                  <a:pt x="2511" y="2107"/>
                </a:lnTo>
                <a:lnTo>
                  <a:pt x="2510" y="2105"/>
                </a:lnTo>
                <a:lnTo>
                  <a:pt x="2507" y="2104"/>
                </a:lnTo>
                <a:lnTo>
                  <a:pt x="2506" y="2104"/>
                </a:lnTo>
                <a:lnTo>
                  <a:pt x="2501" y="2107"/>
                </a:lnTo>
                <a:lnTo>
                  <a:pt x="2500" y="2107"/>
                </a:lnTo>
                <a:lnTo>
                  <a:pt x="2500" y="2105"/>
                </a:lnTo>
                <a:lnTo>
                  <a:pt x="2499" y="2105"/>
                </a:lnTo>
                <a:lnTo>
                  <a:pt x="2498" y="2104"/>
                </a:lnTo>
                <a:lnTo>
                  <a:pt x="2495" y="2104"/>
                </a:lnTo>
                <a:lnTo>
                  <a:pt x="2494" y="2105"/>
                </a:lnTo>
                <a:lnTo>
                  <a:pt x="2490" y="2105"/>
                </a:lnTo>
                <a:lnTo>
                  <a:pt x="2489" y="2105"/>
                </a:lnTo>
                <a:lnTo>
                  <a:pt x="2488" y="2105"/>
                </a:lnTo>
                <a:lnTo>
                  <a:pt x="2488" y="2103"/>
                </a:lnTo>
                <a:lnTo>
                  <a:pt x="2487" y="2101"/>
                </a:lnTo>
                <a:lnTo>
                  <a:pt x="2485" y="2099"/>
                </a:lnTo>
                <a:lnTo>
                  <a:pt x="2484" y="2098"/>
                </a:lnTo>
                <a:lnTo>
                  <a:pt x="2484" y="2097"/>
                </a:lnTo>
                <a:lnTo>
                  <a:pt x="2480" y="2094"/>
                </a:lnTo>
                <a:lnTo>
                  <a:pt x="2479" y="2093"/>
                </a:lnTo>
                <a:lnTo>
                  <a:pt x="2478" y="2092"/>
                </a:lnTo>
                <a:lnTo>
                  <a:pt x="2477" y="2092"/>
                </a:lnTo>
                <a:lnTo>
                  <a:pt x="2475" y="2092"/>
                </a:lnTo>
                <a:lnTo>
                  <a:pt x="2474" y="2091"/>
                </a:lnTo>
                <a:lnTo>
                  <a:pt x="2474" y="2092"/>
                </a:lnTo>
                <a:lnTo>
                  <a:pt x="2473" y="2092"/>
                </a:lnTo>
                <a:lnTo>
                  <a:pt x="2473" y="2091"/>
                </a:lnTo>
                <a:lnTo>
                  <a:pt x="2473" y="2089"/>
                </a:lnTo>
                <a:lnTo>
                  <a:pt x="2471" y="2087"/>
                </a:lnTo>
                <a:lnTo>
                  <a:pt x="2469" y="2086"/>
                </a:lnTo>
                <a:lnTo>
                  <a:pt x="2468" y="2086"/>
                </a:lnTo>
                <a:lnTo>
                  <a:pt x="2467" y="2085"/>
                </a:lnTo>
                <a:lnTo>
                  <a:pt x="2464" y="2082"/>
                </a:lnTo>
                <a:lnTo>
                  <a:pt x="2463" y="2082"/>
                </a:lnTo>
                <a:lnTo>
                  <a:pt x="2462" y="2083"/>
                </a:lnTo>
                <a:lnTo>
                  <a:pt x="2459" y="2083"/>
                </a:lnTo>
                <a:lnTo>
                  <a:pt x="2456" y="2085"/>
                </a:lnTo>
                <a:lnTo>
                  <a:pt x="2455" y="2085"/>
                </a:lnTo>
                <a:lnTo>
                  <a:pt x="2455" y="2086"/>
                </a:lnTo>
                <a:lnTo>
                  <a:pt x="2453" y="2087"/>
                </a:lnTo>
                <a:lnTo>
                  <a:pt x="2452" y="2086"/>
                </a:lnTo>
                <a:lnTo>
                  <a:pt x="2448" y="2086"/>
                </a:lnTo>
                <a:lnTo>
                  <a:pt x="2447" y="2083"/>
                </a:lnTo>
                <a:lnTo>
                  <a:pt x="2446" y="2083"/>
                </a:lnTo>
                <a:lnTo>
                  <a:pt x="2446" y="2082"/>
                </a:lnTo>
                <a:lnTo>
                  <a:pt x="2445" y="2082"/>
                </a:lnTo>
                <a:lnTo>
                  <a:pt x="2445" y="2081"/>
                </a:lnTo>
                <a:lnTo>
                  <a:pt x="2442" y="2081"/>
                </a:lnTo>
                <a:lnTo>
                  <a:pt x="2437" y="2081"/>
                </a:lnTo>
                <a:lnTo>
                  <a:pt x="2429" y="2081"/>
                </a:lnTo>
                <a:lnTo>
                  <a:pt x="2427" y="2082"/>
                </a:lnTo>
                <a:lnTo>
                  <a:pt x="2426" y="2082"/>
                </a:lnTo>
                <a:lnTo>
                  <a:pt x="2421" y="2083"/>
                </a:lnTo>
                <a:lnTo>
                  <a:pt x="2420" y="2083"/>
                </a:lnTo>
                <a:lnTo>
                  <a:pt x="2419" y="2085"/>
                </a:lnTo>
                <a:lnTo>
                  <a:pt x="2419" y="2086"/>
                </a:lnTo>
                <a:lnTo>
                  <a:pt x="2418" y="2086"/>
                </a:lnTo>
                <a:lnTo>
                  <a:pt x="2416" y="2087"/>
                </a:lnTo>
                <a:lnTo>
                  <a:pt x="2414" y="2089"/>
                </a:lnTo>
                <a:lnTo>
                  <a:pt x="2413" y="2091"/>
                </a:lnTo>
                <a:lnTo>
                  <a:pt x="2411" y="2092"/>
                </a:lnTo>
                <a:lnTo>
                  <a:pt x="2410" y="2092"/>
                </a:lnTo>
                <a:lnTo>
                  <a:pt x="2409" y="2092"/>
                </a:lnTo>
                <a:lnTo>
                  <a:pt x="2408" y="2092"/>
                </a:lnTo>
                <a:lnTo>
                  <a:pt x="2408" y="2093"/>
                </a:lnTo>
                <a:lnTo>
                  <a:pt x="2407" y="2093"/>
                </a:lnTo>
                <a:lnTo>
                  <a:pt x="2407" y="2094"/>
                </a:lnTo>
                <a:lnTo>
                  <a:pt x="2405" y="2094"/>
                </a:lnTo>
                <a:lnTo>
                  <a:pt x="2404" y="2094"/>
                </a:lnTo>
                <a:lnTo>
                  <a:pt x="2404" y="2096"/>
                </a:lnTo>
                <a:lnTo>
                  <a:pt x="2403" y="2096"/>
                </a:lnTo>
                <a:lnTo>
                  <a:pt x="2403" y="2094"/>
                </a:lnTo>
                <a:lnTo>
                  <a:pt x="2404" y="2094"/>
                </a:lnTo>
                <a:lnTo>
                  <a:pt x="2404" y="2093"/>
                </a:lnTo>
                <a:lnTo>
                  <a:pt x="2404" y="2094"/>
                </a:lnTo>
                <a:lnTo>
                  <a:pt x="2402" y="2093"/>
                </a:lnTo>
                <a:lnTo>
                  <a:pt x="2403" y="2093"/>
                </a:lnTo>
                <a:lnTo>
                  <a:pt x="2404" y="2092"/>
                </a:lnTo>
                <a:lnTo>
                  <a:pt x="2405" y="2093"/>
                </a:lnTo>
                <a:lnTo>
                  <a:pt x="2405" y="2092"/>
                </a:lnTo>
                <a:lnTo>
                  <a:pt x="2404" y="2091"/>
                </a:lnTo>
                <a:lnTo>
                  <a:pt x="2403" y="2091"/>
                </a:lnTo>
                <a:lnTo>
                  <a:pt x="2403" y="2092"/>
                </a:lnTo>
                <a:lnTo>
                  <a:pt x="2403" y="2093"/>
                </a:lnTo>
                <a:lnTo>
                  <a:pt x="2402" y="2092"/>
                </a:lnTo>
                <a:lnTo>
                  <a:pt x="2402" y="2091"/>
                </a:lnTo>
                <a:lnTo>
                  <a:pt x="2402" y="2089"/>
                </a:lnTo>
                <a:lnTo>
                  <a:pt x="2400" y="2089"/>
                </a:lnTo>
                <a:lnTo>
                  <a:pt x="2400" y="2091"/>
                </a:lnTo>
                <a:lnTo>
                  <a:pt x="2399" y="2091"/>
                </a:lnTo>
                <a:lnTo>
                  <a:pt x="2398" y="2091"/>
                </a:lnTo>
                <a:lnTo>
                  <a:pt x="2395" y="2091"/>
                </a:lnTo>
                <a:lnTo>
                  <a:pt x="2394" y="2091"/>
                </a:lnTo>
                <a:lnTo>
                  <a:pt x="2391" y="2092"/>
                </a:lnTo>
                <a:lnTo>
                  <a:pt x="2387" y="2094"/>
                </a:lnTo>
                <a:lnTo>
                  <a:pt x="2386" y="2096"/>
                </a:lnTo>
                <a:lnTo>
                  <a:pt x="2384" y="2097"/>
                </a:lnTo>
                <a:lnTo>
                  <a:pt x="2386" y="2098"/>
                </a:lnTo>
                <a:lnTo>
                  <a:pt x="2387" y="2098"/>
                </a:lnTo>
                <a:lnTo>
                  <a:pt x="2384" y="2098"/>
                </a:lnTo>
                <a:lnTo>
                  <a:pt x="2383" y="2099"/>
                </a:lnTo>
                <a:lnTo>
                  <a:pt x="2383" y="2101"/>
                </a:lnTo>
                <a:lnTo>
                  <a:pt x="2383" y="2099"/>
                </a:lnTo>
                <a:lnTo>
                  <a:pt x="2382" y="2099"/>
                </a:lnTo>
                <a:lnTo>
                  <a:pt x="2381" y="2099"/>
                </a:lnTo>
                <a:lnTo>
                  <a:pt x="2379" y="2099"/>
                </a:lnTo>
                <a:lnTo>
                  <a:pt x="2378" y="2101"/>
                </a:lnTo>
                <a:lnTo>
                  <a:pt x="2378" y="2102"/>
                </a:lnTo>
                <a:lnTo>
                  <a:pt x="2377" y="2102"/>
                </a:lnTo>
                <a:lnTo>
                  <a:pt x="2375" y="2103"/>
                </a:lnTo>
                <a:lnTo>
                  <a:pt x="2375" y="2104"/>
                </a:lnTo>
                <a:lnTo>
                  <a:pt x="2376" y="2105"/>
                </a:lnTo>
                <a:lnTo>
                  <a:pt x="2375" y="2105"/>
                </a:lnTo>
                <a:lnTo>
                  <a:pt x="2373" y="2105"/>
                </a:lnTo>
                <a:lnTo>
                  <a:pt x="2373" y="2107"/>
                </a:lnTo>
                <a:lnTo>
                  <a:pt x="2373" y="2108"/>
                </a:lnTo>
                <a:lnTo>
                  <a:pt x="2372" y="2108"/>
                </a:lnTo>
                <a:lnTo>
                  <a:pt x="2371" y="2108"/>
                </a:lnTo>
                <a:lnTo>
                  <a:pt x="2371" y="2109"/>
                </a:lnTo>
                <a:lnTo>
                  <a:pt x="2372" y="2109"/>
                </a:lnTo>
                <a:lnTo>
                  <a:pt x="2372" y="2110"/>
                </a:lnTo>
                <a:lnTo>
                  <a:pt x="2371" y="2109"/>
                </a:lnTo>
                <a:lnTo>
                  <a:pt x="2370" y="2110"/>
                </a:lnTo>
                <a:lnTo>
                  <a:pt x="2370" y="2112"/>
                </a:lnTo>
                <a:lnTo>
                  <a:pt x="2370" y="2113"/>
                </a:lnTo>
                <a:lnTo>
                  <a:pt x="2371" y="2113"/>
                </a:lnTo>
                <a:lnTo>
                  <a:pt x="2370" y="2113"/>
                </a:lnTo>
                <a:lnTo>
                  <a:pt x="2368" y="2113"/>
                </a:lnTo>
                <a:lnTo>
                  <a:pt x="2367" y="2112"/>
                </a:lnTo>
                <a:lnTo>
                  <a:pt x="2366" y="2113"/>
                </a:lnTo>
                <a:lnTo>
                  <a:pt x="2365" y="2114"/>
                </a:lnTo>
                <a:lnTo>
                  <a:pt x="2366" y="2114"/>
                </a:lnTo>
                <a:lnTo>
                  <a:pt x="2365" y="2114"/>
                </a:lnTo>
                <a:lnTo>
                  <a:pt x="2363" y="2115"/>
                </a:lnTo>
                <a:lnTo>
                  <a:pt x="2365" y="2117"/>
                </a:lnTo>
                <a:lnTo>
                  <a:pt x="2366" y="2114"/>
                </a:lnTo>
                <a:lnTo>
                  <a:pt x="2365" y="2117"/>
                </a:lnTo>
                <a:lnTo>
                  <a:pt x="2363" y="2118"/>
                </a:lnTo>
                <a:lnTo>
                  <a:pt x="2363" y="2119"/>
                </a:lnTo>
                <a:lnTo>
                  <a:pt x="2363" y="2120"/>
                </a:lnTo>
                <a:lnTo>
                  <a:pt x="2365" y="2119"/>
                </a:lnTo>
                <a:lnTo>
                  <a:pt x="2366" y="2121"/>
                </a:lnTo>
                <a:lnTo>
                  <a:pt x="2366" y="2123"/>
                </a:lnTo>
                <a:lnTo>
                  <a:pt x="2365" y="2126"/>
                </a:lnTo>
                <a:lnTo>
                  <a:pt x="2363" y="2125"/>
                </a:lnTo>
                <a:lnTo>
                  <a:pt x="2366" y="2121"/>
                </a:lnTo>
                <a:lnTo>
                  <a:pt x="2362" y="2120"/>
                </a:lnTo>
                <a:lnTo>
                  <a:pt x="2361" y="2123"/>
                </a:lnTo>
                <a:lnTo>
                  <a:pt x="2361" y="2128"/>
                </a:lnTo>
                <a:lnTo>
                  <a:pt x="2363" y="2129"/>
                </a:lnTo>
                <a:lnTo>
                  <a:pt x="2366" y="2126"/>
                </a:lnTo>
                <a:lnTo>
                  <a:pt x="2365" y="2129"/>
                </a:lnTo>
                <a:lnTo>
                  <a:pt x="2365" y="2136"/>
                </a:lnTo>
                <a:lnTo>
                  <a:pt x="2363" y="2136"/>
                </a:lnTo>
                <a:lnTo>
                  <a:pt x="2363" y="2131"/>
                </a:lnTo>
                <a:lnTo>
                  <a:pt x="2361" y="2130"/>
                </a:lnTo>
                <a:lnTo>
                  <a:pt x="2360" y="2135"/>
                </a:lnTo>
                <a:lnTo>
                  <a:pt x="2360" y="2136"/>
                </a:lnTo>
                <a:lnTo>
                  <a:pt x="2362" y="2136"/>
                </a:lnTo>
                <a:lnTo>
                  <a:pt x="2361" y="2136"/>
                </a:lnTo>
                <a:lnTo>
                  <a:pt x="2360" y="2136"/>
                </a:lnTo>
                <a:lnTo>
                  <a:pt x="2360" y="2141"/>
                </a:lnTo>
                <a:lnTo>
                  <a:pt x="2362" y="2144"/>
                </a:lnTo>
                <a:lnTo>
                  <a:pt x="2362" y="2145"/>
                </a:lnTo>
                <a:lnTo>
                  <a:pt x="2361" y="2145"/>
                </a:lnTo>
                <a:lnTo>
                  <a:pt x="2360" y="2145"/>
                </a:lnTo>
                <a:lnTo>
                  <a:pt x="2360" y="2144"/>
                </a:lnTo>
                <a:lnTo>
                  <a:pt x="2357" y="2142"/>
                </a:lnTo>
                <a:lnTo>
                  <a:pt x="2357" y="2141"/>
                </a:lnTo>
                <a:lnTo>
                  <a:pt x="2350" y="2138"/>
                </a:lnTo>
                <a:lnTo>
                  <a:pt x="2349" y="2139"/>
                </a:lnTo>
                <a:lnTo>
                  <a:pt x="2347" y="2140"/>
                </a:lnTo>
                <a:lnTo>
                  <a:pt x="2347" y="2141"/>
                </a:lnTo>
                <a:lnTo>
                  <a:pt x="2346" y="2142"/>
                </a:lnTo>
                <a:lnTo>
                  <a:pt x="2346" y="2145"/>
                </a:lnTo>
                <a:lnTo>
                  <a:pt x="2347" y="2146"/>
                </a:lnTo>
                <a:lnTo>
                  <a:pt x="2352" y="2144"/>
                </a:lnTo>
                <a:lnTo>
                  <a:pt x="2352" y="2145"/>
                </a:lnTo>
                <a:lnTo>
                  <a:pt x="2352" y="2146"/>
                </a:lnTo>
                <a:lnTo>
                  <a:pt x="2354" y="2145"/>
                </a:lnTo>
                <a:lnTo>
                  <a:pt x="2354" y="2146"/>
                </a:lnTo>
                <a:lnTo>
                  <a:pt x="2351" y="2149"/>
                </a:lnTo>
                <a:lnTo>
                  <a:pt x="2354" y="2150"/>
                </a:lnTo>
                <a:lnTo>
                  <a:pt x="2356" y="2147"/>
                </a:lnTo>
                <a:lnTo>
                  <a:pt x="2360" y="2147"/>
                </a:lnTo>
                <a:lnTo>
                  <a:pt x="2361" y="2149"/>
                </a:lnTo>
                <a:lnTo>
                  <a:pt x="2363" y="2147"/>
                </a:lnTo>
                <a:lnTo>
                  <a:pt x="2366" y="2147"/>
                </a:lnTo>
                <a:lnTo>
                  <a:pt x="2355" y="2161"/>
                </a:lnTo>
                <a:lnTo>
                  <a:pt x="2356" y="2161"/>
                </a:lnTo>
                <a:lnTo>
                  <a:pt x="2357" y="2163"/>
                </a:lnTo>
                <a:lnTo>
                  <a:pt x="2363" y="2156"/>
                </a:lnTo>
                <a:lnTo>
                  <a:pt x="2362" y="2156"/>
                </a:lnTo>
                <a:lnTo>
                  <a:pt x="2363" y="2155"/>
                </a:lnTo>
                <a:lnTo>
                  <a:pt x="2365" y="2155"/>
                </a:lnTo>
                <a:lnTo>
                  <a:pt x="2368" y="2150"/>
                </a:lnTo>
                <a:lnTo>
                  <a:pt x="2370" y="2151"/>
                </a:lnTo>
                <a:lnTo>
                  <a:pt x="2370" y="2150"/>
                </a:lnTo>
                <a:lnTo>
                  <a:pt x="2370" y="2149"/>
                </a:lnTo>
                <a:lnTo>
                  <a:pt x="2371" y="2147"/>
                </a:lnTo>
                <a:lnTo>
                  <a:pt x="2371" y="2149"/>
                </a:lnTo>
                <a:lnTo>
                  <a:pt x="2368" y="2152"/>
                </a:lnTo>
                <a:lnTo>
                  <a:pt x="2370" y="2154"/>
                </a:lnTo>
                <a:lnTo>
                  <a:pt x="2371" y="2156"/>
                </a:lnTo>
                <a:lnTo>
                  <a:pt x="2372" y="2155"/>
                </a:lnTo>
                <a:lnTo>
                  <a:pt x="2373" y="2155"/>
                </a:lnTo>
                <a:lnTo>
                  <a:pt x="2361" y="2170"/>
                </a:lnTo>
                <a:lnTo>
                  <a:pt x="2360" y="2171"/>
                </a:lnTo>
                <a:lnTo>
                  <a:pt x="2359" y="2171"/>
                </a:lnTo>
                <a:lnTo>
                  <a:pt x="2356" y="2168"/>
                </a:lnTo>
                <a:lnTo>
                  <a:pt x="2352" y="2166"/>
                </a:lnTo>
                <a:lnTo>
                  <a:pt x="2350" y="2167"/>
                </a:lnTo>
                <a:lnTo>
                  <a:pt x="2349" y="2167"/>
                </a:lnTo>
                <a:lnTo>
                  <a:pt x="2347" y="2167"/>
                </a:lnTo>
                <a:lnTo>
                  <a:pt x="2347" y="2170"/>
                </a:lnTo>
                <a:lnTo>
                  <a:pt x="2349" y="2171"/>
                </a:lnTo>
                <a:lnTo>
                  <a:pt x="2349" y="2172"/>
                </a:lnTo>
                <a:lnTo>
                  <a:pt x="2347" y="2172"/>
                </a:lnTo>
                <a:lnTo>
                  <a:pt x="2347" y="2173"/>
                </a:lnTo>
                <a:lnTo>
                  <a:pt x="2349" y="2173"/>
                </a:lnTo>
                <a:lnTo>
                  <a:pt x="2350" y="2174"/>
                </a:lnTo>
                <a:lnTo>
                  <a:pt x="2351" y="2174"/>
                </a:lnTo>
                <a:lnTo>
                  <a:pt x="2351" y="2176"/>
                </a:lnTo>
                <a:lnTo>
                  <a:pt x="2352" y="2176"/>
                </a:lnTo>
                <a:lnTo>
                  <a:pt x="2352" y="2177"/>
                </a:lnTo>
                <a:lnTo>
                  <a:pt x="2354" y="2177"/>
                </a:lnTo>
                <a:lnTo>
                  <a:pt x="2354" y="2178"/>
                </a:lnTo>
                <a:lnTo>
                  <a:pt x="2352" y="2178"/>
                </a:lnTo>
                <a:lnTo>
                  <a:pt x="2350" y="2178"/>
                </a:lnTo>
                <a:lnTo>
                  <a:pt x="2350" y="2179"/>
                </a:lnTo>
                <a:lnTo>
                  <a:pt x="2349" y="2179"/>
                </a:lnTo>
                <a:lnTo>
                  <a:pt x="2349" y="2181"/>
                </a:lnTo>
                <a:lnTo>
                  <a:pt x="2347" y="2181"/>
                </a:lnTo>
                <a:lnTo>
                  <a:pt x="2347" y="2182"/>
                </a:lnTo>
                <a:lnTo>
                  <a:pt x="2349" y="2182"/>
                </a:lnTo>
                <a:lnTo>
                  <a:pt x="2350" y="2182"/>
                </a:lnTo>
                <a:lnTo>
                  <a:pt x="2352" y="2184"/>
                </a:lnTo>
                <a:lnTo>
                  <a:pt x="2354" y="2186"/>
                </a:lnTo>
                <a:lnTo>
                  <a:pt x="2352" y="2187"/>
                </a:lnTo>
                <a:lnTo>
                  <a:pt x="2352" y="2189"/>
                </a:lnTo>
                <a:lnTo>
                  <a:pt x="2349" y="2189"/>
                </a:lnTo>
                <a:lnTo>
                  <a:pt x="2347" y="2189"/>
                </a:lnTo>
                <a:lnTo>
                  <a:pt x="2346" y="2189"/>
                </a:lnTo>
                <a:lnTo>
                  <a:pt x="2345" y="2190"/>
                </a:lnTo>
                <a:lnTo>
                  <a:pt x="2344" y="2188"/>
                </a:lnTo>
                <a:lnTo>
                  <a:pt x="2340" y="2186"/>
                </a:lnTo>
                <a:lnTo>
                  <a:pt x="2340" y="2184"/>
                </a:lnTo>
                <a:lnTo>
                  <a:pt x="2339" y="2183"/>
                </a:lnTo>
                <a:lnTo>
                  <a:pt x="2338" y="2184"/>
                </a:lnTo>
                <a:lnTo>
                  <a:pt x="2338" y="2183"/>
                </a:lnTo>
                <a:lnTo>
                  <a:pt x="2334" y="2181"/>
                </a:lnTo>
                <a:lnTo>
                  <a:pt x="2331" y="2179"/>
                </a:lnTo>
                <a:lnTo>
                  <a:pt x="2330" y="2179"/>
                </a:lnTo>
                <a:lnTo>
                  <a:pt x="2329" y="2178"/>
                </a:lnTo>
                <a:lnTo>
                  <a:pt x="2329" y="2177"/>
                </a:lnTo>
                <a:lnTo>
                  <a:pt x="2330" y="2176"/>
                </a:lnTo>
                <a:lnTo>
                  <a:pt x="2329" y="2174"/>
                </a:lnTo>
                <a:lnTo>
                  <a:pt x="2328" y="2174"/>
                </a:lnTo>
                <a:lnTo>
                  <a:pt x="2328" y="2173"/>
                </a:lnTo>
                <a:lnTo>
                  <a:pt x="2327" y="2174"/>
                </a:lnTo>
                <a:lnTo>
                  <a:pt x="2325" y="2174"/>
                </a:lnTo>
                <a:lnTo>
                  <a:pt x="2324" y="2176"/>
                </a:lnTo>
                <a:lnTo>
                  <a:pt x="2323" y="2177"/>
                </a:lnTo>
                <a:lnTo>
                  <a:pt x="2322" y="2177"/>
                </a:lnTo>
                <a:lnTo>
                  <a:pt x="2322" y="2176"/>
                </a:lnTo>
                <a:lnTo>
                  <a:pt x="2323" y="2173"/>
                </a:lnTo>
                <a:lnTo>
                  <a:pt x="2324" y="2171"/>
                </a:lnTo>
                <a:lnTo>
                  <a:pt x="2324" y="2170"/>
                </a:lnTo>
                <a:lnTo>
                  <a:pt x="2324" y="2168"/>
                </a:lnTo>
                <a:lnTo>
                  <a:pt x="2324" y="2167"/>
                </a:lnTo>
                <a:lnTo>
                  <a:pt x="2323" y="2167"/>
                </a:lnTo>
                <a:lnTo>
                  <a:pt x="2323" y="2168"/>
                </a:lnTo>
                <a:lnTo>
                  <a:pt x="2322" y="2167"/>
                </a:lnTo>
                <a:lnTo>
                  <a:pt x="2322" y="2168"/>
                </a:lnTo>
                <a:lnTo>
                  <a:pt x="2320" y="2168"/>
                </a:lnTo>
                <a:lnTo>
                  <a:pt x="2322" y="2168"/>
                </a:lnTo>
                <a:lnTo>
                  <a:pt x="2320" y="2170"/>
                </a:lnTo>
                <a:lnTo>
                  <a:pt x="2319" y="2170"/>
                </a:lnTo>
                <a:lnTo>
                  <a:pt x="2320" y="2171"/>
                </a:lnTo>
                <a:lnTo>
                  <a:pt x="2319" y="2172"/>
                </a:lnTo>
                <a:lnTo>
                  <a:pt x="2319" y="2173"/>
                </a:lnTo>
                <a:lnTo>
                  <a:pt x="2319" y="2174"/>
                </a:lnTo>
                <a:lnTo>
                  <a:pt x="2319" y="2176"/>
                </a:lnTo>
                <a:lnTo>
                  <a:pt x="2318" y="2174"/>
                </a:lnTo>
                <a:lnTo>
                  <a:pt x="2317" y="2176"/>
                </a:lnTo>
                <a:lnTo>
                  <a:pt x="2315" y="2174"/>
                </a:lnTo>
                <a:lnTo>
                  <a:pt x="2315" y="2172"/>
                </a:lnTo>
                <a:lnTo>
                  <a:pt x="2315" y="2171"/>
                </a:lnTo>
                <a:lnTo>
                  <a:pt x="2315" y="2170"/>
                </a:lnTo>
                <a:lnTo>
                  <a:pt x="2314" y="2172"/>
                </a:lnTo>
                <a:lnTo>
                  <a:pt x="2313" y="2173"/>
                </a:lnTo>
                <a:lnTo>
                  <a:pt x="2312" y="2172"/>
                </a:lnTo>
                <a:lnTo>
                  <a:pt x="2309" y="2171"/>
                </a:lnTo>
                <a:lnTo>
                  <a:pt x="2307" y="2168"/>
                </a:lnTo>
                <a:lnTo>
                  <a:pt x="2306" y="2168"/>
                </a:lnTo>
                <a:lnTo>
                  <a:pt x="2306" y="2167"/>
                </a:lnTo>
                <a:lnTo>
                  <a:pt x="2304" y="2166"/>
                </a:lnTo>
                <a:lnTo>
                  <a:pt x="2303" y="2167"/>
                </a:lnTo>
                <a:lnTo>
                  <a:pt x="2302" y="2167"/>
                </a:lnTo>
                <a:lnTo>
                  <a:pt x="2301" y="2166"/>
                </a:lnTo>
                <a:lnTo>
                  <a:pt x="2301" y="2165"/>
                </a:lnTo>
                <a:lnTo>
                  <a:pt x="2301" y="2162"/>
                </a:lnTo>
                <a:lnTo>
                  <a:pt x="2301" y="2161"/>
                </a:lnTo>
                <a:lnTo>
                  <a:pt x="2299" y="2160"/>
                </a:lnTo>
                <a:lnTo>
                  <a:pt x="2299" y="2161"/>
                </a:lnTo>
                <a:lnTo>
                  <a:pt x="2298" y="2161"/>
                </a:lnTo>
                <a:lnTo>
                  <a:pt x="2297" y="2161"/>
                </a:lnTo>
                <a:lnTo>
                  <a:pt x="2297" y="2158"/>
                </a:lnTo>
                <a:lnTo>
                  <a:pt x="2296" y="2160"/>
                </a:lnTo>
                <a:lnTo>
                  <a:pt x="2295" y="2161"/>
                </a:lnTo>
                <a:lnTo>
                  <a:pt x="2292" y="2162"/>
                </a:lnTo>
                <a:lnTo>
                  <a:pt x="2292" y="2161"/>
                </a:lnTo>
                <a:lnTo>
                  <a:pt x="2292" y="2160"/>
                </a:lnTo>
                <a:lnTo>
                  <a:pt x="2291" y="2161"/>
                </a:lnTo>
                <a:lnTo>
                  <a:pt x="2288" y="2160"/>
                </a:lnTo>
                <a:lnTo>
                  <a:pt x="2287" y="2160"/>
                </a:lnTo>
                <a:lnTo>
                  <a:pt x="2287" y="2158"/>
                </a:lnTo>
                <a:lnTo>
                  <a:pt x="2285" y="2157"/>
                </a:lnTo>
                <a:lnTo>
                  <a:pt x="2283" y="2157"/>
                </a:lnTo>
                <a:lnTo>
                  <a:pt x="2282" y="2156"/>
                </a:lnTo>
                <a:lnTo>
                  <a:pt x="2282" y="2157"/>
                </a:lnTo>
                <a:lnTo>
                  <a:pt x="2281" y="2155"/>
                </a:lnTo>
                <a:lnTo>
                  <a:pt x="2275" y="2150"/>
                </a:lnTo>
                <a:lnTo>
                  <a:pt x="2272" y="2150"/>
                </a:lnTo>
                <a:lnTo>
                  <a:pt x="2269" y="2147"/>
                </a:lnTo>
                <a:lnTo>
                  <a:pt x="2265" y="2147"/>
                </a:lnTo>
                <a:lnTo>
                  <a:pt x="2264" y="2147"/>
                </a:lnTo>
                <a:lnTo>
                  <a:pt x="2261" y="2146"/>
                </a:lnTo>
                <a:lnTo>
                  <a:pt x="2260" y="2146"/>
                </a:lnTo>
                <a:lnTo>
                  <a:pt x="2259" y="2146"/>
                </a:lnTo>
                <a:lnTo>
                  <a:pt x="2258" y="2146"/>
                </a:lnTo>
                <a:lnTo>
                  <a:pt x="2258" y="2147"/>
                </a:lnTo>
                <a:lnTo>
                  <a:pt x="2258" y="2146"/>
                </a:lnTo>
                <a:lnTo>
                  <a:pt x="2256" y="2146"/>
                </a:lnTo>
                <a:lnTo>
                  <a:pt x="2256" y="2145"/>
                </a:lnTo>
                <a:lnTo>
                  <a:pt x="2255" y="2144"/>
                </a:lnTo>
                <a:lnTo>
                  <a:pt x="2254" y="2142"/>
                </a:lnTo>
                <a:lnTo>
                  <a:pt x="2253" y="2142"/>
                </a:lnTo>
                <a:lnTo>
                  <a:pt x="2253" y="2141"/>
                </a:lnTo>
                <a:lnTo>
                  <a:pt x="2252" y="2141"/>
                </a:lnTo>
                <a:lnTo>
                  <a:pt x="2249" y="2139"/>
                </a:lnTo>
                <a:lnTo>
                  <a:pt x="2249" y="2138"/>
                </a:lnTo>
                <a:lnTo>
                  <a:pt x="2249" y="2136"/>
                </a:lnTo>
                <a:lnTo>
                  <a:pt x="2249" y="2135"/>
                </a:lnTo>
                <a:lnTo>
                  <a:pt x="2249" y="2134"/>
                </a:lnTo>
                <a:lnTo>
                  <a:pt x="2248" y="2133"/>
                </a:lnTo>
                <a:lnTo>
                  <a:pt x="2247" y="2131"/>
                </a:lnTo>
                <a:lnTo>
                  <a:pt x="2245" y="2130"/>
                </a:lnTo>
                <a:lnTo>
                  <a:pt x="2243" y="2128"/>
                </a:lnTo>
                <a:lnTo>
                  <a:pt x="2239" y="2125"/>
                </a:lnTo>
                <a:lnTo>
                  <a:pt x="2238" y="2124"/>
                </a:lnTo>
                <a:lnTo>
                  <a:pt x="2237" y="2124"/>
                </a:lnTo>
                <a:lnTo>
                  <a:pt x="2237" y="2123"/>
                </a:lnTo>
                <a:lnTo>
                  <a:pt x="2237" y="2121"/>
                </a:lnTo>
                <a:lnTo>
                  <a:pt x="2236" y="2120"/>
                </a:lnTo>
                <a:lnTo>
                  <a:pt x="2234" y="2120"/>
                </a:lnTo>
                <a:lnTo>
                  <a:pt x="2234" y="2119"/>
                </a:lnTo>
                <a:lnTo>
                  <a:pt x="2233" y="2119"/>
                </a:lnTo>
                <a:lnTo>
                  <a:pt x="2234" y="2119"/>
                </a:lnTo>
                <a:lnTo>
                  <a:pt x="2233" y="2118"/>
                </a:lnTo>
                <a:lnTo>
                  <a:pt x="2233" y="2117"/>
                </a:lnTo>
                <a:lnTo>
                  <a:pt x="2232" y="2117"/>
                </a:lnTo>
                <a:lnTo>
                  <a:pt x="2231" y="2117"/>
                </a:lnTo>
                <a:lnTo>
                  <a:pt x="2231" y="2115"/>
                </a:lnTo>
                <a:lnTo>
                  <a:pt x="2231" y="2114"/>
                </a:lnTo>
                <a:lnTo>
                  <a:pt x="2228" y="2114"/>
                </a:lnTo>
                <a:lnTo>
                  <a:pt x="2227" y="2114"/>
                </a:lnTo>
                <a:lnTo>
                  <a:pt x="2227" y="2113"/>
                </a:lnTo>
                <a:lnTo>
                  <a:pt x="2228" y="2112"/>
                </a:lnTo>
                <a:lnTo>
                  <a:pt x="2227" y="2110"/>
                </a:lnTo>
                <a:lnTo>
                  <a:pt x="2226" y="2109"/>
                </a:lnTo>
                <a:lnTo>
                  <a:pt x="2226" y="2108"/>
                </a:lnTo>
                <a:lnTo>
                  <a:pt x="2224" y="2107"/>
                </a:lnTo>
                <a:lnTo>
                  <a:pt x="2222" y="2105"/>
                </a:lnTo>
                <a:lnTo>
                  <a:pt x="2222" y="2104"/>
                </a:lnTo>
                <a:lnTo>
                  <a:pt x="2221" y="2104"/>
                </a:lnTo>
                <a:lnTo>
                  <a:pt x="2221" y="2103"/>
                </a:lnTo>
                <a:lnTo>
                  <a:pt x="2220" y="2102"/>
                </a:lnTo>
                <a:lnTo>
                  <a:pt x="2220" y="2101"/>
                </a:lnTo>
                <a:lnTo>
                  <a:pt x="2218" y="2101"/>
                </a:lnTo>
                <a:lnTo>
                  <a:pt x="2217" y="2099"/>
                </a:lnTo>
                <a:lnTo>
                  <a:pt x="2216" y="2098"/>
                </a:lnTo>
                <a:lnTo>
                  <a:pt x="2215" y="2098"/>
                </a:lnTo>
                <a:lnTo>
                  <a:pt x="2215" y="2097"/>
                </a:lnTo>
                <a:lnTo>
                  <a:pt x="2215" y="2096"/>
                </a:lnTo>
                <a:lnTo>
                  <a:pt x="2213" y="2093"/>
                </a:lnTo>
                <a:lnTo>
                  <a:pt x="2212" y="2092"/>
                </a:lnTo>
                <a:lnTo>
                  <a:pt x="2211" y="2092"/>
                </a:lnTo>
                <a:lnTo>
                  <a:pt x="2211" y="2091"/>
                </a:lnTo>
                <a:lnTo>
                  <a:pt x="2210" y="2089"/>
                </a:lnTo>
                <a:lnTo>
                  <a:pt x="2208" y="2089"/>
                </a:lnTo>
                <a:lnTo>
                  <a:pt x="2208" y="2088"/>
                </a:lnTo>
                <a:lnTo>
                  <a:pt x="2207" y="2088"/>
                </a:lnTo>
                <a:lnTo>
                  <a:pt x="2207" y="2087"/>
                </a:lnTo>
                <a:lnTo>
                  <a:pt x="2206" y="2087"/>
                </a:lnTo>
                <a:lnTo>
                  <a:pt x="2205" y="2086"/>
                </a:lnTo>
                <a:lnTo>
                  <a:pt x="2204" y="2085"/>
                </a:lnTo>
                <a:lnTo>
                  <a:pt x="2202" y="2083"/>
                </a:lnTo>
                <a:lnTo>
                  <a:pt x="2202" y="2082"/>
                </a:lnTo>
                <a:lnTo>
                  <a:pt x="2200" y="2081"/>
                </a:lnTo>
                <a:lnTo>
                  <a:pt x="2200" y="2080"/>
                </a:lnTo>
                <a:lnTo>
                  <a:pt x="2199" y="2080"/>
                </a:lnTo>
                <a:lnTo>
                  <a:pt x="2200" y="2080"/>
                </a:lnTo>
                <a:lnTo>
                  <a:pt x="2199" y="2080"/>
                </a:lnTo>
                <a:lnTo>
                  <a:pt x="2199" y="2078"/>
                </a:lnTo>
                <a:lnTo>
                  <a:pt x="2197" y="2078"/>
                </a:lnTo>
                <a:lnTo>
                  <a:pt x="2197" y="2077"/>
                </a:lnTo>
                <a:lnTo>
                  <a:pt x="2197" y="2076"/>
                </a:lnTo>
                <a:lnTo>
                  <a:pt x="2196" y="2076"/>
                </a:lnTo>
                <a:lnTo>
                  <a:pt x="2196" y="2075"/>
                </a:lnTo>
                <a:lnTo>
                  <a:pt x="2195" y="2075"/>
                </a:lnTo>
                <a:lnTo>
                  <a:pt x="2195" y="2073"/>
                </a:lnTo>
                <a:lnTo>
                  <a:pt x="2194" y="2073"/>
                </a:lnTo>
                <a:lnTo>
                  <a:pt x="2195" y="2072"/>
                </a:lnTo>
                <a:lnTo>
                  <a:pt x="2194" y="2072"/>
                </a:lnTo>
                <a:lnTo>
                  <a:pt x="2194" y="2071"/>
                </a:lnTo>
                <a:lnTo>
                  <a:pt x="2194" y="2070"/>
                </a:lnTo>
                <a:lnTo>
                  <a:pt x="2192" y="2070"/>
                </a:lnTo>
                <a:lnTo>
                  <a:pt x="2192" y="2069"/>
                </a:lnTo>
                <a:lnTo>
                  <a:pt x="2191" y="2069"/>
                </a:lnTo>
                <a:lnTo>
                  <a:pt x="2191" y="2067"/>
                </a:lnTo>
                <a:lnTo>
                  <a:pt x="2191" y="2066"/>
                </a:lnTo>
                <a:lnTo>
                  <a:pt x="2191" y="2065"/>
                </a:lnTo>
                <a:lnTo>
                  <a:pt x="2190" y="2065"/>
                </a:lnTo>
                <a:lnTo>
                  <a:pt x="2191" y="2064"/>
                </a:lnTo>
                <a:lnTo>
                  <a:pt x="2191" y="2062"/>
                </a:lnTo>
                <a:lnTo>
                  <a:pt x="2190" y="2061"/>
                </a:lnTo>
                <a:lnTo>
                  <a:pt x="2191" y="2061"/>
                </a:lnTo>
                <a:lnTo>
                  <a:pt x="2190" y="2060"/>
                </a:lnTo>
                <a:lnTo>
                  <a:pt x="2191" y="2060"/>
                </a:lnTo>
                <a:lnTo>
                  <a:pt x="2191" y="2059"/>
                </a:lnTo>
                <a:lnTo>
                  <a:pt x="2190" y="2059"/>
                </a:lnTo>
                <a:lnTo>
                  <a:pt x="2190" y="2057"/>
                </a:lnTo>
                <a:lnTo>
                  <a:pt x="2190" y="2056"/>
                </a:lnTo>
                <a:lnTo>
                  <a:pt x="2190" y="2055"/>
                </a:lnTo>
                <a:lnTo>
                  <a:pt x="2189" y="2055"/>
                </a:lnTo>
                <a:lnTo>
                  <a:pt x="2189" y="2054"/>
                </a:lnTo>
                <a:lnTo>
                  <a:pt x="2189" y="2053"/>
                </a:lnTo>
                <a:lnTo>
                  <a:pt x="2188" y="2053"/>
                </a:lnTo>
                <a:lnTo>
                  <a:pt x="2189" y="2051"/>
                </a:lnTo>
                <a:lnTo>
                  <a:pt x="2189" y="2050"/>
                </a:lnTo>
                <a:lnTo>
                  <a:pt x="2188" y="2049"/>
                </a:lnTo>
                <a:lnTo>
                  <a:pt x="2189" y="2049"/>
                </a:lnTo>
                <a:lnTo>
                  <a:pt x="2188" y="2048"/>
                </a:lnTo>
                <a:lnTo>
                  <a:pt x="2188" y="2046"/>
                </a:lnTo>
                <a:lnTo>
                  <a:pt x="2188" y="2045"/>
                </a:lnTo>
                <a:lnTo>
                  <a:pt x="2189" y="2044"/>
                </a:lnTo>
                <a:lnTo>
                  <a:pt x="2188" y="2044"/>
                </a:lnTo>
                <a:lnTo>
                  <a:pt x="2189" y="2044"/>
                </a:lnTo>
                <a:lnTo>
                  <a:pt x="2189" y="2043"/>
                </a:lnTo>
                <a:lnTo>
                  <a:pt x="2190" y="2040"/>
                </a:lnTo>
                <a:lnTo>
                  <a:pt x="2191" y="2039"/>
                </a:lnTo>
                <a:lnTo>
                  <a:pt x="2190" y="2037"/>
                </a:lnTo>
                <a:lnTo>
                  <a:pt x="2191" y="2037"/>
                </a:lnTo>
                <a:lnTo>
                  <a:pt x="2191" y="2035"/>
                </a:lnTo>
                <a:lnTo>
                  <a:pt x="2190" y="2033"/>
                </a:lnTo>
                <a:lnTo>
                  <a:pt x="2190" y="2032"/>
                </a:lnTo>
                <a:lnTo>
                  <a:pt x="2191" y="2032"/>
                </a:lnTo>
                <a:lnTo>
                  <a:pt x="2191" y="2030"/>
                </a:lnTo>
                <a:lnTo>
                  <a:pt x="2190" y="2029"/>
                </a:lnTo>
                <a:lnTo>
                  <a:pt x="2190" y="2030"/>
                </a:lnTo>
                <a:lnTo>
                  <a:pt x="2189" y="2029"/>
                </a:lnTo>
                <a:lnTo>
                  <a:pt x="2190" y="2028"/>
                </a:lnTo>
                <a:lnTo>
                  <a:pt x="2190" y="2029"/>
                </a:lnTo>
                <a:lnTo>
                  <a:pt x="2191" y="2028"/>
                </a:lnTo>
                <a:lnTo>
                  <a:pt x="2191" y="2027"/>
                </a:lnTo>
                <a:lnTo>
                  <a:pt x="2192" y="2025"/>
                </a:lnTo>
                <a:lnTo>
                  <a:pt x="2194" y="2023"/>
                </a:lnTo>
                <a:lnTo>
                  <a:pt x="2192" y="2022"/>
                </a:lnTo>
                <a:lnTo>
                  <a:pt x="2190" y="2019"/>
                </a:lnTo>
                <a:lnTo>
                  <a:pt x="2189" y="2018"/>
                </a:lnTo>
                <a:lnTo>
                  <a:pt x="2186" y="2018"/>
                </a:lnTo>
                <a:lnTo>
                  <a:pt x="2184" y="2019"/>
                </a:lnTo>
                <a:lnTo>
                  <a:pt x="2183" y="2021"/>
                </a:lnTo>
                <a:lnTo>
                  <a:pt x="2183" y="2022"/>
                </a:lnTo>
                <a:lnTo>
                  <a:pt x="2181" y="2022"/>
                </a:lnTo>
                <a:lnTo>
                  <a:pt x="2181" y="2021"/>
                </a:lnTo>
                <a:lnTo>
                  <a:pt x="2180" y="2021"/>
                </a:lnTo>
                <a:lnTo>
                  <a:pt x="2180" y="2019"/>
                </a:lnTo>
                <a:lnTo>
                  <a:pt x="2183" y="2016"/>
                </a:lnTo>
                <a:lnTo>
                  <a:pt x="2183" y="2014"/>
                </a:lnTo>
                <a:lnTo>
                  <a:pt x="2183" y="2013"/>
                </a:lnTo>
                <a:lnTo>
                  <a:pt x="2181" y="2013"/>
                </a:lnTo>
                <a:lnTo>
                  <a:pt x="2180" y="2012"/>
                </a:lnTo>
                <a:lnTo>
                  <a:pt x="2179" y="2012"/>
                </a:lnTo>
                <a:lnTo>
                  <a:pt x="2178" y="2012"/>
                </a:lnTo>
                <a:lnTo>
                  <a:pt x="2179" y="2012"/>
                </a:lnTo>
                <a:lnTo>
                  <a:pt x="2178" y="2012"/>
                </a:lnTo>
                <a:lnTo>
                  <a:pt x="2173" y="2013"/>
                </a:lnTo>
                <a:lnTo>
                  <a:pt x="2169" y="2014"/>
                </a:lnTo>
                <a:lnTo>
                  <a:pt x="2167" y="2016"/>
                </a:lnTo>
                <a:lnTo>
                  <a:pt x="2164" y="2017"/>
                </a:lnTo>
                <a:lnTo>
                  <a:pt x="2165" y="2016"/>
                </a:lnTo>
                <a:lnTo>
                  <a:pt x="2165" y="2013"/>
                </a:lnTo>
                <a:lnTo>
                  <a:pt x="2164" y="2013"/>
                </a:lnTo>
                <a:lnTo>
                  <a:pt x="2164" y="2011"/>
                </a:lnTo>
                <a:lnTo>
                  <a:pt x="2163" y="2009"/>
                </a:lnTo>
                <a:lnTo>
                  <a:pt x="2162" y="2008"/>
                </a:lnTo>
                <a:lnTo>
                  <a:pt x="2162" y="2007"/>
                </a:lnTo>
                <a:lnTo>
                  <a:pt x="2162" y="2006"/>
                </a:lnTo>
                <a:lnTo>
                  <a:pt x="2159" y="2005"/>
                </a:lnTo>
                <a:lnTo>
                  <a:pt x="2158" y="2003"/>
                </a:lnTo>
                <a:lnTo>
                  <a:pt x="2156" y="2003"/>
                </a:lnTo>
                <a:lnTo>
                  <a:pt x="2153" y="2005"/>
                </a:lnTo>
                <a:lnTo>
                  <a:pt x="2149" y="2005"/>
                </a:lnTo>
                <a:lnTo>
                  <a:pt x="2151" y="2002"/>
                </a:lnTo>
                <a:lnTo>
                  <a:pt x="2151" y="2003"/>
                </a:lnTo>
                <a:lnTo>
                  <a:pt x="2152" y="2003"/>
                </a:lnTo>
                <a:lnTo>
                  <a:pt x="2153" y="2003"/>
                </a:lnTo>
                <a:lnTo>
                  <a:pt x="2158" y="2001"/>
                </a:lnTo>
                <a:lnTo>
                  <a:pt x="2158" y="2000"/>
                </a:lnTo>
                <a:lnTo>
                  <a:pt x="2158" y="2001"/>
                </a:lnTo>
                <a:lnTo>
                  <a:pt x="2158" y="2002"/>
                </a:lnTo>
                <a:lnTo>
                  <a:pt x="2158" y="2001"/>
                </a:lnTo>
                <a:lnTo>
                  <a:pt x="2159" y="2002"/>
                </a:lnTo>
                <a:lnTo>
                  <a:pt x="2160" y="2000"/>
                </a:lnTo>
                <a:lnTo>
                  <a:pt x="2159" y="1998"/>
                </a:lnTo>
                <a:lnTo>
                  <a:pt x="2158" y="1997"/>
                </a:lnTo>
                <a:lnTo>
                  <a:pt x="2157" y="1998"/>
                </a:lnTo>
                <a:lnTo>
                  <a:pt x="2157" y="1997"/>
                </a:lnTo>
                <a:lnTo>
                  <a:pt x="2156" y="1997"/>
                </a:lnTo>
                <a:lnTo>
                  <a:pt x="2154" y="1998"/>
                </a:lnTo>
                <a:lnTo>
                  <a:pt x="2153" y="2000"/>
                </a:lnTo>
                <a:lnTo>
                  <a:pt x="2152" y="2000"/>
                </a:lnTo>
                <a:lnTo>
                  <a:pt x="2151" y="2001"/>
                </a:lnTo>
                <a:lnTo>
                  <a:pt x="2149" y="2001"/>
                </a:lnTo>
                <a:lnTo>
                  <a:pt x="2148" y="2001"/>
                </a:lnTo>
                <a:lnTo>
                  <a:pt x="2147" y="2002"/>
                </a:lnTo>
                <a:lnTo>
                  <a:pt x="2146" y="2002"/>
                </a:lnTo>
                <a:lnTo>
                  <a:pt x="2146" y="2003"/>
                </a:lnTo>
                <a:lnTo>
                  <a:pt x="2146" y="2005"/>
                </a:lnTo>
                <a:lnTo>
                  <a:pt x="2146" y="2003"/>
                </a:lnTo>
                <a:lnTo>
                  <a:pt x="2144" y="2005"/>
                </a:lnTo>
                <a:lnTo>
                  <a:pt x="2144" y="2003"/>
                </a:lnTo>
                <a:lnTo>
                  <a:pt x="2142" y="2005"/>
                </a:lnTo>
                <a:lnTo>
                  <a:pt x="2142" y="2006"/>
                </a:lnTo>
                <a:lnTo>
                  <a:pt x="2142" y="2007"/>
                </a:lnTo>
                <a:lnTo>
                  <a:pt x="2143" y="2007"/>
                </a:lnTo>
                <a:lnTo>
                  <a:pt x="2143" y="2008"/>
                </a:lnTo>
                <a:lnTo>
                  <a:pt x="2141" y="2008"/>
                </a:lnTo>
                <a:lnTo>
                  <a:pt x="2140" y="2009"/>
                </a:lnTo>
                <a:lnTo>
                  <a:pt x="2140" y="2011"/>
                </a:lnTo>
                <a:lnTo>
                  <a:pt x="2140" y="2012"/>
                </a:lnTo>
                <a:lnTo>
                  <a:pt x="2138" y="2012"/>
                </a:lnTo>
                <a:lnTo>
                  <a:pt x="2137" y="2013"/>
                </a:lnTo>
                <a:lnTo>
                  <a:pt x="2136" y="2013"/>
                </a:lnTo>
                <a:lnTo>
                  <a:pt x="2135" y="2016"/>
                </a:lnTo>
                <a:lnTo>
                  <a:pt x="2133" y="2017"/>
                </a:lnTo>
                <a:lnTo>
                  <a:pt x="2132" y="2017"/>
                </a:lnTo>
                <a:lnTo>
                  <a:pt x="2131" y="2018"/>
                </a:lnTo>
                <a:lnTo>
                  <a:pt x="2128" y="2019"/>
                </a:lnTo>
                <a:lnTo>
                  <a:pt x="2128" y="2022"/>
                </a:lnTo>
                <a:lnTo>
                  <a:pt x="2127" y="2022"/>
                </a:lnTo>
                <a:lnTo>
                  <a:pt x="2126" y="2022"/>
                </a:lnTo>
                <a:lnTo>
                  <a:pt x="2125" y="2022"/>
                </a:lnTo>
                <a:lnTo>
                  <a:pt x="2125" y="2023"/>
                </a:lnTo>
                <a:lnTo>
                  <a:pt x="2125" y="2024"/>
                </a:lnTo>
                <a:lnTo>
                  <a:pt x="2122" y="2024"/>
                </a:lnTo>
                <a:lnTo>
                  <a:pt x="2122" y="2027"/>
                </a:lnTo>
                <a:lnTo>
                  <a:pt x="2121" y="2028"/>
                </a:lnTo>
                <a:lnTo>
                  <a:pt x="2120" y="2029"/>
                </a:lnTo>
                <a:lnTo>
                  <a:pt x="2119" y="2029"/>
                </a:lnTo>
                <a:lnTo>
                  <a:pt x="2117" y="2028"/>
                </a:lnTo>
                <a:lnTo>
                  <a:pt x="2116" y="2030"/>
                </a:lnTo>
                <a:lnTo>
                  <a:pt x="2115" y="2032"/>
                </a:lnTo>
                <a:lnTo>
                  <a:pt x="2114" y="2033"/>
                </a:lnTo>
                <a:lnTo>
                  <a:pt x="2114" y="2034"/>
                </a:lnTo>
                <a:lnTo>
                  <a:pt x="2112" y="2034"/>
                </a:lnTo>
                <a:lnTo>
                  <a:pt x="2111" y="2034"/>
                </a:lnTo>
                <a:lnTo>
                  <a:pt x="2110" y="2034"/>
                </a:lnTo>
                <a:lnTo>
                  <a:pt x="2109" y="2034"/>
                </a:lnTo>
                <a:lnTo>
                  <a:pt x="2106" y="2037"/>
                </a:lnTo>
                <a:lnTo>
                  <a:pt x="2105" y="2037"/>
                </a:lnTo>
                <a:lnTo>
                  <a:pt x="2105" y="2039"/>
                </a:lnTo>
                <a:lnTo>
                  <a:pt x="2104" y="2039"/>
                </a:lnTo>
                <a:lnTo>
                  <a:pt x="2103" y="2040"/>
                </a:lnTo>
                <a:lnTo>
                  <a:pt x="2101" y="2041"/>
                </a:lnTo>
                <a:lnTo>
                  <a:pt x="2100" y="2041"/>
                </a:lnTo>
                <a:lnTo>
                  <a:pt x="2098" y="2040"/>
                </a:lnTo>
                <a:lnTo>
                  <a:pt x="2098" y="2039"/>
                </a:lnTo>
                <a:lnTo>
                  <a:pt x="2098" y="2038"/>
                </a:lnTo>
                <a:lnTo>
                  <a:pt x="2099" y="2038"/>
                </a:lnTo>
                <a:lnTo>
                  <a:pt x="2099" y="2037"/>
                </a:lnTo>
                <a:lnTo>
                  <a:pt x="2101" y="2035"/>
                </a:lnTo>
                <a:lnTo>
                  <a:pt x="2103" y="2034"/>
                </a:lnTo>
                <a:lnTo>
                  <a:pt x="2103" y="2033"/>
                </a:lnTo>
                <a:lnTo>
                  <a:pt x="2104" y="2032"/>
                </a:lnTo>
                <a:lnTo>
                  <a:pt x="2104" y="2030"/>
                </a:lnTo>
                <a:lnTo>
                  <a:pt x="2104" y="2029"/>
                </a:lnTo>
                <a:lnTo>
                  <a:pt x="2104" y="2028"/>
                </a:lnTo>
                <a:lnTo>
                  <a:pt x="2105" y="2027"/>
                </a:lnTo>
                <a:lnTo>
                  <a:pt x="2108" y="2025"/>
                </a:lnTo>
                <a:lnTo>
                  <a:pt x="2109" y="2024"/>
                </a:lnTo>
                <a:lnTo>
                  <a:pt x="2110" y="2023"/>
                </a:lnTo>
                <a:lnTo>
                  <a:pt x="2114" y="2016"/>
                </a:lnTo>
                <a:lnTo>
                  <a:pt x="2115" y="2016"/>
                </a:lnTo>
                <a:lnTo>
                  <a:pt x="2116" y="2013"/>
                </a:lnTo>
                <a:lnTo>
                  <a:pt x="2116" y="2011"/>
                </a:lnTo>
                <a:lnTo>
                  <a:pt x="2115" y="2014"/>
                </a:lnTo>
                <a:lnTo>
                  <a:pt x="2114" y="2016"/>
                </a:lnTo>
                <a:lnTo>
                  <a:pt x="2112" y="2017"/>
                </a:lnTo>
                <a:lnTo>
                  <a:pt x="2109" y="2021"/>
                </a:lnTo>
                <a:lnTo>
                  <a:pt x="2108" y="2023"/>
                </a:lnTo>
                <a:lnTo>
                  <a:pt x="2106" y="2023"/>
                </a:lnTo>
                <a:lnTo>
                  <a:pt x="2105" y="2024"/>
                </a:lnTo>
                <a:lnTo>
                  <a:pt x="2104" y="2024"/>
                </a:lnTo>
                <a:lnTo>
                  <a:pt x="2103" y="2025"/>
                </a:lnTo>
                <a:lnTo>
                  <a:pt x="2101" y="2027"/>
                </a:lnTo>
                <a:lnTo>
                  <a:pt x="2100" y="2028"/>
                </a:lnTo>
                <a:lnTo>
                  <a:pt x="2100" y="2029"/>
                </a:lnTo>
                <a:lnTo>
                  <a:pt x="2100" y="2032"/>
                </a:lnTo>
                <a:lnTo>
                  <a:pt x="2099" y="2033"/>
                </a:lnTo>
                <a:lnTo>
                  <a:pt x="2096" y="2033"/>
                </a:lnTo>
                <a:lnTo>
                  <a:pt x="2095" y="2034"/>
                </a:lnTo>
                <a:lnTo>
                  <a:pt x="2094" y="2035"/>
                </a:lnTo>
                <a:lnTo>
                  <a:pt x="2093" y="2037"/>
                </a:lnTo>
                <a:lnTo>
                  <a:pt x="2093" y="2035"/>
                </a:lnTo>
                <a:lnTo>
                  <a:pt x="2093" y="2038"/>
                </a:lnTo>
                <a:lnTo>
                  <a:pt x="2093" y="2039"/>
                </a:lnTo>
                <a:lnTo>
                  <a:pt x="2093" y="2041"/>
                </a:lnTo>
                <a:lnTo>
                  <a:pt x="2093" y="2043"/>
                </a:lnTo>
                <a:lnTo>
                  <a:pt x="2093" y="2044"/>
                </a:lnTo>
                <a:lnTo>
                  <a:pt x="2094" y="2045"/>
                </a:lnTo>
                <a:lnTo>
                  <a:pt x="2096" y="2048"/>
                </a:lnTo>
                <a:lnTo>
                  <a:pt x="2095" y="2050"/>
                </a:lnTo>
                <a:lnTo>
                  <a:pt x="2094" y="2050"/>
                </a:lnTo>
                <a:lnTo>
                  <a:pt x="2093" y="2051"/>
                </a:lnTo>
                <a:lnTo>
                  <a:pt x="2094" y="2053"/>
                </a:lnTo>
                <a:lnTo>
                  <a:pt x="2093" y="2054"/>
                </a:lnTo>
                <a:lnTo>
                  <a:pt x="2092" y="2055"/>
                </a:lnTo>
                <a:lnTo>
                  <a:pt x="2090" y="2055"/>
                </a:lnTo>
                <a:lnTo>
                  <a:pt x="2090" y="2056"/>
                </a:lnTo>
                <a:lnTo>
                  <a:pt x="2090" y="2060"/>
                </a:lnTo>
                <a:lnTo>
                  <a:pt x="2089" y="2060"/>
                </a:lnTo>
                <a:lnTo>
                  <a:pt x="2089" y="2061"/>
                </a:lnTo>
                <a:lnTo>
                  <a:pt x="2088" y="2061"/>
                </a:lnTo>
                <a:lnTo>
                  <a:pt x="2087" y="2061"/>
                </a:lnTo>
                <a:lnTo>
                  <a:pt x="2087" y="2060"/>
                </a:lnTo>
                <a:lnTo>
                  <a:pt x="2087" y="2059"/>
                </a:lnTo>
                <a:lnTo>
                  <a:pt x="2085" y="2057"/>
                </a:lnTo>
                <a:lnTo>
                  <a:pt x="2085" y="2056"/>
                </a:lnTo>
                <a:lnTo>
                  <a:pt x="2085" y="2055"/>
                </a:lnTo>
                <a:lnTo>
                  <a:pt x="2085" y="2053"/>
                </a:lnTo>
                <a:lnTo>
                  <a:pt x="2085" y="2050"/>
                </a:lnTo>
                <a:lnTo>
                  <a:pt x="2085" y="2049"/>
                </a:lnTo>
                <a:lnTo>
                  <a:pt x="2087" y="2048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4"/>
                </a:lnTo>
                <a:lnTo>
                  <a:pt x="2089" y="2044"/>
                </a:lnTo>
                <a:lnTo>
                  <a:pt x="2090" y="2043"/>
                </a:lnTo>
                <a:lnTo>
                  <a:pt x="2090" y="2040"/>
                </a:lnTo>
                <a:lnTo>
                  <a:pt x="2090" y="2039"/>
                </a:lnTo>
                <a:lnTo>
                  <a:pt x="2089" y="2039"/>
                </a:lnTo>
                <a:lnTo>
                  <a:pt x="2089" y="2040"/>
                </a:lnTo>
                <a:lnTo>
                  <a:pt x="2089" y="2041"/>
                </a:lnTo>
                <a:lnTo>
                  <a:pt x="2087" y="2043"/>
                </a:lnTo>
                <a:lnTo>
                  <a:pt x="2085" y="2043"/>
                </a:lnTo>
                <a:lnTo>
                  <a:pt x="2084" y="2045"/>
                </a:lnTo>
                <a:lnTo>
                  <a:pt x="2083" y="2045"/>
                </a:lnTo>
                <a:lnTo>
                  <a:pt x="2083" y="2046"/>
                </a:lnTo>
                <a:lnTo>
                  <a:pt x="2083" y="2048"/>
                </a:lnTo>
                <a:lnTo>
                  <a:pt x="2082" y="2049"/>
                </a:lnTo>
                <a:lnTo>
                  <a:pt x="2082" y="2050"/>
                </a:lnTo>
                <a:lnTo>
                  <a:pt x="2080" y="2051"/>
                </a:lnTo>
                <a:lnTo>
                  <a:pt x="2080" y="2053"/>
                </a:lnTo>
                <a:lnTo>
                  <a:pt x="2079" y="2054"/>
                </a:lnTo>
                <a:lnTo>
                  <a:pt x="2079" y="2055"/>
                </a:lnTo>
                <a:lnTo>
                  <a:pt x="2079" y="2057"/>
                </a:lnTo>
                <a:lnTo>
                  <a:pt x="2078" y="2055"/>
                </a:lnTo>
                <a:lnTo>
                  <a:pt x="2077" y="2056"/>
                </a:lnTo>
                <a:lnTo>
                  <a:pt x="2076" y="2055"/>
                </a:lnTo>
                <a:lnTo>
                  <a:pt x="2073" y="2054"/>
                </a:lnTo>
                <a:lnTo>
                  <a:pt x="2071" y="2054"/>
                </a:lnTo>
                <a:lnTo>
                  <a:pt x="2069" y="2053"/>
                </a:lnTo>
                <a:lnTo>
                  <a:pt x="2069" y="2051"/>
                </a:lnTo>
                <a:lnTo>
                  <a:pt x="2068" y="2051"/>
                </a:lnTo>
                <a:lnTo>
                  <a:pt x="2068" y="2050"/>
                </a:lnTo>
                <a:lnTo>
                  <a:pt x="2066" y="2050"/>
                </a:lnTo>
                <a:lnTo>
                  <a:pt x="2064" y="2049"/>
                </a:lnTo>
                <a:lnTo>
                  <a:pt x="2063" y="2049"/>
                </a:lnTo>
                <a:lnTo>
                  <a:pt x="2062" y="2049"/>
                </a:lnTo>
                <a:lnTo>
                  <a:pt x="2061" y="2048"/>
                </a:lnTo>
                <a:lnTo>
                  <a:pt x="2060" y="2048"/>
                </a:lnTo>
                <a:lnTo>
                  <a:pt x="2057" y="2046"/>
                </a:lnTo>
                <a:lnTo>
                  <a:pt x="2056" y="2045"/>
                </a:lnTo>
                <a:lnTo>
                  <a:pt x="2055" y="2046"/>
                </a:lnTo>
                <a:lnTo>
                  <a:pt x="2057" y="2048"/>
                </a:lnTo>
                <a:lnTo>
                  <a:pt x="2057" y="2049"/>
                </a:lnTo>
                <a:lnTo>
                  <a:pt x="2060" y="2050"/>
                </a:lnTo>
                <a:lnTo>
                  <a:pt x="2061" y="2050"/>
                </a:lnTo>
                <a:lnTo>
                  <a:pt x="2062" y="2051"/>
                </a:lnTo>
                <a:lnTo>
                  <a:pt x="2066" y="2053"/>
                </a:lnTo>
                <a:lnTo>
                  <a:pt x="2068" y="2056"/>
                </a:lnTo>
                <a:lnTo>
                  <a:pt x="2069" y="2056"/>
                </a:lnTo>
                <a:lnTo>
                  <a:pt x="2072" y="2057"/>
                </a:lnTo>
                <a:lnTo>
                  <a:pt x="2073" y="2059"/>
                </a:lnTo>
                <a:lnTo>
                  <a:pt x="2073" y="2060"/>
                </a:lnTo>
                <a:lnTo>
                  <a:pt x="2073" y="2061"/>
                </a:lnTo>
                <a:lnTo>
                  <a:pt x="2069" y="2060"/>
                </a:lnTo>
                <a:lnTo>
                  <a:pt x="2068" y="2061"/>
                </a:lnTo>
                <a:lnTo>
                  <a:pt x="2067" y="2061"/>
                </a:lnTo>
                <a:lnTo>
                  <a:pt x="2064" y="2062"/>
                </a:lnTo>
                <a:lnTo>
                  <a:pt x="2063" y="2062"/>
                </a:lnTo>
                <a:lnTo>
                  <a:pt x="2063" y="2064"/>
                </a:lnTo>
                <a:lnTo>
                  <a:pt x="2062" y="2065"/>
                </a:lnTo>
                <a:lnTo>
                  <a:pt x="2060" y="2062"/>
                </a:lnTo>
                <a:lnTo>
                  <a:pt x="2058" y="2062"/>
                </a:lnTo>
                <a:lnTo>
                  <a:pt x="2053" y="2059"/>
                </a:lnTo>
                <a:lnTo>
                  <a:pt x="2053" y="2057"/>
                </a:lnTo>
                <a:lnTo>
                  <a:pt x="2052" y="2057"/>
                </a:lnTo>
                <a:lnTo>
                  <a:pt x="2052" y="2056"/>
                </a:lnTo>
                <a:lnTo>
                  <a:pt x="2051" y="2056"/>
                </a:lnTo>
                <a:lnTo>
                  <a:pt x="2051" y="2055"/>
                </a:lnTo>
                <a:lnTo>
                  <a:pt x="2051" y="2054"/>
                </a:lnTo>
                <a:lnTo>
                  <a:pt x="2050" y="2055"/>
                </a:lnTo>
                <a:lnTo>
                  <a:pt x="2048" y="2054"/>
                </a:lnTo>
                <a:lnTo>
                  <a:pt x="2047" y="2054"/>
                </a:lnTo>
                <a:lnTo>
                  <a:pt x="2047" y="2053"/>
                </a:lnTo>
                <a:lnTo>
                  <a:pt x="2046" y="2053"/>
                </a:lnTo>
                <a:lnTo>
                  <a:pt x="2046" y="2050"/>
                </a:lnTo>
                <a:lnTo>
                  <a:pt x="2046" y="2049"/>
                </a:lnTo>
                <a:lnTo>
                  <a:pt x="2046" y="2048"/>
                </a:lnTo>
                <a:lnTo>
                  <a:pt x="2046" y="2046"/>
                </a:lnTo>
                <a:lnTo>
                  <a:pt x="2047" y="2045"/>
                </a:lnTo>
                <a:lnTo>
                  <a:pt x="2046" y="2045"/>
                </a:lnTo>
                <a:lnTo>
                  <a:pt x="2046" y="2044"/>
                </a:lnTo>
                <a:lnTo>
                  <a:pt x="2046" y="2043"/>
                </a:lnTo>
                <a:lnTo>
                  <a:pt x="2045" y="2043"/>
                </a:lnTo>
                <a:lnTo>
                  <a:pt x="2042" y="2044"/>
                </a:lnTo>
                <a:lnTo>
                  <a:pt x="2042" y="2041"/>
                </a:lnTo>
                <a:lnTo>
                  <a:pt x="2041" y="2041"/>
                </a:lnTo>
                <a:lnTo>
                  <a:pt x="2041" y="2040"/>
                </a:lnTo>
                <a:lnTo>
                  <a:pt x="2039" y="2041"/>
                </a:lnTo>
                <a:lnTo>
                  <a:pt x="2039" y="2040"/>
                </a:lnTo>
                <a:lnTo>
                  <a:pt x="2037" y="2040"/>
                </a:lnTo>
                <a:lnTo>
                  <a:pt x="2037" y="2041"/>
                </a:lnTo>
                <a:lnTo>
                  <a:pt x="2039" y="2041"/>
                </a:lnTo>
                <a:lnTo>
                  <a:pt x="2039" y="2043"/>
                </a:lnTo>
                <a:lnTo>
                  <a:pt x="2037" y="2044"/>
                </a:lnTo>
                <a:lnTo>
                  <a:pt x="2037" y="2045"/>
                </a:lnTo>
                <a:lnTo>
                  <a:pt x="2036" y="2046"/>
                </a:lnTo>
                <a:lnTo>
                  <a:pt x="2035" y="2046"/>
                </a:lnTo>
                <a:lnTo>
                  <a:pt x="2032" y="2046"/>
                </a:lnTo>
                <a:lnTo>
                  <a:pt x="2032" y="2045"/>
                </a:lnTo>
                <a:lnTo>
                  <a:pt x="2034" y="2045"/>
                </a:lnTo>
                <a:lnTo>
                  <a:pt x="2034" y="2044"/>
                </a:lnTo>
                <a:lnTo>
                  <a:pt x="2032" y="2043"/>
                </a:lnTo>
                <a:lnTo>
                  <a:pt x="2031" y="2043"/>
                </a:lnTo>
                <a:lnTo>
                  <a:pt x="2031" y="2041"/>
                </a:lnTo>
                <a:lnTo>
                  <a:pt x="2030" y="2041"/>
                </a:lnTo>
                <a:lnTo>
                  <a:pt x="2031" y="2043"/>
                </a:lnTo>
                <a:lnTo>
                  <a:pt x="2030" y="2044"/>
                </a:lnTo>
                <a:lnTo>
                  <a:pt x="2029" y="2044"/>
                </a:lnTo>
                <a:lnTo>
                  <a:pt x="2030" y="2043"/>
                </a:lnTo>
                <a:lnTo>
                  <a:pt x="2029" y="2043"/>
                </a:lnTo>
                <a:lnTo>
                  <a:pt x="2028" y="2043"/>
                </a:lnTo>
                <a:lnTo>
                  <a:pt x="2030" y="2041"/>
                </a:lnTo>
                <a:lnTo>
                  <a:pt x="2029" y="2041"/>
                </a:lnTo>
                <a:lnTo>
                  <a:pt x="2029" y="2040"/>
                </a:lnTo>
                <a:lnTo>
                  <a:pt x="2028" y="2040"/>
                </a:lnTo>
                <a:lnTo>
                  <a:pt x="2026" y="2039"/>
                </a:lnTo>
                <a:lnTo>
                  <a:pt x="2024" y="2039"/>
                </a:lnTo>
                <a:lnTo>
                  <a:pt x="2023" y="2039"/>
                </a:lnTo>
                <a:lnTo>
                  <a:pt x="2021" y="2039"/>
                </a:lnTo>
                <a:lnTo>
                  <a:pt x="2023" y="2039"/>
                </a:lnTo>
                <a:lnTo>
                  <a:pt x="2021" y="2039"/>
                </a:lnTo>
                <a:lnTo>
                  <a:pt x="2020" y="2039"/>
                </a:lnTo>
                <a:lnTo>
                  <a:pt x="2019" y="2039"/>
                </a:lnTo>
                <a:lnTo>
                  <a:pt x="2019" y="2038"/>
                </a:lnTo>
                <a:lnTo>
                  <a:pt x="2019" y="2037"/>
                </a:lnTo>
                <a:lnTo>
                  <a:pt x="2018" y="2035"/>
                </a:lnTo>
                <a:lnTo>
                  <a:pt x="2016" y="2035"/>
                </a:lnTo>
                <a:lnTo>
                  <a:pt x="2016" y="2034"/>
                </a:lnTo>
                <a:lnTo>
                  <a:pt x="2015" y="2033"/>
                </a:lnTo>
                <a:lnTo>
                  <a:pt x="2015" y="2034"/>
                </a:lnTo>
                <a:lnTo>
                  <a:pt x="2014" y="2034"/>
                </a:lnTo>
                <a:lnTo>
                  <a:pt x="2013" y="2034"/>
                </a:lnTo>
                <a:lnTo>
                  <a:pt x="2012" y="2035"/>
                </a:lnTo>
                <a:lnTo>
                  <a:pt x="2010" y="2035"/>
                </a:lnTo>
                <a:lnTo>
                  <a:pt x="2009" y="2037"/>
                </a:lnTo>
                <a:lnTo>
                  <a:pt x="2008" y="2038"/>
                </a:lnTo>
                <a:lnTo>
                  <a:pt x="2008" y="2040"/>
                </a:lnTo>
                <a:lnTo>
                  <a:pt x="2008" y="2038"/>
                </a:lnTo>
                <a:lnTo>
                  <a:pt x="2007" y="2039"/>
                </a:lnTo>
                <a:lnTo>
                  <a:pt x="2007" y="2040"/>
                </a:lnTo>
                <a:lnTo>
                  <a:pt x="2005" y="2038"/>
                </a:lnTo>
                <a:lnTo>
                  <a:pt x="2004" y="2038"/>
                </a:lnTo>
                <a:lnTo>
                  <a:pt x="2004" y="2039"/>
                </a:lnTo>
                <a:lnTo>
                  <a:pt x="2003" y="2039"/>
                </a:lnTo>
                <a:lnTo>
                  <a:pt x="2003" y="2040"/>
                </a:lnTo>
                <a:lnTo>
                  <a:pt x="2002" y="2041"/>
                </a:lnTo>
                <a:lnTo>
                  <a:pt x="2000" y="2041"/>
                </a:lnTo>
                <a:lnTo>
                  <a:pt x="1999" y="2040"/>
                </a:lnTo>
                <a:lnTo>
                  <a:pt x="1998" y="2040"/>
                </a:lnTo>
                <a:lnTo>
                  <a:pt x="1997" y="2040"/>
                </a:lnTo>
                <a:lnTo>
                  <a:pt x="1997" y="2038"/>
                </a:lnTo>
                <a:lnTo>
                  <a:pt x="1996" y="2037"/>
                </a:lnTo>
                <a:lnTo>
                  <a:pt x="1994" y="2037"/>
                </a:lnTo>
                <a:lnTo>
                  <a:pt x="1994" y="2035"/>
                </a:lnTo>
                <a:lnTo>
                  <a:pt x="1993" y="2035"/>
                </a:lnTo>
                <a:lnTo>
                  <a:pt x="1991" y="2035"/>
                </a:lnTo>
                <a:lnTo>
                  <a:pt x="1989" y="2034"/>
                </a:lnTo>
                <a:lnTo>
                  <a:pt x="1988" y="2035"/>
                </a:lnTo>
                <a:lnTo>
                  <a:pt x="1987" y="2035"/>
                </a:lnTo>
                <a:lnTo>
                  <a:pt x="1986" y="2035"/>
                </a:lnTo>
                <a:lnTo>
                  <a:pt x="1984" y="2034"/>
                </a:lnTo>
                <a:lnTo>
                  <a:pt x="1983" y="2034"/>
                </a:lnTo>
                <a:lnTo>
                  <a:pt x="1982" y="2034"/>
                </a:lnTo>
                <a:lnTo>
                  <a:pt x="1982" y="2035"/>
                </a:lnTo>
                <a:lnTo>
                  <a:pt x="1980" y="2034"/>
                </a:lnTo>
                <a:lnTo>
                  <a:pt x="1980" y="2033"/>
                </a:lnTo>
                <a:lnTo>
                  <a:pt x="1978" y="2033"/>
                </a:lnTo>
                <a:lnTo>
                  <a:pt x="1980" y="2033"/>
                </a:lnTo>
                <a:lnTo>
                  <a:pt x="1980" y="2030"/>
                </a:lnTo>
                <a:lnTo>
                  <a:pt x="1981" y="2029"/>
                </a:lnTo>
                <a:lnTo>
                  <a:pt x="1982" y="2028"/>
                </a:lnTo>
                <a:lnTo>
                  <a:pt x="1981" y="2027"/>
                </a:lnTo>
                <a:lnTo>
                  <a:pt x="1980" y="2027"/>
                </a:lnTo>
                <a:lnTo>
                  <a:pt x="1978" y="2027"/>
                </a:lnTo>
                <a:lnTo>
                  <a:pt x="1978" y="2024"/>
                </a:lnTo>
                <a:lnTo>
                  <a:pt x="1977" y="2024"/>
                </a:lnTo>
                <a:lnTo>
                  <a:pt x="1976" y="2024"/>
                </a:lnTo>
                <a:lnTo>
                  <a:pt x="1975" y="2023"/>
                </a:lnTo>
                <a:lnTo>
                  <a:pt x="1973" y="2024"/>
                </a:lnTo>
                <a:lnTo>
                  <a:pt x="1971" y="2024"/>
                </a:lnTo>
                <a:lnTo>
                  <a:pt x="1971" y="2025"/>
                </a:lnTo>
                <a:lnTo>
                  <a:pt x="1968" y="2025"/>
                </a:lnTo>
                <a:lnTo>
                  <a:pt x="1968" y="2027"/>
                </a:lnTo>
                <a:lnTo>
                  <a:pt x="1967" y="2025"/>
                </a:lnTo>
                <a:lnTo>
                  <a:pt x="1966" y="2025"/>
                </a:lnTo>
                <a:lnTo>
                  <a:pt x="1965" y="2027"/>
                </a:lnTo>
                <a:lnTo>
                  <a:pt x="1964" y="2024"/>
                </a:lnTo>
                <a:lnTo>
                  <a:pt x="1962" y="2023"/>
                </a:lnTo>
                <a:lnTo>
                  <a:pt x="1961" y="2022"/>
                </a:lnTo>
                <a:lnTo>
                  <a:pt x="1960" y="2022"/>
                </a:lnTo>
                <a:lnTo>
                  <a:pt x="1960" y="2021"/>
                </a:lnTo>
                <a:lnTo>
                  <a:pt x="1959" y="2021"/>
                </a:lnTo>
                <a:lnTo>
                  <a:pt x="1959" y="2022"/>
                </a:lnTo>
                <a:lnTo>
                  <a:pt x="1959" y="2021"/>
                </a:lnTo>
                <a:lnTo>
                  <a:pt x="1957" y="2022"/>
                </a:lnTo>
                <a:lnTo>
                  <a:pt x="1957" y="2021"/>
                </a:lnTo>
                <a:lnTo>
                  <a:pt x="1956" y="2021"/>
                </a:lnTo>
                <a:lnTo>
                  <a:pt x="1955" y="2021"/>
                </a:lnTo>
                <a:lnTo>
                  <a:pt x="1954" y="2021"/>
                </a:lnTo>
                <a:lnTo>
                  <a:pt x="1953" y="2019"/>
                </a:lnTo>
                <a:lnTo>
                  <a:pt x="1953" y="2018"/>
                </a:lnTo>
                <a:lnTo>
                  <a:pt x="1951" y="2018"/>
                </a:lnTo>
                <a:lnTo>
                  <a:pt x="1950" y="2017"/>
                </a:lnTo>
                <a:lnTo>
                  <a:pt x="1950" y="2016"/>
                </a:lnTo>
                <a:lnTo>
                  <a:pt x="1948" y="2016"/>
                </a:lnTo>
                <a:lnTo>
                  <a:pt x="1945" y="2016"/>
                </a:lnTo>
                <a:lnTo>
                  <a:pt x="1944" y="2017"/>
                </a:lnTo>
                <a:lnTo>
                  <a:pt x="1945" y="2017"/>
                </a:lnTo>
                <a:lnTo>
                  <a:pt x="1944" y="2017"/>
                </a:lnTo>
                <a:lnTo>
                  <a:pt x="1944" y="2018"/>
                </a:lnTo>
                <a:lnTo>
                  <a:pt x="1943" y="2017"/>
                </a:lnTo>
                <a:lnTo>
                  <a:pt x="1943" y="2018"/>
                </a:lnTo>
                <a:lnTo>
                  <a:pt x="1941" y="2017"/>
                </a:lnTo>
                <a:lnTo>
                  <a:pt x="1940" y="2016"/>
                </a:lnTo>
                <a:lnTo>
                  <a:pt x="1941" y="2016"/>
                </a:lnTo>
                <a:lnTo>
                  <a:pt x="1939" y="2014"/>
                </a:lnTo>
                <a:lnTo>
                  <a:pt x="1938" y="2014"/>
                </a:lnTo>
                <a:lnTo>
                  <a:pt x="1939" y="2016"/>
                </a:lnTo>
                <a:lnTo>
                  <a:pt x="1939" y="2017"/>
                </a:lnTo>
                <a:lnTo>
                  <a:pt x="1938" y="2017"/>
                </a:lnTo>
                <a:lnTo>
                  <a:pt x="1939" y="2021"/>
                </a:lnTo>
                <a:lnTo>
                  <a:pt x="1938" y="2023"/>
                </a:lnTo>
                <a:lnTo>
                  <a:pt x="1938" y="2024"/>
                </a:lnTo>
                <a:lnTo>
                  <a:pt x="1937" y="2024"/>
                </a:lnTo>
                <a:lnTo>
                  <a:pt x="1935" y="2022"/>
                </a:lnTo>
                <a:lnTo>
                  <a:pt x="1934" y="2023"/>
                </a:lnTo>
                <a:lnTo>
                  <a:pt x="1933" y="2022"/>
                </a:lnTo>
                <a:lnTo>
                  <a:pt x="1932" y="2022"/>
                </a:lnTo>
                <a:lnTo>
                  <a:pt x="1930" y="2022"/>
                </a:lnTo>
                <a:lnTo>
                  <a:pt x="1928" y="2022"/>
                </a:lnTo>
                <a:lnTo>
                  <a:pt x="1928" y="2021"/>
                </a:lnTo>
                <a:lnTo>
                  <a:pt x="1927" y="2021"/>
                </a:lnTo>
                <a:lnTo>
                  <a:pt x="1927" y="2022"/>
                </a:lnTo>
                <a:lnTo>
                  <a:pt x="1925" y="2022"/>
                </a:lnTo>
                <a:lnTo>
                  <a:pt x="1924" y="2022"/>
                </a:lnTo>
                <a:lnTo>
                  <a:pt x="1921" y="2021"/>
                </a:lnTo>
                <a:lnTo>
                  <a:pt x="1921" y="2019"/>
                </a:lnTo>
                <a:lnTo>
                  <a:pt x="1921" y="2018"/>
                </a:lnTo>
                <a:lnTo>
                  <a:pt x="1919" y="2017"/>
                </a:lnTo>
                <a:lnTo>
                  <a:pt x="1918" y="2017"/>
                </a:lnTo>
                <a:lnTo>
                  <a:pt x="1917" y="2016"/>
                </a:lnTo>
                <a:lnTo>
                  <a:pt x="1916" y="2016"/>
                </a:lnTo>
                <a:lnTo>
                  <a:pt x="1914" y="2016"/>
                </a:lnTo>
                <a:lnTo>
                  <a:pt x="1913" y="2016"/>
                </a:lnTo>
                <a:lnTo>
                  <a:pt x="1913" y="2014"/>
                </a:lnTo>
                <a:lnTo>
                  <a:pt x="1913" y="2013"/>
                </a:lnTo>
                <a:lnTo>
                  <a:pt x="1912" y="2013"/>
                </a:lnTo>
                <a:lnTo>
                  <a:pt x="1911" y="2013"/>
                </a:lnTo>
                <a:lnTo>
                  <a:pt x="1911" y="2012"/>
                </a:lnTo>
                <a:lnTo>
                  <a:pt x="1909" y="2012"/>
                </a:lnTo>
                <a:lnTo>
                  <a:pt x="1908" y="2012"/>
                </a:lnTo>
                <a:lnTo>
                  <a:pt x="1908" y="2013"/>
                </a:lnTo>
                <a:lnTo>
                  <a:pt x="1909" y="2013"/>
                </a:lnTo>
                <a:lnTo>
                  <a:pt x="1911" y="2014"/>
                </a:lnTo>
                <a:lnTo>
                  <a:pt x="1911" y="2013"/>
                </a:lnTo>
                <a:lnTo>
                  <a:pt x="1911" y="2014"/>
                </a:lnTo>
                <a:lnTo>
                  <a:pt x="1912" y="2016"/>
                </a:lnTo>
                <a:lnTo>
                  <a:pt x="1911" y="2017"/>
                </a:lnTo>
                <a:lnTo>
                  <a:pt x="1912" y="2017"/>
                </a:lnTo>
                <a:lnTo>
                  <a:pt x="1913" y="2017"/>
                </a:lnTo>
                <a:lnTo>
                  <a:pt x="1916" y="2021"/>
                </a:lnTo>
                <a:lnTo>
                  <a:pt x="1918" y="2024"/>
                </a:lnTo>
                <a:lnTo>
                  <a:pt x="1919" y="2025"/>
                </a:lnTo>
                <a:lnTo>
                  <a:pt x="1921" y="2027"/>
                </a:lnTo>
                <a:lnTo>
                  <a:pt x="1919" y="2027"/>
                </a:lnTo>
                <a:lnTo>
                  <a:pt x="1918" y="2027"/>
                </a:lnTo>
                <a:lnTo>
                  <a:pt x="1919" y="2028"/>
                </a:lnTo>
                <a:lnTo>
                  <a:pt x="1918" y="2029"/>
                </a:lnTo>
                <a:lnTo>
                  <a:pt x="1918" y="2030"/>
                </a:lnTo>
                <a:lnTo>
                  <a:pt x="1921" y="2033"/>
                </a:lnTo>
                <a:lnTo>
                  <a:pt x="1922" y="2034"/>
                </a:lnTo>
                <a:lnTo>
                  <a:pt x="1925" y="2035"/>
                </a:lnTo>
                <a:lnTo>
                  <a:pt x="1927" y="2037"/>
                </a:lnTo>
                <a:lnTo>
                  <a:pt x="1929" y="2038"/>
                </a:lnTo>
                <a:lnTo>
                  <a:pt x="1930" y="2039"/>
                </a:lnTo>
                <a:lnTo>
                  <a:pt x="1933" y="2043"/>
                </a:lnTo>
                <a:lnTo>
                  <a:pt x="1934" y="2044"/>
                </a:lnTo>
                <a:lnTo>
                  <a:pt x="1935" y="2044"/>
                </a:lnTo>
                <a:lnTo>
                  <a:pt x="1938" y="2045"/>
                </a:lnTo>
                <a:lnTo>
                  <a:pt x="1940" y="2048"/>
                </a:lnTo>
                <a:lnTo>
                  <a:pt x="1940" y="2049"/>
                </a:lnTo>
                <a:lnTo>
                  <a:pt x="1937" y="2050"/>
                </a:lnTo>
                <a:lnTo>
                  <a:pt x="1934" y="2051"/>
                </a:lnTo>
                <a:lnTo>
                  <a:pt x="1930" y="2054"/>
                </a:lnTo>
                <a:lnTo>
                  <a:pt x="1930" y="2053"/>
                </a:lnTo>
                <a:lnTo>
                  <a:pt x="1932" y="2053"/>
                </a:lnTo>
                <a:lnTo>
                  <a:pt x="1932" y="2050"/>
                </a:lnTo>
                <a:lnTo>
                  <a:pt x="1933" y="2050"/>
                </a:lnTo>
                <a:lnTo>
                  <a:pt x="1933" y="2049"/>
                </a:lnTo>
                <a:lnTo>
                  <a:pt x="1933" y="2046"/>
                </a:lnTo>
                <a:lnTo>
                  <a:pt x="1932" y="2046"/>
                </a:lnTo>
                <a:lnTo>
                  <a:pt x="1929" y="2046"/>
                </a:lnTo>
                <a:lnTo>
                  <a:pt x="1928" y="2046"/>
                </a:lnTo>
                <a:lnTo>
                  <a:pt x="1927" y="2049"/>
                </a:lnTo>
                <a:lnTo>
                  <a:pt x="1925" y="2049"/>
                </a:lnTo>
                <a:lnTo>
                  <a:pt x="1924" y="2048"/>
                </a:lnTo>
                <a:lnTo>
                  <a:pt x="1923" y="2046"/>
                </a:lnTo>
                <a:lnTo>
                  <a:pt x="1923" y="2044"/>
                </a:lnTo>
                <a:lnTo>
                  <a:pt x="1921" y="2043"/>
                </a:lnTo>
                <a:lnTo>
                  <a:pt x="1919" y="2039"/>
                </a:lnTo>
                <a:lnTo>
                  <a:pt x="1918" y="2039"/>
                </a:lnTo>
                <a:lnTo>
                  <a:pt x="1917" y="2038"/>
                </a:lnTo>
                <a:lnTo>
                  <a:pt x="1916" y="2039"/>
                </a:lnTo>
                <a:lnTo>
                  <a:pt x="1914" y="2040"/>
                </a:lnTo>
                <a:lnTo>
                  <a:pt x="1913" y="2041"/>
                </a:lnTo>
                <a:lnTo>
                  <a:pt x="1911" y="2043"/>
                </a:lnTo>
                <a:lnTo>
                  <a:pt x="1909" y="2043"/>
                </a:lnTo>
                <a:lnTo>
                  <a:pt x="1907" y="2041"/>
                </a:lnTo>
                <a:lnTo>
                  <a:pt x="1907" y="2039"/>
                </a:lnTo>
                <a:lnTo>
                  <a:pt x="1906" y="2039"/>
                </a:lnTo>
                <a:lnTo>
                  <a:pt x="1905" y="2039"/>
                </a:lnTo>
                <a:lnTo>
                  <a:pt x="1903" y="2038"/>
                </a:lnTo>
                <a:lnTo>
                  <a:pt x="1902" y="2038"/>
                </a:lnTo>
                <a:lnTo>
                  <a:pt x="1901" y="2037"/>
                </a:lnTo>
                <a:lnTo>
                  <a:pt x="1900" y="2037"/>
                </a:lnTo>
                <a:lnTo>
                  <a:pt x="1900" y="2035"/>
                </a:lnTo>
                <a:lnTo>
                  <a:pt x="1900" y="2034"/>
                </a:lnTo>
                <a:lnTo>
                  <a:pt x="1900" y="2033"/>
                </a:lnTo>
                <a:lnTo>
                  <a:pt x="1898" y="2033"/>
                </a:lnTo>
                <a:lnTo>
                  <a:pt x="1897" y="2033"/>
                </a:lnTo>
                <a:lnTo>
                  <a:pt x="1896" y="2033"/>
                </a:lnTo>
                <a:lnTo>
                  <a:pt x="1895" y="2034"/>
                </a:lnTo>
                <a:lnTo>
                  <a:pt x="1893" y="2034"/>
                </a:lnTo>
                <a:lnTo>
                  <a:pt x="1892" y="2035"/>
                </a:lnTo>
                <a:lnTo>
                  <a:pt x="1890" y="2035"/>
                </a:lnTo>
                <a:lnTo>
                  <a:pt x="1889" y="2035"/>
                </a:lnTo>
                <a:lnTo>
                  <a:pt x="1887" y="2035"/>
                </a:lnTo>
                <a:lnTo>
                  <a:pt x="1886" y="2033"/>
                </a:lnTo>
                <a:lnTo>
                  <a:pt x="1882" y="2033"/>
                </a:lnTo>
                <a:lnTo>
                  <a:pt x="1881" y="2032"/>
                </a:lnTo>
                <a:lnTo>
                  <a:pt x="1880" y="2032"/>
                </a:lnTo>
                <a:lnTo>
                  <a:pt x="1880" y="2033"/>
                </a:lnTo>
                <a:lnTo>
                  <a:pt x="1879" y="2032"/>
                </a:lnTo>
                <a:lnTo>
                  <a:pt x="1879" y="2030"/>
                </a:lnTo>
                <a:lnTo>
                  <a:pt x="1879" y="2029"/>
                </a:lnTo>
                <a:lnTo>
                  <a:pt x="1877" y="2029"/>
                </a:lnTo>
                <a:lnTo>
                  <a:pt x="1876" y="2029"/>
                </a:lnTo>
                <a:lnTo>
                  <a:pt x="1875" y="2028"/>
                </a:lnTo>
                <a:lnTo>
                  <a:pt x="1876" y="2028"/>
                </a:lnTo>
                <a:lnTo>
                  <a:pt x="1876" y="2027"/>
                </a:lnTo>
                <a:lnTo>
                  <a:pt x="1876" y="2025"/>
                </a:lnTo>
                <a:lnTo>
                  <a:pt x="1875" y="2025"/>
                </a:lnTo>
                <a:lnTo>
                  <a:pt x="1875" y="2027"/>
                </a:lnTo>
                <a:lnTo>
                  <a:pt x="1874" y="2027"/>
                </a:lnTo>
                <a:lnTo>
                  <a:pt x="1873" y="2027"/>
                </a:lnTo>
                <a:lnTo>
                  <a:pt x="1873" y="2025"/>
                </a:lnTo>
                <a:lnTo>
                  <a:pt x="1871" y="2025"/>
                </a:lnTo>
                <a:lnTo>
                  <a:pt x="1871" y="2027"/>
                </a:lnTo>
                <a:lnTo>
                  <a:pt x="1870" y="2027"/>
                </a:lnTo>
                <a:lnTo>
                  <a:pt x="1870" y="2025"/>
                </a:lnTo>
                <a:lnTo>
                  <a:pt x="1870" y="2024"/>
                </a:lnTo>
                <a:lnTo>
                  <a:pt x="1869" y="2024"/>
                </a:lnTo>
                <a:lnTo>
                  <a:pt x="1868" y="2022"/>
                </a:lnTo>
                <a:lnTo>
                  <a:pt x="1868" y="2023"/>
                </a:lnTo>
                <a:lnTo>
                  <a:pt x="1865" y="2024"/>
                </a:lnTo>
                <a:lnTo>
                  <a:pt x="1864" y="2025"/>
                </a:lnTo>
                <a:lnTo>
                  <a:pt x="1863" y="2025"/>
                </a:lnTo>
                <a:lnTo>
                  <a:pt x="1861" y="2025"/>
                </a:lnTo>
                <a:lnTo>
                  <a:pt x="1863" y="2024"/>
                </a:lnTo>
                <a:lnTo>
                  <a:pt x="1861" y="2024"/>
                </a:lnTo>
                <a:lnTo>
                  <a:pt x="1860" y="2024"/>
                </a:lnTo>
                <a:lnTo>
                  <a:pt x="1859" y="2023"/>
                </a:lnTo>
                <a:lnTo>
                  <a:pt x="1860" y="2024"/>
                </a:lnTo>
                <a:lnTo>
                  <a:pt x="1859" y="2025"/>
                </a:lnTo>
                <a:lnTo>
                  <a:pt x="1858" y="2024"/>
                </a:lnTo>
                <a:lnTo>
                  <a:pt x="1858" y="2023"/>
                </a:lnTo>
                <a:lnTo>
                  <a:pt x="1857" y="2022"/>
                </a:lnTo>
                <a:lnTo>
                  <a:pt x="1858" y="2021"/>
                </a:lnTo>
                <a:lnTo>
                  <a:pt x="1857" y="2021"/>
                </a:lnTo>
                <a:lnTo>
                  <a:pt x="1857" y="2019"/>
                </a:lnTo>
                <a:lnTo>
                  <a:pt x="1855" y="2021"/>
                </a:lnTo>
                <a:lnTo>
                  <a:pt x="1854" y="2021"/>
                </a:lnTo>
                <a:lnTo>
                  <a:pt x="1855" y="2021"/>
                </a:lnTo>
                <a:lnTo>
                  <a:pt x="1855" y="2019"/>
                </a:lnTo>
                <a:lnTo>
                  <a:pt x="1854" y="2019"/>
                </a:lnTo>
                <a:lnTo>
                  <a:pt x="1854" y="2021"/>
                </a:lnTo>
                <a:lnTo>
                  <a:pt x="1854" y="2022"/>
                </a:lnTo>
                <a:lnTo>
                  <a:pt x="1853" y="2022"/>
                </a:lnTo>
                <a:lnTo>
                  <a:pt x="1850" y="2022"/>
                </a:lnTo>
                <a:lnTo>
                  <a:pt x="1848" y="2022"/>
                </a:lnTo>
                <a:lnTo>
                  <a:pt x="1847" y="2024"/>
                </a:lnTo>
                <a:lnTo>
                  <a:pt x="1847" y="2025"/>
                </a:lnTo>
                <a:lnTo>
                  <a:pt x="1850" y="2028"/>
                </a:lnTo>
                <a:lnTo>
                  <a:pt x="1852" y="2028"/>
                </a:lnTo>
                <a:lnTo>
                  <a:pt x="1850" y="2029"/>
                </a:lnTo>
                <a:lnTo>
                  <a:pt x="1852" y="2029"/>
                </a:lnTo>
                <a:lnTo>
                  <a:pt x="1854" y="2030"/>
                </a:lnTo>
                <a:lnTo>
                  <a:pt x="1855" y="2032"/>
                </a:lnTo>
                <a:lnTo>
                  <a:pt x="1857" y="2032"/>
                </a:lnTo>
                <a:lnTo>
                  <a:pt x="1858" y="2033"/>
                </a:lnTo>
                <a:lnTo>
                  <a:pt x="1858" y="2034"/>
                </a:lnTo>
                <a:lnTo>
                  <a:pt x="1857" y="2034"/>
                </a:lnTo>
                <a:lnTo>
                  <a:pt x="1858" y="2034"/>
                </a:lnTo>
                <a:lnTo>
                  <a:pt x="1858" y="2035"/>
                </a:lnTo>
                <a:lnTo>
                  <a:pt x="1859" y="2035"/>
                </a:lnTo>
                <a:lnTo>
                  <a:pt x="1860" y="2035"/>
                </a:lnTo>
                <a:lnTo>
                  <a:pt x="1860" y="2037"/>
                </a:lnTo>
                <a:lnTo>
                  <a:pt x="1861" y="2038"/>
                </a:lnTo>
                <a:lnTo>
                  <a:pt x="1864" y="2038"/>
                </a:lnTo>
                <a:lnTo>
                  <a:pt x="1864" y="2039"/>
                </a:lnTo>
                <a:lnTo>
                  <a:pt x="1863" y="2039"/>
                </a:lnTo>
                <a:lnTo>
                  <a:pt x="1863" y="2040"/>
                </a:lnTo>
                <a:lnTo>
                  <a:pt x="1863" y="2041"/>
                </a:lnTo>
                <a:lnTo>
                  <a:pt x="1864" y="2041"/>
                </a:lnTo>
                <a:lnTo>
                  <a:pt x="1865" y="2043"/>
                </a:lnTo>
                <a:lnTo>
                  <a:pt x="1866" y="2044"/>
                </a:lnTo>
                <a:lnTo>
                  <a:pt x="1865" y="2044"/>
                </a:lnTo>
                <a:lnTo>
                  <a:pt x="1866" y="2044"/>
                </a:lnTo>
                <a:lnTo>
                  <a:pt x="1865" y="2045"/>
                </a:lnTo>
                <a:lnTo>
                  <a:pt x="1866" y="2046"/>
                </a:lnTo>
                <a:lnTo>
                  <a:pt x="1868" y="2048"/>
                </a:lnTo>
                <a:lnTo>
                  <a:pt x="1865" y="2046"/>
                </a:lnTo>
                <a:lnTo>
                  <a:pt x="1863" y="2046"/>
                </a:lnTo>
                <a:lnTo>
                  <a:pt x="1861" y="2045"/>
                </a:lnTo>
                <a:lnTo>
                  <a:pt x="1861" y="2046"/>
                </a:lnTo>
                <a:lnTo>
                  <a:pt x="1860" y="2046"/>
                </a:lnTo>
                <a:lnTo>
                  <a:pt x="1859" y="2044"/>
                </a:lnTo>
                <a:lnTo>
                  <a:pt x="1858" y="2044"/>
                </a:lnTo>
                <a:lnTo>
                  <a:pt x="1857" y="2043"/>
                </a:lnTo>
                <a:lnTo>
                  <a:pt x="1858" y="2041"/>
                </a:lnTo>
                <a:lnTo>
                  <a:pt x="1857" y="2041"/>
                </a:lnTo>
                <a:lnTo>
                  <a:pt x="1855" y="2040"/>
                </a:lnTo>
                <a:lnTo>
                  <a:pt x="1854" y="2041"/>
                </a:lnTo>
                <a:lnTo>
                  <a:pt x="1853" y="2043"/>
                </a:lnTo>
                <a:lnTo>
                  <a:pt x="1849" y="2039"/>
                </a:lnTo>
                <a:lnTo>
                  <a:pt x="1848" y="2039"/>
                </a:lnTo>
                <a:lnTo>
                  <a:pt x="1847" y="2038"/>
                </a:lnTo>
                <a:lnTo>
                  <a:pt x="1845" y="2037"/>
                </a:lnTo>
                <a:lnTo>
                  <a:pt x="1844" y="2037"/>
                </a:lnTo>
                <a:lnTo>
                  <a:pt x="1843" y="2037"/>
                </a:lnTo>
                <a:lnTo>
                  <a:pt x="1841" y="2034"/>
                </a:lnTo>
                <a:lnTo>
                  <a:pt x="1839" y="2034"/>
                </a:lnTo>
                <a:lnTo>
                  <a:pt x="1838" y="2034"/>
                </a:lnTo>
                <a:lnTo>
                  <a:pt x="1834" y="2034"/>
                </a:lnTo>
                <a:lnTo>
                  <a:pt x="1833" y="2033"/>
                </a:lnTo>
                <a:lnTo>
                  <a:pt x="1832" y="2033"/>
                </a:lnTo>
                <a:lnTo>
                  <a:pt x="1829" y="2030"/>
                </a:lnTo>
                <a:lnTo>
                  <a:pt x="1825" y="2028"/>
                </a:lnTo>
                <a:lnTo>
                  <a:pt x="1823" y="2025"/>
                </a:lnTo>
                <a:lnTo>
                  <a:pt x="1823" y="2024"/>
                </a:lnTo>
                <a:lnTo>
                  <a:pt x="1822" y="2024"/>
                </a:lnTo>
                <a:lnTo>
                  <a:pt x="1820" y="2024"/>
                </a:lnTo>
                <a:lnTo>
                  <a:pt x="1820" y="2023"/>
                </a:lnTo>
                <a:lnTo>
                  <a:pt x="1818" y="2023"/>
                </a:lnTo>
                <a:lnTo>
                  <a:pt x="1818" y="2022"/>
                </a:lnTo>
                <a:lnTo>
                  <a:pt x="1817" y="2022"/>
                </a:lnTo>
                <a:lnTo>
                  <a:pt x="1816" y="2022"/>
                </a:lnTo>
                <a:lnTo>
                  <a:pt x="1816" y="2021"/>
                </a:lnTo>
                <a:lnTo>
                  <a:pt x="1816" y="2019"/>
                </a:lnTo>
                <a:lnTo>
                  <a:pt x="1816" y="2018"/>
                </a:lnTo>
                <a:lnTo>
                  <a:pt x="1815" y="2018"/>
                </a:lnTo>
                <a:lnTo>
                  <a:pt x="1813" y="2018"/>
                </a:lnTo>
                <a:lnTo>
                  <a:pt x="1810" y="2019"/>
                </a:lnTo>
                <a:lnTo>
                  <a:pt x="1809" y="2019"/>
                </a:lnTo>
                <a:lnTo>
                  <a:pt x="1807" y="2018"/>
                </a:lnTo>
                <a:lnTo>
                  <a:pt x="1807" y="2019"/>
                </a:lnTo>
                <a:lnTo>
                  <a:pt x="1806" y="2018"/>
                </a:lnTo>
                <a:lnTo>
                  <a:pt x="1807" y="2018"/>
                </a:lnTo>
                <a:lnTo>
                  <a:pt x="1807" y="2016"/>
                </a:lnTo>
                <a:lnTo>
                  <a:pt x="1805" y="2017"/>
                </a:lnTo>
                <a:lnTo>
                  <a:pt x="1804" y="2017"/>
                </a:lnTo>
                <a:lnTo>
                  <a:pt x="1804" y="2016"/>
                </a:lnTo>
                <a:lnTo>
                  <a:pt x="1805" y="2016"/>
                </a:lnTo>
                <a:lnTo>
                  <a:pt x="1805" y="2014"/>
                </a:lnTo>
                <a:lnTo>
                  <a:pt x="1804" y="2014"/>
                </a:lnTo>
                <a:lnTo>
                  <a:pt x="1802" y="2014"/>
                </a:lnTo>
                <a:lnTo>
                  <a:pt x="1801" y="2014"/>
                </a:lnTo>
                <a:lnTo>
                  <a:pt x="1800" y="2014"/>
                </a:lnTo>
                <a:lnTo>
                  <a:pt x="1800" y="2013"/>
                </a:lnTo>
                <a:lnTo>
                  <a:pt x="1800" y="2012"/>
                </a:lnTo>
                <a:lnTo>
                  <a:pt x="1799" y="2011"/>
                </a:lnTo>
                <a:lnTo>
                  <a:pt x="1797" y="2012"/>
                </a:lnTo>
                <a:lnTo>
                  <a:pt x="1797" y="2013"/>
                </a:lnTo>
                <a:lnTo>
                  <a:pt x="1796" y="2014"/>
                </a:lnTo>
                <a:lnTo>
                  <a:pt x="1796" y="2016"/>
                </a:lnTo>
                <a:lnTo>
                  <a:pt x="1795" y="2014"/>
                </a:lnTo>
                <a:lnTo>
                  <a:pt x="1794" y="2016"/>
                </a:lnTo>
                <a:lnTo>
                  <a:pt x="1793" y="2016"/>
                </a:lnTo>
                <a:lnTo>
                  <a:pt x="1793" y="2017"/>
                </a:lnTo>
                <a:lnTo>
                  <a:pt x="1791" y="2018"/>
                </a:lnTo>
                <a:lnTo>
                  <a:pt x="1789" y="2017"/>
                </a:lnTo>
                <a:lnTo>
                  <a:pt x="1790" y="2016"/>
                </a:lnTo>
                <a:lnTo>
                  <a:pt x="1789" y="2014"/>
                </a:lnTo>
                <a:lnTo>
                  <a:pt x="1788" y="2016"/>
                </a:lnTo>
                <a:lnTo>
                  <a:pt x="1788" y="2014"/>
                </a:lnTo>
                <a:lnTo>
                  <a:pt x="1786" y="2014"/>
                </a:lnTo>
                <a:lnTo>
                  <a:pt x="1786" y="2016"/>
                </a:lnTo>
                <a:lnTo>
                  <a:pt x="1785" y="2017"/>
                </a:lnTo>
                <a:lnTo>
                  <a:pt x="1783" y="2017"/>
                </a:lnTo>
                <a:lnTo>
                  <a:pt x="1780" y="2017"/>
                </a:lnTo>
                <a:lnTo>
                  <a:pt x="1779" y="2018"/>
                </a:lnTo>
                <a:lnTo>
                  <a:pt x="1778" y="2017"/>
                </a:lnTo>
                <a:lnTo>
                  <a:pt x="1777" y="2017"/>
                </a:lnTo>
                <a:lnTo>
                  <a:pt x="1775" y="2017"/>
                </a:lnTo>
                <a:lnTo>
                  <a:pt x="1774" y="2018"/>
                </a:lnTo>
                <a:lnTo>
                  <a:pt x="1769" y="2018"/>
                </a:lnTo>
                <a:lnTo>
                  <a:pt x="1768" y="2019"/>
                </a:lnTo>
                <a:lnTo>
                  <a:pt x="1765" y="2019"/>
                </a:lnTo>
                <a:lnTo>
                  <a:pt x="1764" y="2019"/>
                </a:lnTo>
                <a:lnTo>
                  <a:pt x="1765" y="2022"/>
                </a:lnTo>
                <a:lnTo>
                  <a:pt x="1764" y="2022"/>
                </a:lnTo>
                <a:lnTo>
                  <a:pt x="1762" y="2022"/>
                </a:lnTo>
                <a:lnTo>
                  <a:pt x="1762" y="2023"/>
                </a:lnTo>
                <a:lnTo>
                  <a:pt x="1762" y="2024"/>
                </a:lnTo>
                <a:lnTo>
                  <a:pt x="1761" y="2024"/>
                </a:lnTo>
                <a:lnTo>
                  <a:pt x="1761" y="2025"/>
                </a:lnTo>
                <a:lnTo>
                  <a:pt x="1759" y="2025"/>
                </a:lnTo>
                <a:lnTo>
                  <a:pt x="1759" y="2024"/>
                </a:lnTo>
                <a:lnTo>
                  <a:pt x="1758" y="2025"/>
                </a:lnTo>
                <a:lnTo>
                  <a:pt x="1756" y="2027"/>
                </a:lnTo>
                <a:lnTo>
                  <a:pt x="1756" y="2025"/>
                </a:lnTo>
                <a:lnTo>
                  <a:pt x="1754" y="2025"/>
                </a:lnTo>
                <a:lnTo>
                  <a:pt x="1754" y="2027"/>
                </a:lnTo>
                <a:lnTo>
                  <a:pt x="1752" y="2028"/>
                </a:lnTo>
                <a:lnTo>
                  <a:pt x="1751" y="2028"/>
                </a:lnTo>
                <a:lnTo>
                  <a:pt x="1751" y="2027"/>
                </a:lnTo>
                <a:lnTo>
                  <a:pt x="1752" y="2024"/>
                </a:lnTo>
                <a:lnTo>
                  <a:pt x="1752" y="2023"/>
                </a:lnTo>
                <a:lnTo>
                  <a:pt x="1751" y="2023"/>
                </a:lnTo>
                <a:lnTo>
                  <a:pt x="1749" y="2024"/>
                </a:lnTo>
                <a:lnTo>
                  <a:pt x="1748" y="2025"/>
                </a:lnTo>
                <a:lnTo>
                  <a:pt x="1747" y="2027"/>
                </a:lnTo>
                <a:lnTo>
                  <a:pt x="1747" y="2028"/>
                </a:lnTo>
                <a:lnTo>
                  <a:pt x="1747" y="2029"/>
                </a:lnTo>
                <a:lnTo>
                  <a:pt x="1745" y="2029"/>
                </a:lnTo>
                <a:lnTo>
                  <a:pt x="1745" y="2028"/>
                </a:lnTo>
                <a:lnTo>
                  <a:pt x="1745" y="2029"/>
                </a:lnTo>
                <a:lnTo>
                  <a:pt x="1745" y="2028"/>
                </a:lnTo>
                <a:lnTo>
                  <a:pt x="1743" y="2028"/>
                </a:lnTo>
                <a:lnTo>
                  <a:pt x="1742" y="2028"/>
                </a:lnTo>
                <a:lnTo>
                  <a:pt x="1741" y="2029"/>
                </a:lnTo>
                <a:lnTo>
                  <a:pt x="1741" y="2028"/>
                </a:lnTo>
                <a:lnTo>
                  <a:pt x="1741" y="2027"/>
                </a:lnTo>
                <a:lnTo>
                  <a:pt x="1740" y="2027"/>
                </a:lnTo>
                <a:lnTo>
                  <a:pt x="1741" y="2025"/>
                </a:lnTo>
                <a:lnTo>
                  <a:pt x="1740" y="2025"/>
                </a:lnTo>
                <a:lnTo>
                  <a:pt x="1738" y="2027"/>
                </a:lnTo>
                <a:lnTo>
                  <a:pt x="1737" y="2027"/>
                </a:lnTo>
                <a:lnTo>
                  <a:pt x="1736" y="2027"/>
                </a:lnTo>
                <a:lnTo>
                  <a:pt x="1735" y="2027"/>
                </a:lnTo>
                <a:lnTo>
                  <a:pt x="1735" y="2028"/>
                </a:lnTo>
                <a:lnTo>
                  <a:pt x="1735" y="2027"/>
                </a:lnTo>
                <a:lnTo>
                  <a:pt x="1733" y="2028"/>
                </a:lnTo>
                <a:lnTo>
                  <a:pt x="1732" y="2028"/>
                </a:lnTo>
                <a:lnTo>
                  <a:pt x="1731" y="2028"/>
                </a:lnTo>
                <a:lnTo>
                  <a:pt x="1729" y="2028"/>
                </a:lnTo>
                <a:lnTo>
                  <a:pt x="1727" y="2029"/>
                </a:lnTo>
                <a:lnTo>
                  <a:pt x="1725" y="2030"/>
                </a:lnTo>
                <a:lnTo>
                  <a:pt x="1725" y="2032"/>
                </a:lnTo>
                <a:lnTo>
                  <a:pt x="1724" y="2033"/>
                </a:lnTo>
                <a:lnTo>
                  <a:pt x="1722" y="2033"/>
                </a:lnTo>
                <a:lnTo>
                  <a:pt x="1722" y="2034"/>
                </a:lnTo>
                <a:lnTo>
                  <a:pt x="1721" y="2034"/>
                </a:lnTo>
                <a:lnTo>
                  <a:pt x="1720" y="2034"/>
                </a:lnTo>
                <a:lnTo>
                  <a:pt x="1720" y="2033"/>
                </a:lnTo>
                <a:lnTo>
                  <a:pt x="1720" y="2032"/>
                </a:lnTo>
                <a:lnTo>
                  <a:pt x="1721" y="2030"/>
                </a:lnTo>
                <a:lnTo>
                  <a:pt x="1720" y="2030"/>
                </a:lnTo>
                <a:lnTo>
                  <a:pt x="1720" y="2029"/>
                </a:lnTo>
                <a:lnTo>
                  <a:pt x="1719" y="2029"/>
                </a:lnTo>
                <a:lnTo>
                  <a:pt x="1717" y="2030"/>
                </a:lnTo>
                <a:lnTo>
                  <a:pt x="1716" y="2033"/>
                </a:lnTo>
                <a:lnTo>
                  <a:pt x="1716" y="2034"/>
                </a:lnTo>
                <a:lnTo>
                  <a:pt x="1715" y="2035"/>
                </a:lnTo>
                <a:lnTo>
                  <a:pt x="1714" y="2037"/>
                </a:lnTo>
                <a:lnTo>
                  <a:pt x="1713" y="2037"/>
                </a:lnTo>
                <a:lnTo>
                  <a:pt x="1711" y="2037"/>
                </a:lnTo>
                <a:lnTo>
                  <a:pt x="1711" y="2038"/>
                </a:lnTo>
                <a:lnTo>
                  <a:pt x="1710" y="2038"/>
                </a:lnTo>
                <a:lnTo>
                  <a:pt x="1709" y="2038"/>
                </a:lnTo>
                <a:lnTo>
                  <a:pt x="1708" y="2037"/>
                </a:lnTo>
                <a:lnTo>
                  <a:pt x="1705" y="2038"/>
                </a:lnTo>
                <a:lnTo>
                  <a:pt x="1703" y="2038"/>
                </a:lnTo>
                <a:lnTo>
                  <a:pt x="1701" y="2038"/>
                </a:lnTo>
                <a:lnTo>
                  <a:pt x="1700" y="2039"/>
                </a:lnTo>
                <a:lnTo>
                  <a:pt x="1698" y="2039"/>
                </a:lnTo>
                <a:lnTo>
                  <a:pt x="1695" y="2038"/>
                </a:lnTo>
                <a:lnTo>
                  <a:pt x="1692" y="2035"/>
                </a:lnTo>
                <a:lnTo>
                  <a:pt x="1690" y="2034"/>
                </a:lnTo>
                <a:lnTo>
                  <a:pt x="1690" y="2033"/>
                </a:lnTo>
                <a:lnTo>
                  <a:pt x="1690" y="2030"/>
                </a:lnTo>
                <a:lnTo>
                  <a:pt x="1689" y="2032"/>
                </a:lnTo>
                <a:lnTo>
                  <a:pt x="1688" y="2032"/>
                </a:lnTo>
                <a:lnTo>
                  <a:pt x="1685" y="2033"/>
                </a:lnTo>
                <a:lnTo>
                  <a:pt x="1684" y="2033"/>
                </a:lnTo>
                <a:lnTo>
                  <a:pt x="1683" y="2033"/>
                </a:lnTo>
                <a:lnTo>
                  <a:pt x="1681" y="2035"/>
                </a:lnTo>
                <a:lnTo>
                  <a:pt x="1679" y="2034"/>
                </a:lnTo>
                <a:lnTo>
                  <a:pt x="1679" y="2035"/>
                </a:lnTo>
                <a:lnTo>
                  <a:pt x="1678" y="2035"/>
                </a:lnTo>
                <a:lnTo>
                  <a:pt x="1678" y="2034"/>
                </a:lnTo>
                <a:lnTo>
                  <a:pt x="1677" y="2033"/>
                </a:lnTo>
                <a:lnTo>
                  <a:pt x="1674" y="2034"/>
                </a:lnTo>
                <a:lnTo>
                  <a:pt x="1674" y="2033"/>
                </a:lnTo>
                <a:lnTo>
                  <a:pt x="1673" y="2033"/>
                </a:lnTo>
                <a:lnTo>
                  <a:pt x="1672" y="2033"/>
                </a:lnTo>
                <a:lnTo>
                  <a:pt x="1672" y="2032"/>
                </a:lnTo>
                <a:lnTo>
                  <a:pt x="1671" y="2032"/>
                </a:lnTo>
                <a:lnTo>
                  <a:pt x="1669" y="2030"/>
                </a:lnTo>
                <a:lnTo>
                  <a:pt x="1669" y="2029"/>
                </a:lnTo>
                <a:lnTo>
                  <a:pt x="1668" y="2029"/>
                </a:lnTo>
                <a:lnTo>
                  <a:pt x="1668" y="2028"/>
                </a:lnTo>
                <a:lnTo>
                  <a:pt x="1667" y="2029"/>
                </a:lnTo>
                <a:lnTo>
                  <a:pt x="1666" y="2029"/>
                </a:lnTo>
                <a:lnTo>
                  <a:pt x="1666" y="2028"/>
                </a:lnTo>
                <a:lnTo>
                  <a:pt x="1667" y="2027"/>
                </a:lnTo>
                <a:lnTo>
                  <a:pt x="1667" y="2025"/>
                </a:lnTo>
                <a:lnTo>
                  <a:pt x="1668" y="2024"/>
                </a:lnTo>
                <a:lnTo>
                  <a:pt x="1667" y="2024"/>
                </a:lnTo>
                <a:lnTo>
                  <a:pt x="1667" y="2023"/>
                </a:lnTo>
                <a:lnTo>
                  <a:pt x="1667" y="2022"/>
                </a:lnTo>
                <a:lnTo>
                  <a:pt x="1669" y="2021"/>
                </a:lnTo>
                <a:lnTo>
                  <a:pt x="1669" y="2022"/>
                </a:lnTo>
                <a:lnTo>
                  <a:pt x="1669" y="2021"/>
                </a:lnTo>
                <a:lnTo>
                  <a:pt x="1668" y="2021"/>
                </a:lnTo>
                <a:lnTo>
                  <a:pt x="1667" y="2021"/>
                </a:lnTo>
                <a:lnTo>
                  <a:pt x="1667" y="2022"/>
                </a:lnTo>
                <a:lnTo>
                  <a:pt x="1666" y="2022"/>
                </a:lnTo>
                <a:lnTo>
                  <a:pt x="1666" y="2023"/>
                </a:lnTo>
                <a:lnTo>
                  <a:pt x="1665" y="2023"/>
                </a:lnTo>
                <a:lnTo>
                  <a:pt x="1666" y="2023"/>
                </a:lnTo>
                <a:lnTo>
                  <a:pt x="1665" y="2024"/>
                </a:lnTo>
                <a:lnTo>
                  <a:pt x="1663" y="2025"/>
                </a:lnTo>
                <a:lnTo>
                  <a:pt x="1662" y="2025"/>
                </a:lnTo>
                <a:lnTo>
                  <a:pt x="1661" y="2025"/>
                </a:lnTo>
                <a:lnTo>
                  <a:pt x="1661" y="2024"/>
                </a:lnTo>
                <a:lnTo>
                  <a:pt x="1660" y="2024"/>
                </a:lnTo>
                <a:lnTo>
                  <a:pt x="1660" y="2023"/>
                </a:lnTo>
                <a:lnTo>
                  <a:pt x="1658" y="2023"/>
                </a:lnTo>
                <a:lnTo>
                  <a:pt x="1658" y="2022"/>
                </a:lnTo>
                <a:lnTo>
                  <a:pt x="1657" y="2022"/>
                </a:lnTo>
                <a:lnTo>
                  <a:pt x="1656" y="2023"/>
                </a:lnTo>
                <a:lnTo>
                  <a:pt x="1655" y="2023"/>
                </a:lnTo>
                <a:lnTo>
                  <a:pt x="1654" y="2023"/>
                </a:lnTo>
                <a:lnTo>
                  <a:pt x="1654" y="2022"/>
                </a:lnTo>
                <a:lnTo>
                  <a:pt x="1652" y="2021"/>
                </a:lnTo>
                <a:lnTo>
                  <a:pt x="1652" y="2019"/>
                </a:lnTo>
                <a:lnTo>
                  <a:pt x="1650" y="2021"/>
                </a:lnTo>
                <a:lnTo>
                  <a:pt x="1649" y="2021"/>
                </a:lnTo>
                <a:lnTo>
                  <a:pt x="1649" y="2019"/>
                </a:lnTo>
                <a:lnTo>
                  <a:pt x="1649" y="2021"/>
                </a:lnTo>
                <a:lnTo>
                  <a:pt x="1647" y="2021"/>
                </a:lnTo>
                <a:lnTo>
                  <a:pt x="1647" y="2022"/>
                </a:lnTo>
                <a:lnTo>
                  <a:pt x="1646" y="2023"/>
                </a:lnTo>
                <a:lnTo>
                  <a:pt x="1645" y="2022"/>
                </a:lnTo>
                <a:lnTo>
                  <a:pt x="1644" y="2022"/>
                </a:lnTo>
                <a:lnTo>
                  <a:pt x="1642" y="2022"/>
                </a:lnTo>
                <a:lnTo>
                  <a:pt x="1641" y="2021"/>
                </a:lnTo>
                <a:lnTo>
                  <a:pt x="1639" y="2021"/>
                </a:lnTo>
                <a:lnTo>
                  <a:pt x="1638" y="2021"/>
                </a:lnTo>
                <a:lnTo>
                  <a:pt x="1636" y="2019"/>
                </a:lnTo>
                <a:lnTo>
                  <a:pt x="1636" y="2018"/>
                </a:lnTo>
                <a:lnTo>
                  <a:pt x="1635" y="2018"/>
                </a:lnTo>
                <a:lnTo>
                  <a:pt x="1635" y="2017"/>
                </a:lnTo>
                <a:lnTo>
                  <a:pt x="1634" y="2017"/>
                </a:lnTo>
                <a:lnTo>
                  <a:pt x="1633" y="2017"/>
                </a:lnTo>
                <a:lnTo>
                  <a:pt x="1633" y="2018"/>
                </a:lnTo>
                <a:lnTo>
                  <a:pt x="1630" y="2018"/>
                </a:lnTo>
                <a:lnTo>
                  <a:pt x="1629" y="2018"/>
                </a:lnTo>
                <a:lnTo>
                  <a:pt x="1628" y="2017"/>
                </a:lnTo>
                <a:lnTo>
                  <a:pt x="1626" y="2017"/>
                </a:lnTo>
                <a:lnTo>
                  <a:pt x="1625" y="2017"/>
                </a:lnTo>
                <a:lnTo>
                  <a:pt x="1625" y="2018"/>
                </a:lnTo>
                <a:lnTo>
                  <a:pt x="1624" y="2016"/>
                </a:lnTo>
                <a:lnTo>
                  <a:pt x="1624" y="2014"/>
                </a:lnTo>
                <a:lnTo>
                  <a:pt x="1623" y="2014"/>
                </a:lnTo>
                <a:lnTo>
                  <a:pt x="1624" y="2014"/>
                </a:lnTo>
                <a:lnTo>
                  <a:pt x="1623" y="2013"/>
                </a:lnTo>
                <a:lnTo>
                  <a:pt x="1624" y="2013"/>
                </a:lnTo>
                <a:lnTo>
                  <a:pt x="1625" y="2012"/>
                </a:lnTo>
                <a:lnTo>
                  <a:pt x="1625" y="2013"/>
                </a:lnTo>
                <a:lnTo>
                  <a:pt x="1626" y="2013"/>
                </a:lnTo>
                <a:lnTo>
                  <a:pt x="1626" y="2014"/>
                </a:lnTo>
                <a:lnTo>
                  <a:pt x="1628" y="2014"/>
                </a:lnTo>
                <a:lnTo>
                  <a:pt x="1629" y="2014"/>
                </a:lnTo>
                <a:lnTo>
                  <a:pt x="1630" y="2016"/>
                </a:lnTo>
                <a:lnTo>
                  <a:pt x="1630" y="2014"/>
                </a:lnTo>
                <a:lnTo>
                  <a:pt x="1631" y="2014"/>
                </a:lnTo>
                <a:lnTo>
                  <a:pt x="1631" y="2016"/>
                </a:lnTo>
                <a:lnTo>
                  <a:pt x="1633" y="2014"/>
                </a:lnTo>
                <a:lnTo>
                  <a:pt x="1633" y="2013"/>
                </a:lnTo>
                <a:lnTo>
                  <a:pt x="1634" y="2016"/>
                </a:lnTo>
                <a:lnTo>
                  <a:pt x="1634" y="2014"/>
                </a:lnTo>
                <a:lnTo>
                  <a:pt x="1635" y="2014"/>
                </a:lnTo>
                <a:lnTo>
                  <a:pt x="1635" y="2013"/>
                </a:lnTo>
                <a:lnTo>
                  <a:pt x="1635" y="2012"/>
                </a:lnTo>
                <a:lnTo>
                  <a:pt x="1639" y="2013"/>
                </a:lnTo>
                <a:lnTo>
                  <a:pt x="1640" y="2013"/>
                </a:lnTo>
                <a:lnTo>
                  <a:pt x="1641" y="2012"/>
                </a:lnTo>
                <a:lnTo>
                  <a:pt x="1640" y="2012"/>
                </a:lnTo>
                <a:lnTo>
                  <a:pt x="1639" y="2011"/>
                </a:lnTo>
                <a:lnTo>
                  <a:pt x="1638" y="2011"/>
                </a:lnTo>
                <a:lnTo>
                  <a:pt x="1638" y="2009"/>
                </a:lnTo>
                <a:lnTo>
                  <a:pt x="1638" y="2008"/>
                </a:lnTo>
                <a:lnTo>
                  <a:pt x="1638" y="2007"/>
                </a:lnTo>
                <a:lnTo>
                  <a:pt x="1639" y="2007"/>
                </a:lnTo>
                <a:lnTo>
                  <a:pt x="1639" y="2006"/>
                </a:lnTo>
                <a:lnTo>
                  <a:pt x="1640" y="2006"/>
                </a:lnTo>
                <a:lnTo>
                  <a:pt x="1641" y="2007"/>
                </a:lnTo>
                <a:lnTo>
                  <a:pt x="1642" y="2007"/>
                </a:lnTo>
                <a:lnTo>
                  <a:pt x="1644" y="2007"/>
                </a:lnTo>
                <a:lnTo>
                  <a:pt x="1645" y="2005"/>
                </a:lnTo>
                <a:lnTo>
                  <a:pt x="1646" y="2006"/>
                </a:lnTo>
                <a:lnTo>
                  <a:pt x="1645" y="2007"/>
                </a:lnTo>
                <a:lnTo>
                  <a:pt x="1647" y="2008"/>
                </a:lnTo>
                <a:lnTo>
                  <a:pt x="1645" y="2009"/>
                </a:lnTo>
                <a:lnTo>
                  <a:pt x="1646" y="2011"/>
                </a:lnTo>
                <a:lnTo>
                  <a:pt x="1649" y="2011"/>
                </a:lnTo>
                <a:lnTo>
                  <a:pt x="1650" y="2011"/>
                </a:lnTo>
                <a:lnTo>
                  <a:pt x="1650" y="2009"/>
                </a:lnTo>
                <a:lnTo>
                  <a:pt x="1649" y="2009"/>
                </a:lnTo>
                <a:lnTo>
                  <a:pt x="1649" y="2008"/>
                </a:lnTo>
                <a:lnTo>
                  <a:pt x="1649" y="2006"/>
                </a:lnTo>
                <a:lnTo>
                  <a:pt x="1646" y="2006"/>
                </a:lnTo>
                <a:lnTo>
                  <a:pt x="1649" y="2005"/>
                </a:lnTo>
                <a:lnTo>
                  <a:pt x="1649" y="2003"/>
                </a:lnTo>
                <a:lnTo>
                  <a:pt x="1647" y="2002"/>
                </a:lnTo>
                <a:lnTo>
                  <a:pt x="1646" y="2001"/>
                </a:lnTo>
                <a:lnTo>
                  <a:pt x="1647" y="2000"/>
                </a:lnTo>
                <a:lnTo>
                  <a:pt x="1646" y="2000"/>
                </a:lnTo>
                <a:lnTo>
                  <a:pt x="1646" y="1998"/>
                </a:lnTo>
                <a:lnTo>
                  <a:pt x="1645" y="1997"/>
                </a:lnTo>
                <a:lnTo>
                  <a:pt x="1646" y="1996"/>
                </a:lnTo>
                <a:lnTo>
                  <a:pt x="1645" y="1996"/>
                </a:lnTo>
                <a:lnTo>
                  <a:pt x="1645" y="1995"/>
                </a:lnTo>
                <a:lnTo>
                  <a:pt x="1646" y="1995"/>
                </a:lnTo>
                <a:lnTo>
                  <a:pt x="1647" y="1993"/>
                </a:lnTo>
                <a:lnTo>
                  <a:pt x="1649" y="1993"/>
                </a:lnTo>
                <a:lnTo>
                  <a:pt x="1647" y="1992"/>
                </a:lnTo>
                <a:lnTo>
                  <a:pt x="1649" y="1992"/>
                </a:lnTo>
                <a:lnTo>
                  <a:pt x="1647" y="1992"/>
                </a:lnTo>
                <a:lnTo>
                  <a:pt x="1646" y="1992"/>
                </a:lnTo>
                <a:lnTo>
                  <a:pt x="1645" y="1991"/>
                </a:lnTo>
                <a:lnTo>
                  <a:pt x="1646" y="1989"/>
                </a:lnTo>
                <a:lnTo>
                  <a:pt x="1645" y="1987"/>
                </a:lnTo>
                <a:lnTo>
                  <a:pt x="1645" y="1986"/>
                </a:lnTo>
                <a:lnTo>
                  <a:pt x="1645" y="1985"/>
                </a:lnTo>
                <a:lnTo>
                  <a:pt x="1646" y="1985"/>
                </a:lnTo>
                <a:lnTo>
                  <a:pt x="1646" y="1984"/>
                </a:lnTo>
                <a:lnTo>
                  <a:pt x="1646" y="1981"/>
                </a:lnTo>
                <a:lnTo>
                  <a:pt x="1649" y="1981"/>
                </a:lnTo>
                <a:lnTo>
                  <a:pt x="1649" y="1980"/>
                </a:lnTo>
                <a:lnTo>
                  <a:pt x="1647" y="1980"/>
                </a:lnTo>
                <a:lnTo>
                  <a:pt x="1647" y="1979"/>
                </a:lnTo>
                <a:lnTo>
                  <a:pt x="1647" y="1977"/>
                </a:lnTo>
                <a:lnTo>
                  <a:pt x="1649" y="1977"/>
                </a:lnTo>
                <a:lnTo>
                  <a:pt x="1649" y="1976"/>
                </a:lnTo>
                <a:lnTo>
                  <a:pt x="1650" y="1976"/>
                </a:lnTo>
                <a:lnTo>
                  <a:pt x="1650" y="1975"/>
                </a:lnTo>
                <a:lnTo>
                  <a:pt x="1651" y="1975"/>
                </a:lnTo>
                <a:lnTo>
                  <a:pt x="1652" y="1975"/>
                </a:lnTo>
                <a:lnTo>
                  <a:pt x="1654" y="1975"/>
                </a:lnTo>
                <a:lnTo>
                  <a:pt x="1654" y="1974"/>
                </a:lnTo>
                <a:lnTo>
                  <a:pt x="1652" y="1974"/>
                </a:lnTo>
                <a:lnTo>
                  <a:pt x="1652" y="1975"/>
                </a:lnTo>
                <a:lnTo>
                  <a:pt x="1651" y="1975"/>
                </a:lnTo>
                <a:lnTo>
                  <a:pt x="1650" y="1974"/>
                </a:lnTo>
                <a:lnTo>
                  <a:pt x="1649" y="1971"/>
                </a:lnTo>
                <a:lnTo>
                  <a:pt x="1650" y="1970"/>
                </a:lnTo>
                <a:lnTo>
                  <a:pt x="1651" y="1970"/>
                </a:lnTo>
                <a:lnTo>
                  <a:pt x="1650" y="1970"/>
                </a:lnTo>
                <a:lnTo>
                  <a:pt x="1650" y="1969"/>
                </a:lnTo>
                <a:lnTo>
                  <a:pt x="1649" y="1969"/>
                </a:lnTo>
                <a:lnTo>
                  <a:pt x="1651" y="1969"/>
                </a:lnTo>
                <a:lnTo>
                  <a:pt x="1654" y="1968"/>
                </a:lnTo>
                <a:lnTo>
                  <a:pt x="1655" y="1966"/>
                </a:lnTo>
                <a:lnTo>
                  <a:pt x="1655" y="1965"/>
                </a:lnTo>
                <a:lnTo>
                  <a:pt x="1654" y="1965"/>
                </a:lnTo>
                <a:lnTo>
                  <a:pt x="1652" y="1966"/>
                </a:lnTo>
                <a:lnTo>
                  <a:pt x="1651" y="1965"/>
                </a:lnTo>
                <a:lnTo>
                  <a:pt x="1652" y="1965"/>
                </a:lnTo>
                <a:lnTo>
                  <a:pt x="1654" y="1964"/>
                </a:lnTo>
                <a:lnTo>
                  <a:pt x="1654" y="1963"/>
                </a:lnTo>
                <a:lnTo>
                  <a:pt x="1655" y="1963"/>
                </a:lnTo>
                <a:lnTo>
                  <a:pt x="1656" y="1961"/>
                </a:lnTo>
                <a:lnTo>
                  <a:pt x="1656" y="1960"/>
                </a:lnTo>
                <a:lnTo>
                  <a:pt x="1654" y="1960"/>
                </a:lnTo>
                <a:lnTo>
                  <a:pt x="1652" y="1960"/>
                </a:lnTo>
                <a:lnTo>
                  <a:pt x="1652" y="1959"/>
                </a:lnTo>
                <a:lnTo>
                  <a:pt x="1652" y="1958"/>
                </a:lnTo>
                <a:lnTo>
                  <a:pt x="1654" y="1958"/>
                </a:lnTo>
                <a:lnTo>
                  <a:pt x="1655" y="1957"/>
                </a:lnTo>
                <a:lnTo>
                  <a:pt x="1655" y="1955"/>
                </a:lnTo>
                <a:lnTo>
                  <a:pt x="1656" y="1954"/>
                </a:lnTo>
                <a:lnTo>
                  <a:pt x="1656" y="1953"/>
                </a:lnTo>
                <a:lnTo>
                  <a:pt x="1656" y="1952"/>
                </a:lnTo>
                <a:lnTo>
                  <a:pt x="1658" y="1950"/>
                </a:lnTo>
                <a:lnTo>
                  <a:pt x="1657" y="1950"/>
                </a:lnTo>
                <a:lnTo>
                  <a:pt x="1660" y="1949"/>
                </a:lnTo>
                <a:lnTo>
                  <a:pt x="1661" y="1949"/>
                </a:lnTo>
                <a:lnTo>
                  <a:pt x="1661" y="1948"/>
                </a:lnTo>
                <a:lnTo>
                  <a:pt x="1662" y="1948"/>
                </a:lnTo>
                <a:lnTo>
                  <a:pt x="1665" y="1944"/>
                </a:lnTo>
                <a:lnTo>
                  <a:pt x="1663" y="1947"/>
                </a:lnTo>
                <a:lnTo>
                  <a:pt x="1666" y="1949"/>
                </a:lnTo>
                <a:lnTo>
                  <a:pt x="1667" y="1948"/>
                </a:lnTo>
                <a:lnTo>
                  <a:pt x="1667" y="1949"/>
                </a:lnTo>
                <a:lnTo>
                  <a:pt x="1667" y="1948"/>
                </a:lnTo>
                <a:lnTo>
                  <a:pt x="1666" y="1947"/>
                </a:lnTo>
                <a:lnTo>
                  <a:pt x="1665" y="1945"/>
                </a:lnTo>
                <a:lnTo>
                  <a:pt x="1666" y="1945"/>
                </a:lnTo>
                <a:lnTo>
                  <a:pt x="1667" y="1945"/>
                </a:lnTo>
                <a:lnTo>
                  <a:pt x="1668" y="1945"/>
                </a:lnTo>
                <a:lnTo>
                  <a:pt x="1667" y="1945"/>
                </a:lnTo>
                <a:lnTo>
                  <a:pt x="1668" y="1944"/>
                </a:lnTo>
                <a:lnTo>
                  <a:pt x="1672" y="1945"/>
                </a:lnTo>
                <a:lnTo>
                  <a:pt x="1673" y="1945"/>
                </a:lnTo>
                <a:lnTo>
                  <a:pt x="1674" y="1944"/>
                </a:lnTo>
                <a:lnTo>
                  <a:pt x="1674" y="1943"/>
                </a:lnTo>
                <a:lnTo>
                  <a:pt x="1676" y="1943"/>
                </a:lnTo>
                <a:lnTo>
                  <a:pt x="1677" y="1942"/>
                </a:lnTo>
                <a:lnTo>
                  <a:pt x="1678" y="1942"/>
                </a:lnTo>
                <a:lnTo>
                  <a:pt x="1679" y="1939"/>
                </a:lnTo>
                <a:lnTo>
                  <a:pt x="1681" y="1938"/>
                </a:lnTo>
                <a:lnTo>
                  <a:pt x="1681" y="1937"/>
                </a:lnTo>
                <a:lnTo>
                  <a:pt x="1682" y="1937"/>
                </a:lnTo>
                <a:lnTo>
                  <a:pt x="1683" y="1937"/>
                </a:lnTo>
                <a:lnTo>
                  <a:pt x="1683" y="1936"/>
                </a:lnTo>
                <a:lnTo>
                  <a:pt x="1683" y="1934"/>
                </a:lnTo>
                <a:lnTo>
                  <a:pt x="1683" y="1932"/>
                </a:lnTo>
                <a:lnTo>
                  <a:pt x="1684" y="1932"/>
                </a:lnTo>
                <a:lnTo>
                  <a:pt x="1684" y="1931"/>
                </a:lnTo>
                <a:lnTo>
                  <a:pt x="1684" y="1928"/>
                </a:lnTo>
                <a:lnTo>
                  <a:pt x="1685" y="1928"/>
                </a:lnTo>
                <a:lnTo>
                  <a:pt x="1687" y="1928"/>
                </a:lnTo>
                <a:lnTo>
                  <a:pt x="1688" y="1927"/>
                </a:lnTo>
                <a:lnTo>
                  <a:pt x="1688" y="1926"/>
                </a:lnTo>
                <a:lnTo>
                  <a:pt x="1688" y="1925"/>
                </a:lnTo>
                <a:lnTo>
                  <a:pt x="1687" y="1923"/>
                </a:lnTo>
                <a:lnTo>
                  <a:pt x="1685" y="1922"/>
                </a:lnTo>
                <a:lnTo>
                  <a:pt x="1687" y="1922"/>
                </a:lnTo>
                <a:lnTo>
                  <a:pt x="1688" y="1922"/>
                </a:lnTo>
                <a:lnTo>
                  <a:pt x="1688" y="1921"/>
                </a:lnTo>
                <a:lnTo>
                  <a:pt x="1689" y="1921"/>
                </a:lnTo>
                <a:lnTo>
                  <a:pt x="1689" y="1920"/>
                </a:lnTo>
                <a:lnTo>
                  <a:pt x="1689" y="1918"/>
                </a:lnTo>
                <a:lnTo>
                  <a:pt x="1689" y="1917"/>
                </a:lnTo>
                <a:lnTo>
                  <a:pt x="1690" y="1916"/>
                </a:lnTo>
                <a:lnTo>
                  <a:pt x="1690" y="1913"/>
                </a:lnTo>
                <a:lnTo>
                  <a:pt x="1689" y="1913"/>
                </a:lnTo>
                <a:lnTo>
                  <a:pt x="1688" y="1913"/>
                </a:lnTo>
                <a:lnTo>
                  <a:pt x="1688" y="1912"/>
                </a:lnTo>
                <a:lnTo>
                  <a:pt x="1688" y="1911"/>
                </a:lnTo>
                <a:lnTo>
                  <a:pt x="1693" y="1896"/>
                </a:lnTo>
                <a:lnTo>
                  <a:pt x="1692" y="1901"/>
                </a:lnTo>
                <a:lnTo>
                  <a:pt x="1693" y="1902"/>
                </a:lnTo>
                <a:lnTo>
                  <a:pt x="1690" y="1906"/>
                </a:lnTo>
                <a:lnTo>
                  <a:pt x="1692" y="1906"/>
                </a:lnTo>
                <a:lnTo>
                  <a:pt x="1692" y="1907"/>
                </a:lnTo>
                <a:lnTo>
                  <a:pt x="1692" y="1906"/>
                </a:lnTo>
                <a:lnTo>
                  <a:pt x="1693" y="1906"/>
                </a:lnTo>
                <a:lnTo>
                  <a:pt x="1693" y="1907"/>
                </a:lnTo>
                <a:lnTo>
                  <a:pt x="1693" y="1906"/>
                </a:lnTo>
                <a:lnTo>
                  <a:pt x="1692" y="1909"/>
                </a:lnTo>
                <a:lnTo>
                  <a:pt x="1697" y="1910"/>
                </a:lnTo>
                <a:lnTo>
                  <a:pt x="1698" y="1909"/>
                </a:lnTo>
                <a:lnTo>
                  <a:pt x="1700" y="1910"/>
                </a:lnTo>
                <a:lnTo>
                  <a:pt x="1704" y="1907"/>
                </a:lnTo>
                <a:lnTo>
                  <a:pt x="1704" y="1905"/>
                </a:lnTo>
                <a:lnTo>
                  <a:pt x="1694" y="1901"/>
                </a:lnTo>
                <a:lnTo>
                  <a:pt x="1694" y="1899"/>
                </a:lnTo>
                <a:lnTo>
                  <a:pt x="1697" y="1899"/>
                </a:lnTo>
                <a:lnTo>
                  <a:pt x="1698" y="1899"/>
                </a:lnTo>
                <a:lnTo>
                  <a:pt x="1697" y="1899"/>
                </a:lnTo>
                <a:lnTo>
                  <a:pt x="1697" y="1900"/>
                </a:lnTo>
                <a:lnTo>
                  <a:pt x="1698" y="1900"/>
                </a:lnTo>
                <a:lnTo>
                  <a:pt x="1704" y="1901"/>
                </a:lnTo>
                <a:lnTo>
                  <a:pt x="1704" y="1900"/>
                </a:lnTo>
                <a:lnTo>
                  <a:pt x="1705" y="1899"/>
                </a:lnTo>
                <a:lnTo>
                  <a:pt x="1706" y="1896"/>
                </a:lnTo>
                <a:lnTo>
                  <a:pt x="1708" y="1896"/>
                </a:lnTo>
                <a:lnTo>
                  <a:pt x="1708" y="1897"/>
                </a:lnTo>
                <a:lnTo>
                  <a:pt x="1708" y="1896"/>
                </a:lnTo>
                <a:lnTo>
                  <a:pt x="1706" y="1897"/>
                </a:lnTo>
                <a:lnTo>
                  <a:pt x="1708" y="1899"/>
                </a:lnTo>
                <a:lnTo>
                  <a:pt x="1708" y="1897"/>
                </a:lnTo>
                <a:lnTo>
                  <a:pt x="1709" y="1899"/>
                </a:lnTo>
                <a:lnTo>
                  <a:pt x="1708" y="1899"/>
                </a:lnTo>
                <a:lnTo>
                  <a:pt x="1708" y="1901"/>
                </a:lnTo>
                <a:lnTo>
                  <a:pt x="1708" y="1902"/>
                </a:lnTo>
                <a:lnTo>
                  <a:pt x="1710" y="1902"/>
                </a:lnTo>
                <a:lnTo>
                  <a:pt x="1713" y="1902"/>
                </a:lnTo>
                <a:lnTo>
                  <a:pt x="1715" y="1901"/>
                </a:lnTo>
                <a:lnTo>
                  <a:pt x="1716" y="1900"/>
                </a:lnTo>
                <a:lnTo>
                  <a:pt x="1717" y="1899"/>
                </a:lnTo>
                <a:lnTo>
                  <a:pt x="1719" y="1896"/>
                </a:lnTo>
                <a:lnTo>
                  <a:pt x="1720" y="1893"/>
                </a:lnTo>
                <a:lnTo>
                  <a:pt x="1719" y="1891"/>
                </a:lnTo>
                <a:lnTo>
                  <a:pt x="1717" y="1890"/>
                </a:lnTo>
                <a:lnTo>
                  <a:pt x="1716" y="1891"/>
                </a:lnTo>
                <a:lnTo>
                  <a:pt x="1716" y="1890"/>
                </a:lnTo>
                <a:lnTo>
                  <a:pt x="1717" y="1890"/>
                </a:lnTo>
                <a:lnTo>
                  <a:pt x="1717" y="1889"/>
                </a:lnTo>
                <a:lnTo>
                  <a:pt x="1719" y="1885"/>
                </a:lnTo>
                <a:lnTo>
                  <a:pt x="1717" y="1880"/>
                </a:lnTo>
                <a:lnTo>
                  <a:pt x="1717" y="1877"/>
                </a:lnTo>
                <a:lnTo>
                  <a:pt x="1716" y="1875"/>
                </a:lnTo>
                <a:lnTo>
                  <a:pt x="1716" y="1874"/>
                </a:lnTo>
                <a:lnTo>
                  <a:pt x="1715" y="1874"/>
                </a:lnTo>
                <a:lnTo>
                  <a:pt x="1714" y="1874"/>
                </a:lnTo>
                <a:lnTo>
                  <a:pt x="1711" y="1877"/>
                </a:lnTo>
                <a:lnTo>
                  <a:pt x="1711" y="1878"/>
                </a:lnTo>
                <a:lnTo>
                  <a:pt x="1710" y="1877"/>
                </a:lnTo>
                <a:lnTo>
                  <a:pt x="1716" y="1872"/>
                </a:lnTo>
                <a:lnTo>
                  <a:pt x="1716" y="1873"/>
                </a:lnTo>
                <a:lnTo>
                  <a:pt x="1717" y="1873"/>
                </a:lnTo>
                <a:lnTo>
                  <a:pt x="1719" y="1872"/>
                </a:lnTo>
                <a:lnTo>
                  <a:pt x="1720" y="1870"/>
                </a:lnTo>
                <a:lnTo>
                  <a:pt x="1720" y="1869"/>
                </a:lnTo>
                <a:lnTo>
                  <a:pt x="1720" y="1867"/>
                </a:lnTo>
                <a:lnTo>
                  <a:pt x="1719" y="1865"/>
                </a:lnTo>
                <a:lnTo>
                  <a:pt x="1717" y="1864"/>
                </a:lnTo>
                <a:lnTo>
                  <a:pt x="1715" y="1864"/>
                </a:lnTo>
                <a:lnTo>
                  <a:pt x="1714" y="1867"/>
                </a:lnTo>
                <a:lnTo>
                  <a:pt x="1716" y="1862"/>
                </a:lnTo>
                <a:lnTo>
                  <a:pt x="1716" y="1861"/>
                </a:lnTo>
                <a:lnTo>
                  <a:pt x="1716" y="1862"/>
                </a:lnTo>
                <a:lnTo>
                  <a:pt x="1719" y="1863"/>
                </a:lnTo>
                <a:lnTo>
                  <a:pt x="1720" y="1863"/>
                </a:lnTo>
                <a:lnTo>
                  <a:pt x="1721" y="1862"/>
                </a:lnTo>
                <a:lnTo>
                  <a:pt x="1722" y="1859"/>
                </a:lnTo>
                <a:lnTo>
                  <a:pt x="1722" y="1857"/>
                </a:lnTo>
                <a:lnTo>
                  <a:pt x="1722" y="1856"/>
                </a:lnTo>
                <a:lnTo>
                  <a:pt x="1720" y="1856"/>
                </a:lnTo>
                <a:lnTo>
                  <a:pt x="1722" y="1854"/>
                </a:lnTo>
                <a:lnTo>
                  <a:pt x="1724" y="1853"/>
                </a:lnTo>
                <a:lnTo>
                  <a:pt x="1722" y="1852"/>
                </a:lnTo>
                <a:lnTo>
                  <a:pt x="1721" y="1848"/>
                </a:lnTo>
                <a:lnTo>
                  <a:pt x="1720" y="1847"/>
                </a:lnTo>
                <a:lnTo>
                  <a:pt x="1719" y="1847"/>
                </a:lnTo>
                <a:lnTo>
                  <a:pt x="1717" y="1848"/>
                </a:lnTo>
                <a:lnTo>
                  <a:pt x="1719" y="1847"/>
                </a:lnTo>
                <a:lnTo>
                  <a:pt x="1717" y="1846"/>
                </a:lnTo>
                <a:lnTo>
                  <a:pt x="1716" y="1849"/>
                </a:lnTo>
                <a:lnTo>
                  <a:pt x="1715" y="1849"/>
                </a:lnTo>
                <a:lnTo>
                  <a:pt x="1715" y="1848"/>
                </a:lnTo>
                <a:lnTo>
                  <a:pt x="1713" y="1846"/>
                </a:lnTo>
                <a:lnTo>
                  <a:pt x="1711" y="1846"/>
                </a:lnTo>
                <a:lnTo>
                  <a:pt x="1713" y="1843"/>
                </a:lnTo>
                <a:lnTo>
                  <a:pt x="1713" y="1842"/>
                </a:lnTo>
                <a:lnTo>
                  <a:pt x="1713" y="1843"/>
                </a:lnTo>
                <a:lnTo>
                  <a:pt x="1714" y="1842"/>
                </a:lnTo>
                <a:lnTo>
                  <a:pt x="1714" y="1841"/>
                </a:lnTo>
                <a:lnTo>
                  <a:pt x="1713" y="1840"/>
                </a:lnTo>
                <a:lnTo>
                  <a:pt x="1710" y="1838"/>
                </a:lnTo>
                <a:lnTo>
                  <a:pt x="1709" y="1838"/>
                </a:lnTo>
                <a:lnTo>
                  <a:pt x="1709" y="1840"/>
                </a:lnTo>
                <a:lnTo>
                  <a:pt x="1709" y="1837"/>
                </a:lnTo>
                <a:lnTo>
                  <a:pt x="1710" y="1836"/>
                </a:lnTo>
                <a:lnTo>
                  <a:pt x="1710" y="1835"/>
                </a:lnTo>
                <a:lnTo>
                  <a:pt x="1710" y="1833"/>
                </a:lnTo>
                <a:lnTo>
                  <a:pt x="1708" y="1832"/>
                </a:lnTo>
                <a:lnTo>
                  <a:pt x="1706" y="1831"/>
                </a:lnTo>
                <a:lnTo>
                  <a:pt x="1705" y="1831"/>
                </a:lnTo>
                <a:lnTo>
                  <a:pt x="1705" y="1833"/>
                </a:lnTo>
                <a:lnTo>
                  <a:pt x="1705" y="1832"/>
                </a:lnTo>
                <a:lnTo>
                  <a:pt x="1703" y="1832"/>
                </a:lnTo>
                <a:lnTo>
                  <a:pt x="1703" y="1833"/>
                </a:lnTo>
                <a:lnTo>
                  <a:pt x="1703" y="1835"/>
                </a:lnTo>
                <a:lnTo>
                  <a:pt x="1703" y="1836"/>
                </a:lnTo>
                <a:lnTo>
                  <a:pt x="1703" y="1835"/>
                </a:lnTo>
                <a:lnTo>
                  <a:pt x="1701" y="1831"/>
                </a:lnTo>
                <a:lnTo>
                  <a:pt x="1701" y="1830"/>
                </a:lnTo>
                <a:lnTo>
                  <a:pt x="1704" y="1825"/>
                </a:lnTo>
                <a:lnTo>
                  <a:pt x="1703" y="1822"/>
                </a:lnTo>
                <a:lnTo>
                  <a:pt x="1703" y="1821"/>
                </a:lnTo>
                <a:lnTo>
                  <a:pt x="1704" y="1821"/>
                </a:lnTo>
                <a:lnTo>
                  <a:pt x="1704" y="1822"/>
                </a:lnTo>
                <a:lnTo>
                  <a:pt x="1705" y="1825"/>
                </a:lnTo>
                <a:lnTo>
                  <a:pt x="1705" y="1824"/>
                </a:lnTo>
                <a:lnTo>
                  <a:pt x="1709" y="1825"/>
                </a:lnTo>
                <a:lnTo>
                  <a:pt x="1710" y="1825"/>
                </a:lnTo>
                <a:lnTo>
                  <a:pt x="1711" y="1824"/>
                </a:lnTo>
                <a:lnTo>
                  <a:pt x="1711" y="1822"/>
                </a:lnTo>
                <a:lnTo>
                  <a:pt x="1710" y="1822"/>
                </a:lnTo>
                <a:lnTo>
                  <a:pt x="1710" y="1820"/>
                </a:lnTo>
                <a:lnTo>
                  <a:pt x="1709" y="1820"/>
                </a:lnTo>
                <a:lnTo>
                  <a:pt x="1709" y="1819"/>
                </a:lnTo>
                <a:lnTo>
                  <a:pt x="1708" y="1817"/>
                </a:lnTo>
                <a:lnTo>
                  <a:pt x="1706" y="1817"/>
                </a:lnTo>
                <a:lnTo>
                  <a:pt x="1705" y="1817"/>
                </a:lnTo>
                <a:lnTo>
                  <a:pt x="1704" y="1817"/>
                </a:lnTo>
                <a:lnTo>
                  <a:pt x="1704" y="1816"/>
                </a:lnTo>
                <a:lnTo>
                  <a:pt x="1703" y="1816"/>
                </a:lnTo>
                <a:lnTo>
                  <a:pt x="1703" y="1817"/>
                </a:lnTo>
                <a:lnTo>
                  <a:pt x="1701" y="1822"/>
                </a:lnTo>
                <a:lnTo>
                  <a:pt x="1701" y="1824"/>
                </a:lnTo>
                <a:lnTo>
                  <a:pt x="1700" y="1824"/>
                </a:lnTo>
                <a:lnTo>
                  <a:pt x="1700" y="1821"/>
                </a:lnTo>
                <a:lnTo>
                  <a:pt x="1701" y="1817"/>
                </a:lnTo>
                <a:lnTo>
                  <a:pt x="1701" y="1816"/>
                </a:lnTo>
                <a:lnTo>
                  <a:pt x="1701" y="1815"/>
                </a:lnTo>
                <a:lnTo>
                  <a:pt x="1701" y="1814"/>
                </a:lnTo>
                <a:lnTo>
                  <a:pt x="1700" y="1814"/>
                </a:lnTo>
                <a:lnTo>
                  <a:pt x="1699" y="1812"/>
                </a:lnTo>
                <a:lnTo>
                  <a:pt x="1698" y="1814"/>
                </a:lnTo>
                <a:lnTo>
                  <a:pt x="1697" y="1814"/>
                </a:lnTo>
                <a:lnTo>
                  <a:pt x="1697" y="1812"/>
                </a:lnTo>
                <a:lnTo>
                  <a:pt x="1697" y="1811"/>
                </a:lnTo>
                <a:lnTo>
                  <a:pt x="1695" y="1811"/>
                </a:lnTo>
                <a:lnTo>
                  <a:pt x="1695" y="1810"/>
                </a:lnTo>
                <a:lnTo>
                  <a:pt x="1695" y="1811"/>
                </a:lnTo>
                <a:lnTo>
                  <a:pt x="1694" y="1810"/>
                </a:lnTo>
                <a:lnTo>
                  <a:pt x="1693" y="1810"/>
                </a:lnTo>
                <a:lnTo>
                  <a:pt x="1692" y="1810"/>
                </a:lnTo>
                <a:lnTo>
                  <a:pt x="1690" y="1810"/>
                </a:lnTo>
                <a:lnTo>
                  <a:pt x="1689" y="1809"/>
                </a:lnTo>
                <a:lnTo>
                  <a:pt x="1688" y="1809"/>
                </a:lnTo>
                <a:lnTo>
                  <a:pt x="1688" y="1808"/>
                </a:lnTo>
                <a:lnTo>
                  <a:pt x="1687" y="1806"/>
                </a:lnTo>
                <a:lnTo>
                  <a:pt x="1687" y="1801"/>
                </a:lnTo>
                <a:lnTo>
                  <a:pt x="1685" y="1800"/>
                </a:lnTo>
                <a:lnTo>
                  <a:pt x="1684" y="1800"/>
                </a:lnTo>
                <a:lnTo>
                  <a:pt x="1684" y="1801"/>
                </a:lnTo>
                <a:lnTo>
                  <a:pt x="1682" y="1798"/>
                </a:lnTo>
                <a:lnTo>
                  <a:pt x="1683" y="1798"/>
                </a:lnTo>
                <a:lnTo>
                  <a:pt x="1683" y="1799"/>
                </a:lnTo>
                <a:lnTo>
                  <a:pt x="1684" y="1798"/>
                </a:lnTo>
                <a:lnTo>
                  <a:pt x="1685" y="1798"/>
                </a:lnTo>
                <a:lnTo>
                  <a:pt x="1685" y="1796"/>
                </a:lnTo>
                <a:lnTo>
                  <a:pt x="1684" y="1795"/>
                </a:lnTo>
                <a:lnTo>
                  <a:pt x="1684" y="1794"/>
                </a:lnTo>
                <a:lnTo>
                  <a:pt x="1679" y="1794"/>
                </a:lnTo>
                <a:lnTo>
                  <a:pt x="1678" y="1793"/>
                </a:lnTo>
                <a:lnTo>
                  <a:pt x="1679" y="1792"/>
                </a:lnTo>
                <a:lnTo>
                  <a:pt x="1678" y="1792"/>
                </a:lnTo>
                <a:lnTo>
                  <a:pt x="1678" y="1790"/>
                </a:lnTo>
                <a:lnTo>
                  <a:pt x="1677" y="1790"/>
                </a:lnTo>
                <a:lnTo>
                  <a:pt x="1677" y="1792"/>
                </a:lnTo>
                <a:lnTo>
                  <a:pt x="1676" y="1790"/>
                </a:lnTo>
                <a:lnTo>
                  <a:pt x="1677" y="1790"/>
                </a:lnTo>
                <a:lnTo>
                  <a:pt x="1674" y="1788"/>
                </a:lnTo>
                <a:lnTo>
                  <a:pt x="1673" y="1787"/>
                </a:lnTo>
                <a:lnTo>
                  <a:pt x="1672" y="1787"/>
                </a:lnTo>
                <a:lnTo>
                  <a:pt x="1672" y="1785"/>
                </a:lnTo>
                <a:lnTo>
                  <a:pt x="1671" y="1785"/>
                </a:lnTo>
                <a:lnTo>
                  <a:pt x="1669" y="1784"/>
                </a:lnTo>
                <a:lnTo>
                  <a:pt x="1668" y="1784"/>
                </a:lnTo>
                <a:lnTo>
                  <a:pt x="1668" y="1783"/>
                </a:lnTo>
                <a:lnTo>
                  <a:pt x="1667" y="1783"/>
                </a:lnTo>
                <a:lnTo>
                  <a:pt x="1665" y="1780"/>
                </a:lnTo>
                <a:lnTo>
                  <a:pt x="1663" y="1780"/>
                </a:lnTo>
                <a:lnTo>
                  <a:pt x="1663" y="1779"/>
                </a:lnTo>
                <a:lnTo>
                  <a:pt x="1662" y="1779"/>
                </a:lnTo>
                <a:lnTo>
                  <a:pt x="1663" y="1779"/>
                </a:lnTo>
                <a:lnTo>
                  <a:pt x="1662" y="1779"/>
                </a:lnTo>
                <a:lnTo>
                  <a:pt x="1661" y="1778"/>
                </a:lnTo>
                <a:lnTo>
                  <a:pt x="1661" y="1777"/>
                </a:lnTo>
                <a:lnTo>
                  <a:pt x="1662" y="1776"/>
                </a:lnTo>
                <a:lnTo>
                  <a:pt x="1661" y="1774"/>
                </a:lnTo>
                <a:lnTo>
                  <a:pt x="1661" y="1773"/>
                </a:lnTo>
                <a:lnTo>
                  <a:pt x="1660" y="1773"/>
                </a:lnTo>
                <a:lnTo>
                  <a:pt x="1658" y="1776"/>
                </a:lnTo>
                <a:lnTo>
                  <a:pt x="1657" y="1774"/>
                </a:lnTo>
                <a:lnTo>
                  <a:pt x="1657" y="1776"/>
                </a:lnTo>
                <a:lnTo>
                  <a:pt x="1656" y="1776"/>
                </a:lnTo>
                <a:lnTo>
                  <a:pt x="1656" y="1774"/>
                </a:lnTo>
                <a:lnTo>
                  <a:pt x="1655" y="1773"/>
                </a:lnTo>
                <a:lnTo>
                  <a:pt x="1655" y="1774"/>
                </a:lnTo>
                <a:lnTo>
                  <a:pt x="1654" y="1773"/>
                </a:lnTo>
                <a:lnTo>
                  <a:pt x="1652" y="1773"/>
                </a:lnTo>
                <a:lnTo>
                  <a:pt x="1654" y="1776"/>
                </a:lnTo>
                <a:lnTo>
                  <a:pt x="1652" y="1776"/>
                </a:lnTo>
                <a:lnTo>
                  <a:pt x="1652" y="1774"/>
                </a:lnTo>
                <a:lnTo>
                  <a:pt x="1652" y="1773"/>
                </a:lnTo>
                <a:lnTo>
                  <a:pt x="1651" y="1774"/>
                </a:lnTo>
                <a:lnTo>
                  <a:pt x="1651" y="1776"/>
                </a:lnTo>
                <a:lnTo>
                  <a:pt x="1650" y="1774"/>
                </a:lnTo>
                <a:lnTo>
                  <a:pt x="1650" y="1773"/>
                </a:lnTo>
                <a:lnTo>
                  <a:pt x="1649" y="1774"/>
                </a:lnTo>
                <a:lnTo>
                  <a:pt x="1647" y="1773"/>
                </a:lnTo>
                <a:lnTo>
                  <a:pt x="1647" y="1774"/>
                </a:lnTo>
                <a:lnTo>
                  <a:pt x="1646" y="1773"/>
                </a:lnTo>
                <a:lnTo>
                  <a:pt x="1645" y="1773"/>
                </a:lnTo>
                <a:lnTo>
                  <a:pt x="1645" y="1772"/>
                </a:lnTo>
                <a:lnTo>
                  <a:pt x="1644" y="1772"/>
                </a:lnTo>
                <a:lnTo>
                  <a:pt x="1642" y="1772"/>
                </a:lnTo>
                <a:lnTo>
                  <a:pt x="1642" y="1771"/>
                </a:lnTo>
                <a:lnTo>
                  <a:pt x="1641" y="1771"/>
                </a:lnTo>
                <a:lnTo>
                  <a:pt x="1642" y="1771"/>
                </a:lnTo>
                <a:lnTo>
                  <a:pt x="1642" y="1769"/>
                </a:lnTo>
                <a:lnTo>
                  <a:pt x="1641" y="1769"/>
                </a:lnTo>
                <a:lnTo>
                  <a:pt x="1641" y="1767"/>
                </a:lnTo>
                <a:lnTo>
                  <a:pt x="1641" y="1766"/>
                </a:lnTo>
                <a:lnTo>
                  <a:pt x="1641" y="1767"/>
                </a:lnTo>
                <a:lnTo>
                  <a:pt x="1640" y="1766"/>
                </a:lnTo>
                <a:lnTo>
                  <a:pt x="1641" y="1766"/>
                </a:lnTo>
                <a:lnTo>
                  <a:pt x="1642" y="1766"/>
                </a:lnTo>
                <a:lnTo>
                  <a:pt x="1642" y="1764"/>
                </a:lnTo>
                <a:lnTo>
                  <a:pt x="1644" y="1764"/>
                </a:lnTo>
                <a:lnTo>
                  <a:pt x="1645" y="1763"/>
                </a:lnTo>
                <a:lnTo>
                  <a:pt x="1644" y="1764"/>
                </a:lnTo>
                <a:lnTo>
                  <a:pt x="1645" y="1764"/>
                </a:lnTo>
                <a:lnTo>
                  <a:pt x="1646" y="1764"/>
                </a:lnTo>
                <a:lnTo>
                  <a:pt x="1647" y="1764"/>
                </a:lnTo>
                <a:lnTo>
                  <a:pt x="1646" y="1766"/>
                </a:lnTo>
                <a:lnTo>
                  <a:pt x="1649" y="1767"/>
                </a:lnTo>
                <a:lnTo>
                  <a:pt x="1649" y="1766"/>
                </a:lnTo>
                <a:lnTo>
                  <a:pt x="1647" y="1766"/>
                </a:lnTo>
                <a:lnTo>
                  <a:pt x="1647" y="1763"/>
                </a:lnTo>
                <a:lnTo>
                  <a:pt x="1649" y="1762"/>
                </a:lnTo>
                <a:lnTo>
                  <a:pt x="1649" y="1761"/>
                </a:lnTo>
                <a:lnTo>
                  <a:pt x="1650" y="1761"/>
                </a:lnTo>
                <a:lnTo>
                  <a:pt x="1650" y="1760"/>
                </a:lnTo>
                <a:lnTo>
                  <a:pt x="1650" y="1758"/>
                </a:lnTo>
                <a:lnTo>
                  <a:pt x="1651" y="1757"/>
                </a:lnTo>
                <a:lnTo>
                  <a:pt x="1650" y="1757"/>
                </a:lnTo>
                <a:lnTo>
                  <a:pt x="1651" y="1757"/>
                </a:lnTo>
                <a:lnTo>
                  <a:pt x="1649" y="1755"/>
                </a:lnTo>
                <a:lnTo>
                  <a:pt x="1649" y="1753"/>
                </a:lnTo>
                <a:lnTo>
                  <a:pt x="1650" y="1755"/>
                </a:lnTo>
                <a:lnTo>
                  <a:pt x="1650" y="1756"/>
                </a:lnTo>
                <a:lnTo>
                  <a:pt x="1651" y="1756"/>
                </a:lnTo>
                <a:lnTo>
                  <a:pt x="1650" y="1757"/>
                </a:lnTo>
                <a:lnTo>
                  <a:pt x="1651" y="1757"/>
                </a:lnTo>
                <a:lnTo>
                  <a:pt x="1651" y="1756"/>
                </a:lnTo>
                <a:lnTo>
                  <a:pt x="1652" y="1756"/>
                </a:lnTo>
                <a:lnTo>
                  <a:pt x="1652" y="1755"/>
                </a:lnTo>
                <a:lnTo>
                  <a:pt x="1654" y="1756"/>
                </a:lnTo>
                <a:lnTo>
                  <a:pt x="1655" y="1756"/>
                </a:lnTo>
                <a:lnTo>
                  <a:pt x="1656" y="1755"/>
                </a:lnTo>
                <a:lnTo>
                  <a:pt x="1655" y="1755"/>
                </a:lnTo>
                <a:lnTo>
                  <a:pt x="1654" y="1755"/>
                </a:lnTo>
                <a:lnTo>
                  <a:pt x="1652" y="1755"/>
                </a:lnTo>
                <a:lnTo>
                  <a:pt x="1651" y="1753"/>
                </a:lnTo>
                <a:lnTo>
                  <a:pt x="1650" y="1753"/>
                </a:lnTo>
                <a:lnTo>
                  <a:pt x="1651" y="1753"/>
                </a:lnTo>
                <a:lnTo>
                  <a:pt x="1652" y="1752"/>
                </a:lnTo>
                <a:lnTo>
                  <a:pt x="1654" y="1752"/>
                </a:lnTo>
                <a:lnTo>
                  <a:pt x="1652" y="1751"/>
                </a:lnTo>
                <a:lnTo>
                  <a:pt x="1654" y="1751"/>
                </a:lnTo>
                <a:lnTo>
                  <a:pt x="1654" y="1752"/>
                </a:lnTo>
                <a:lnTo>
                  <a:pt x="1655" y="1751"/>
                </a:lnTo>
                <a:lnTo>
                  <a:pt x="1655" y="1750"/>
                </a:lnTo>
                <a:lnTo>
                  <a:pt x="1656" y="1748"/>
                </a:lnTo>
                <a:lnTo>
                  <a:pt x="1657" y="1746"/>
                </a:lnTo>
                <a:lnTo>
                  <a:pt x="1658" y="1744"/>
                </a:lnTo>
                <a:lnTo>
                  <a:pt x="1660" y="1744"/>
                </a:lnTo>
                <a:lnTo>
                  <a:pt x="1661" y="1742"/>
                </a:lnTo>
                <a:lnTo>
                  <a:pt x="1662" y="1742"/>
                </a:lnTo>
                <a:lnTo>
                  <a:pt x="1662" y="1741"/>
                </a:lnTo>
                <a:lnTo>
                  <a:pt x="1665" y="1740"/>
                </a:lnTo>
                <a:lnTo>
                  <a:pt x="1663" y="1737"/>
                </a:lnTo>
                <a:lnTo>
                  <a:pt x="1665" y="1737"/>
                </a:lnTo>
                <a:lnTo>
                  <a:pt x="1665" y="1736"/>
                </a:lnTo>
                <a:lnTo>
                  <a:pt x="1665" y="1735"/>
                </a:lnTo>
                <a:lnTo>
                  <a:pt x="1665" y="1734"/>
                </a:lnTo>
                <a:lnTo>
                  <a:pt x="1663" y="1734"/>
                </a:lnTo>
                <a:lnTo>
                  <a:pt x="1663" y="1732"/>
                </a:lnTo>
                <a:lnTo>
                  <a:pt x="1662" y="1732"/>
                </a:lnTo>
                <a:lnTo>
                  <a:pt x="1661" y="1732"/>
                </a:lnTo>
                <a:lnTo>
                  <a:pt x="1660" y="1732"/>
                </a:lnTo>
                <a:lnTo>
                  <a:pt x="1661" y="1731"/>
                </a:lnTo>
                <a:lnTo>
                  <a:pt x="1660" y="1730"/>
                </a:lnTo>
                <a:lnTo>
                  <a:pt x="1661" y="1730"/>
                </a:lnTo>
                <a:lnTo>
                  <a:pt x="1660" y="1729"/>
                </a:lnTo>
                <a:lnTo>
                  <a:pt x="1660" y="1728"/>
                </a:lnTo>
                <a:lnTo>
                  <a:pt x="1661" y="1728"/>
                </a:lnTo>
                <a:lnTo>
                  <a:pt x="1661" y="1726"/>
                </a:lnTo>
                <a:lnTo>
                  <a:pt x="1662" y="1725"/>
                </a:lnTo>
                <a:lnTo>
                  <a:pt x="1662" y="1724"/>
                </a:lnTo>
                <a:lnTo>
                  <a:pt x="1662" y="1723"/>
                </a:lnTo>
                <a:lnTo>
                  <a:pt x="1662" y="1721"/>
                </a:lnTo>
                <a:lnTo>
                  <a:pt x="1663" y="1720"/>
                </a:lnTo>
                <a:lnTo>
                  <a:pt x="1665" y="1720"/>
                </a:lnTo>
                <a:lnTo>
                  <a:pt x="1665" y="1719"/>
                </a:lnTo>
                <a:lnTo>
                  <a:pt x="1665" y="1720"/>
                </a:lnTo>
                <a:lnTo>
                  <a:pt x="1665" y="1719"/>
                </a:lnTo>
                <a:lnTo>
                  <a:pt x="1666" y="1719"/>
                </a:lnTo>
                <a:lnTo>
                  <a:pt x="1667" y="1719"/>
                </a:lnTo>
                <a:lnTo>
                  <a:pt x="1666" y="1719"/>
                </a:lnTo>
                <a:lnTo>
                  <a:pt x="1666" y="1721"/>
                </a:lnTo>
                <a:lnTo>
                  <a:pt x="1667" y="1723"/>
                </a:lnTo>
                <a:lnTo>
                  <a:pt x="1669" y="1723"/>
                </a:lnTo>
                <a:lnTo>
                  <a:pt x="1669" y="1721"/>
                </a:lnTo>
                <a:lnTo>
                  <a:pt x="1671" y="1720"/>
                </a:lnTo>
                <a:lnTo>
                  <a:pt x="1672" y="1719"/>
                </a:lnTo>
                <a:lnTo>
                  <a:pt x="1674" y="1720"/>
                </a:lnTo>
                <a:lnTo>
                  <a:pt x="1677" y="1723"/>
                </a:lnTo>
                <a:lnTo>
                  <a:pt x="1679" y="1723"/>
                </a:lnTo>
                <a:lnTo>
                  <a:pt x="1681" y="1723"/>
                </a:lnTo>
                <a:lnTo>
                  <a:pt x="1678" y="1723"/>
                </a:lnTo>
                <a:lnTo>
                  <a:pt x="1678" y="1724"/>
                </a:lnTo>
                <a:lnTo>
                  <a:pt x="1681" y="1725"/>
                </a:lnTo>
                <a:lnTo>
                  <a:pt x="1681" y="1726"/>
                </a:lnTo>
                <a:lnTo>
                  <a:pt x="1682" y="1728"/>
                </a:lnTo>
                <a:lnTo>
                  <a:pt x="1682" y="1726"/>
                </a:lnTo>
                <a:lnTo>
                  <a:pt x="1683" y="1726"/>
                </a:lnTo>
                <a:lnTo>
                  <a:pt x="1682" y="1726"/>
                </a:lnTo>
                <a:lnTo>
                  <a:pt x="1683" y="1726"/>
                </a:lnTo>
                <a:lnTo>
                  <a:pt x="1683" y="1725"/>
                </a:lnTo>
                <a:lnTo>
                  <a:pt x="1683" y="1724"/>
                </a:lnTo>
                <a:lnTo>
                  <a:pt x="1682" y="1724"/>
                </a:lnTo>
                <a:lnTo>
                  <a:pt x="1682" y="1723"/>
                </a:lnTo>
                <a:lnTo>
                  <a:pt x="1683" y="1724"/>
                </a:lnTo>
                <a:lnTo>
                  <a:pt x="1685" y="1723"/>
                </a:lnTo>
                <a:lnTo>
                  <a:pt x="1685" y="1724"/>
                </a:lnTo>
                <a:lnTo>
                  <a:pt x="1687" y="1725"/>
                </a:lnTo>
                <a:lnTo>
                  <a:pt x="1688" y="1725"/>
                </a:lnTo>
                <a:lnTo>
                  <a:pt x="1688" y="1726"/>
                </a:lnTo>
                <a:lnTo>
                  <a:pt x="1689" y="1726"/>
                </a:lnTo>
                <a:lnTo>
                  <a:pt x="1690" y="1728"/>
                </a:lnTo>
                <a:lnTo>
                  <a:pt x="1692" y="1730"/>
                </a:lnTo>
                <a:lnTo>
                  <a:pt x="1689" y="1730"/>
                </a:lnTo>
                <a:lnTo>
                  <a:pt x="1689" y="1732"/>
                </a:lnTo>
                <a:lnTo>
                  <a:pt x="1690" y="1732"/>
                </a:lnTo>
                <a:lnTo>
                  <a:pt x="1693" y="1731"/>
                </a:lnTo>
                <a:lnTo>
                  <a:pt x="1692" y="1730"/>
                </a:lnTo>
                <a:lnTo>
                  <a:pt x="1692" y="1728"/>
                </a:lnTo>
                <a:lnTo>
                  <a:pt x="1693" y="1728"/>
                </a:lnTo>
                <a:lnTo>
                  <a:pt x="1694" y="1728"/>
                </a:lnTo>
                <a:lnTo>
                  <a:pt x="1704" y="1725"/>
                </a:lnTo>
                <a:lnTo>
                  <a:pt x="1706" y="1724"/>
                </a:lnTo>
                <a:lnTo>
                  <a:pt x="1714" y="1721"/>
                </a:lnTo>
                <a:lnTo>
                  <a:pt x="1715" y="1720"/>
                </a:lnTo>
                <a:lnTo>
                  <a:pt x="1714" y="1718"/>
                </a:lnTo>
                <a:lnTo>
                  <a:pt x="1713" y="1715"/>
                </a:lnTo>
                <a:lnTo>
                  <a:pt x="1711" y="1714"/>
                </a:lnTo>
                <a:lnTo>
                  <a:pt x="1697" y="1716"/>
                </a:lnTo>
                <a:lnTo>
                  <a:pt x="1687" y="1720"/>
                </a:lnTo>
                <a:lnTo>
                  <a:pt x="1685" y="1720"/>
                </a:lnTo>
                <a:lnTo>
                  <a:pt x="1684" y="1720"/>
                </a:lnTo>
                <a:lnTo>
                  <a:pt x="1683" y="1720"/>
                </a:lnTo>
                <a:lnTo>
                  <a:pt x="1681" y="1719"/>
                </a:lnTo>
                <a:lnTo>
                  <a:pt x="1681" y="1718"/>
                </a:lnTo>
                <a:lnTo>
                  <a:pt x="1679" y="1716"/>
                </a:lnTo>
                <a:lnTo>
                  <a:pt x="1681" y="1715"/>
                </a:lnTo>
                <a:lnTo>
                  <a:pt x="1682" y="1715"/>
                </a:lnTo>
                <a:lnTo>
                  <a:pt x="1683" y="1714"/>
                </a:lnTo>
                <a:lnTo>
                  <a:pt x="1683" y="1712"/>
                </a:lnTo>
                <a:lnTo>
                  <a:pt x="1682" y="1713"/>
                </a:lnTo>
                <a:lnTo>
                  <a:pt x="1682" y="1712"/>
                </a:lnTo>
                <a:lnTo>
                  <a:pt x="1681" y="1712"/>
                </a:lnTo>
                <a:lnTo>
                  <a:pt x="1682" y="1713"/>
                </a:lnTo>
                <a:lnTo>
                  <a:pt x="1679" y="1715"/>
                </a:lnTo>
                <a:lnTo>
                  <a:pt x="1678" y="1713"/>
                </a:lnTo>
                <a:lnTo>
                  <a:pt x="1677" y="1714"/>
                </a:lnTo>
                <a:lnTo>
                  <a:pt x="1678" y="1715"/>
                </a:lnTo>
                <a:lnTo>
                  <a:pt x="1673" y="1708"/>
                </a:lnTo>
                <a:lnTo>
                  <a:pt x="1674" y="1709"/>
                </a:lnTo>
                <a:lnTo>
                  <a:pt x="1674" y="1708"/>
                </a:lnTo>
                <a:lnTo>
                  <a:pt x="1676" y="1710"/>
                </a:lnTo>
                <a:lnTo>
                  <a:pt x="1683" y="1705"/>
                </a:lnTo>
                <a:lnTo>
                  <a:pt x="1683" y="1704"/>
                </a:lnTo>
                <a:lnTo>
                  <a:pt x="1683" y="1703"/>
                </a:lnTo>
                <a:lnTo>
                  <a:pt x="1679" y="1698"/>
                </a:lnTo>
                <a:lnTo>
                  <a:pt x="1681" y="1696"/>
                </a:lnTo>
                <a:lnTo>
                  <a:pt x="1687" y="1692"/>
                </a:lnTo>
                <a:lnTo>
                  <a:pt x="1684" y="1689"/>
                </a:lnTo>
                <a:lnTo>
                  <a:pt x="1682" y="1692"/>
                </a:lnTo>
                <a:lnTo>
                  <a:pt x="1681" y="1689"/>
                </a:lnTo>
                <a:lnTo>
                  <a:pt x="1688" y="1684"/>
                </a:lnTo>
                <a:lnTo>
                  <a:pt x="1688" y="1683"/>
                </a:lnTo>
                <a:lnTo>
                  <a:pt x="1682" y="1682"/>
                </a:lnTo>
                <a:lnTo>
                  <a:pt x="1682" y="1681"/>
                </a:lnTo>
                <a:lnTo>
                  <a:pt x="1683" y="1682"/>
                </a:lnTo>
                <a:lnTo>
                  <a:pt x="1683" y="1681"/>
                </a:lnTo>
                <a:lnTo>
                  <a:pt x="1685" y="1667"/>
                </a:lnTo>
                <a:lnTo>
                  <a:pt x="1684" y="1667"/>
                </a:lnTo>
                <a:lnTo>
                  <a:pt x="1685" y="1666"/>
                </a:lnTo>
                <a:lnTo>
                  <a:pt x="1688" y="1656"/>
                </a:lnTo>
                <a:lnTo>
                  <a:pt x="1687" y="1656"/>
                </a:lnTo>
                <a:lnTo>
                  <a:pt x="1679" y="1660"/>
                </a:lnTo>
                <a:lnTo>
                  <a:pt x="1677" y="1656"/>
                </a:lnTo>
                <a:lnTo>
                  <a:pt x="1683" y="1652"/>
                </a:lnTo>
                <a:lnTo>
                  <a:pt x="1682" y="1651"/>
                </a:lnTo>
                <a:lnTo>
                  <a:pt x="1683" y="1650"/>
                </a:lnTo>
                <a:lnTo>
                  <a:pt x="1683" y="1651"/>
                </a:lnTo>
                <a:lnTo>
                  <a:pt x="1687" y="1649"/>
                </a:lnTo>
                <a:lnTo>
                  <a:pt x="1688" y="1648"/>
                </a:lnTo>
                <a:lnTo>
                  <a:pt x="1687" y="1646"/>
                </a:lnTo>
                <a:lnTo>
                  <a:pt x="1687" y="1645"/>
                </a:lnTo>
                <a:lnTo>
                  <a:pt x="1685" y="1645"/>
                </a:lnTo>
                <a:lnTo>
                  <a:pt x="1678" y="1650"/>
                </a:lnTo>
                <a:lnTo>
                  <a:pt x="1677" y="1648"/>
                </a:lnTo>
                <a:lnTo>
                  <a:pt x="1679" y="1645"/>
                </a:lnTo>
                <a:lnTo>
                  <a:pt x="1678" y="1643"/>
                </a:lnTo>
                <a:lnTo>
                  <a:pt x="1678" y="1641"/>
                </a:lnTo>
                <a:lnTo>
                  <a:pt x="1673" y="1645"/>
                </a:lnTo>
                <a:lnTo>
                  <a:pt x="1672" y="1644"/>
                </a:lnTo>
                <a:lnTo>
                  <a:pt x="1671" y="1643"/>
                </a:lnTo>
                <a:lnTo>
                  <a:pt x="1671" y="1641"/>
                </a:lnTo>
                <a:lnTo>
                  <a:pt x="1677" y="1636"/>
                </a:lnTo>
                <a:lnTo>
                  <a:pt x="1676" y="1635"/>
                </a:lnTo>
                <a:lnTo>
                  <a:pt x="1676" y="1634"/>
                </a:lnTo>
                <a:lnTo>
                  <a:pt x="1668" y="1635"/>
                </a:lnTo>
                <a:lnTo>
                  <a:pt x="1666" y="1632"/>
                </a:lnTo>
                <a:lnTo>
                  <a:pt x="1672" y="1628"/>
                </a:lnTo>
                <a:lnTo>
                  <a:pt x="1672" y="1627"/>
                </a:lnTo>
                <a:lnTo>
                  <a:pt x="1673" y="1625"/>
                </a:lnTo>
                <a:lnTo>
                  <a:pt x="1671" y="1623"/>
                </a:lnTo>
                <a:lnTo>
                  <a:pt x="1673" y="1622"/>
                </a:lnTo>
                <a:lnTo>
                  <a:pt x="1676" y="1623"/>
                </a:lnTo>
                <a:lnTo>
                  <a:pt x="1677" y="1627"/>
                </a:lnTo>
                <a:lnTo>
                  <a:pt x="1678" y="1625"/>
                </a:lnTo>
                <a:lnTo>
                  <a:pt x="1676" y="1623"/>
                </a:lnTo>
                <a:lnTo>
                  <a:pt x="1677" y="1623"/>
                </a:lnTo>
                <a:lnTo>
                  <a:pt x="1678" y="1625"/>
                </a:lnTo>
                <a:lnTo>
                  <a:pt x="1678" y="1624"/>
                </a:lnTo>
                <a:lnTo>
                  <a:pt x="1677" y="1623"/>
                </a:lnTo>
                <a:lnTo>
                  <a:pt x="1678" y="1622"/>
                </a:lnTo>
                <a:lnTo>
                  <a:pt x="1681" y="1625"/>
                </a:lnTo>
                <a:lnTo>
                  <a:pt x="1678" y="1622"/>
                </a:lnTo>
                <a:lnTo>
                  <a:pt x="1681" y="1625"/>
                </a:lnTo>
                <a:lnTo>
                  <a:pt x="1682" y="1624"/>
                </a:lnTo>
                <a:lnTo>
                  <a:pt x="1679" y="1620"/>
                </a:lnTo>
                <a:lnTo>
                  <a:pt x="1677" y="1616"/>
                </a:lnTo>
                <a:lnTo>
                  <a:pt x="1676" y="1616"/>
                </a:lnTo>
                <a:lnTo>
                  <a:pt x="1674" y="1613"/>
                </a:lnTo>
                <a:lnTo>
                  <a:pt x="1673" y="1613"/>
                </a:lnTo>
                <a:lnTo>
                  <a:pt x="1669" y="1607"/>
                </a:lnTo>
                <a:lnTo>
                  <a:pt x="1673" y="1613"/>
                </a:lnTo>
                <a:lnTo>
                  <a:pt x="1672" y="1614"/>
                </a:lnTo>
                <a:lnTo>
                  <a:pt x="1669" y="1609"/>
                </a:lnTo>
                <a:lnTo>
                  <a:pt x="1669" y="1611"/>
                </a:lnTo>
                <a:lnTo>
                  <a:pt x="1672" y="1614"/>
                </a:lnTo>
                <a:lnTo>
                  <a:pt x="1671" y="1614"/>
                </a:lnTo>
                <a:lnTo>
                  <a:pt x="1668" y="1609"/>
                </a:lnTo>
                <a:lnTo>
                  <a:pt x="1667" y="1609"/>
                </a:lnTo>
                <a:lnTo>
                  <a:pt x="1671" y="1614"/>
                </a:lnTo>
                <a:lnTo>
                  <a:pt x="1669" y="1616"/>
                </a:lnTo>
                <a:lnTo>
                  <a:pt x="1671" y="1617"/>
                </a:lnTo>
                <a:lnTo>
                  <a:pt x="1671" y="1619"/>
                </a:lnTo>
                <a:lnTo>
                  <a:pt x="1671" y="1620"/>
                </a:lnTo>
                <a:lnTo>
                  <a:pt x="1668" y="1622"/>
                </a:lnTo>
                <a:lnTo>
                  <a:pt x="1668" y="1620"/>
                </a:lnTo>
                <a:lnTo>
                  <a:pt x="1662" y="1625"/>
                </a:lnTo>
                <a:lnTo>
                  <a:pt x="1661" y="1625"/>
                </a:lnTo>
                <a:lnTo>
                  <a:pt x="1660" y="1622"/>
                </a:lnTo>
                <a:lnTo>
                  <a:pt x="1667" y="1618"/>
                </a:lnTo>
                <a:lnTo>
                  <a:pt x="1663" y="1612"/>
                </a:lnTo>
                <a:lnTo>
                  <a:pt x="1662" y="1613"/>
                </a:lnTo>
                <a:lnTo>
                  <a:pt x="1662" y="1612"/>
                </a:lnTo>
                <a:lnTo>
                  <a:pt x="1655" y="1617"/>
                </a:lnTo>
                <a:lnTo>
                  <a:pt x="1654" y="1616"/>
                </a:lnTo>
                <a:lnTo>
                  <a:pt x="1652" y="1616"/>
                </a:lnTo>
                <a:lnTo>
                  <a:pt x="1654" y="1614"/>
                </a:lnTo>
                <a:lnTo>
                  <a:pt x="1652" y="1613"/>
                </a:lnTo>
                <a:lnTo>
                  <a:pt x="1657" y="1611"/>
                </a:lnTo>
                <a:lnTo>
                  <a:pt x="1657" y="1609"/>
                </a:lnTo>
                <a:lnTo>
                  <a:pt x="1646" y="1595"/>
                </a:lnTo>
                <a:lnTo>
                  <a:pt x="1641" y="1597"/>
                </a:lnTo>
                <a:lnTo>
                  <a:pt x="1640" y="1593"/>
                </a:lnTo>
                <a:lnTo>
                  <a:pt x="1647" y="1588"/>
                </a:lnTo>
                <a:lnTo>
                  <a:pt x="1646" y="1586"/>
                </a:lnTo>
                <a:lnTo>
                  <a:pt x="1636" y="1585"/>
                </a:lnTo>
                <a:lnTo>
                  <a:pt x="1634" y="1581"/>
                </a:lnTo>
                <a:lnTo>
                  <a:pt x="1652" y="1581"/>
                </a:lnTo>
                <a:lnTo>
                  <a:pt x="1654" y="1581"/>
                </a:lnTo>
                <a:lnTo>
                  <a:pt x="1650" y="1575"/>
                </a:lnTo>
                <a:lnTo>
                  <a:pt x="1640" y="1575"/>
                </a:lnTo>
                <a:lnTo>
                  <a:pt x="1640" y="1576"/>
                </a:lnTo>
                <a:lnTo>
                  <a:pt x="1638" y="1576"/>
                </a:lnTo>
                <a:lnTo>
                  <a:pt x="1638" y="1575"/>
                </a:lnTo>
                <a:lnTo>
                  <a:pt x="1626" y="1574"/>
                </a:lnTo>
                <a:lnTo>
                  <a:pt x="1624" y="1570"/>
                </a:lnTo>
                <a:lnTo>
                  <a:pt x="1633" y="1570"/>
                </a:lnTo>
                <a:lnTo>
                  <a:pt x="1633" y="1569"/>
                </a:lnTo>
                <a:lnTo>
                  <a:pt x="1634" y="1567"/>
                </a:lnTo>
                <a:lnTo>
                  <a:pt x="1629" y="1560"/>
                </a:lnTo>
                <a:lnTo>
                  <a:pt x="1628" y="1561"/>
                </a:lnTo>
                <a:lnTo>
                  <a:pt x="1628" y="1560"/>
                </a:lnTo>
                <a:lnTo>
                  <a:pt x="1614" y="1559"/>
                </a:lnTo>
                <a:lnTo>
                  <a:pt x="1613" y="1559"/>
                </a:lnTo>
                <a:lnTo>
                  <a:pt x="1588" y="1540"/>
                </a:lnTo>
                <a:lnTo>
                  <a:pt x="1590" y="1537"/>
                </a:lnTo>
                <a:lnTo>
                  <a:pt x="1591" y="1537"/>
                </a:lnTo>
                <a:lnTo>
                  <a:pt x="1591" y="1535"/>
                </a:lnTo>
                <a:lnTo>
                  <a:pt x="1591" y="1537"/>
                </a:lnTo>
                <a:lnTo>
                  <a:pt x="1592" y="1538"/>
                </a:lnTo>
                <a:lnTo>
                  <a:pt x="1593" y="1539"/>
                </a:lnTo>
                <a:lnTo>
                  <a:pt x="1594" y="1539"/>
                </a:lnTo>
                <a:lnTo>
                  <a:pt x="1594" y="1538"/>
                </a:lnTo>
                <a:lnTo>
                  <a:pt x="1596" y="1538"/>
                </a:lnTo>
                <a:lnTo>
                  <a:pt x="1594" y="1539"/>
                </a:lnTo>
                <a:lnTo>
                  <a:pt x="1597" y="1540"/>
                </a:lnTo>
                <a:lnTo>
                  <a:pt x="1598" y="1539"/>
                </a:lnTo>
                <a:lnTo>
                  <a:pt x="1604" y="1543"/>
                </a:lnTo>
                <a:lnTo>
                  <a:pt x="1604" y="1544"/>
                </a:lnTo>
                <a:lnTo>
                  <a:pt x="1603" y="1544"/>
                </a:lnTo>
                <a:lnTo>
                  <a:pt x="1603" y="1545"/>
                </a:lnTo>
                <a:lnTo>
                  <a:pt x="1604" y="1547"/>
                </a:lnTo>
                <a:lnTo>
                  <a:pt x="1606" y="1545"/>
                </a:lnTo>
                <a:lnTo>
                  <a:pt x="1606" y="1544"/>
                </a:lnTo>
                <a:lnTo>
                  <a:pt x="1607" y="1545"/>
                </a:lnTo>
                <a:lnTo>
                  <a:pt x="1606" y="1545"/>
                </a:lnTo>
                <a:lnTo>
                  <a:pt x="1606" y="1547"/>
                </a:lnTo>
                <a:lnTo>
                  <a:pt x="1607" y="1547"/>
                </a:lnTo>
                <a:lnTo>
                  <a:pt x="1607" y="1548"/>
                </a:lnTo>
                <a:lnTo>
                  <a:pt x="1608" y="1548"/>
                </a:lnTo>
                <a:lnTo>
                  <a:pt x="1609" y="1547"/>
                </a:lnTo>
                <a:lnTo>
                  <a:pt x="1614" y="1550"/>
                </a:lnTo>
                <a:lnTo>
                  <a:pt x="1617" y="1553"/>
                </a:lnTo>
                <a:lnTo>
                  <a:pt x="1620" y="1547"/>
                </a:lnTo>
                <a:lnTo>
                  <a:pt x="1618" y="1545"/>
                </a:lnTo>
                <a:lnTo>
                  <a:pt x="1618" y="1543"/>
                </a:lnTo>
                <a:lnTo>
                  <a:pt x="1619" y="1543"/>
                </a:lnTo>
                <a:lnTo>
                  <a:pt x="1618" y="1545"/>
                </a:lnTo>
                <a:lnTo>
                  <a:pt x="1619" y="1544"/>
                </a:lnTo>
                <a:lnTo>
                  <a:pt x="1628" y="1548"/>
                </a:lnTo>
                <a:lnTo>
                  <a:pt x="1629" y="1548"/>
                </a:lnTo>
                <a:lnTo>
                  <a:pt x="1629" y="1547"/>
                </a:lnTo>
                <a:lnTo>
                  <a:pt x="1620" y="1542"/>
                </a:lnTo>
                <a:lnTo>
                  <a:pt x="1619" y="1542"/>
                </a:lnTo>
                <a:lnTo>
                  <a:pt x="1620" y="1542"/>
                </a:lnTo>
                <a:lnTo>
                  <a:pt x="1626" y="1545"/>
                </a:lnTo>
                <a:lnTo>
                  <a:pt x="1628" y="1545"/>
                </a:lnTo>
                <a:lnTo>
                  <a:pt x="1628" y="1544"/>
                </a:lnTo>
                <a:lnTo>
                  <a:pt x="1626" y="1543"/>
                </a:lnTo>
                <a:lnTo>
                  <a:pt x="1620" y="1540"/>
                </a:lnTo>
                <a:lnTo>
                  <a:pt x="1622" y="1539"/>
                </a:lnTo>
                <a:lnTo>
                  <a:pt x="1620" y="1540"/>
                </a:lnTo>
                <a:lnTo>
                  <a:pt x="1622" y="1538"/>
                </a:lnTo>
                <a:lnTo>
                  <a:pt x="1597" y="1521"/>
                </a:lnTo>
                <a:lnTo>
                  <a:pt x="1592" y="1527"/>
                </a:lnTo>
                <a:lnTo>
                  <a:pt x="1596" y="1522"/>
                </a:lnTo>
                <a:lnTo>
                  <a:pt x="1594" y="1522"/>
                </a:lnTo>
                <a:lnTo>
                  <a:pt x="1594" y="1521"/>
                </a:lnTo>
                <a:lnTo>
                  <a:pt x="1590" y="1518"/>
                </a:lnTo>
                <a:lnTo>
                  <a:pt x="1591" y="1517"/>
                </a:lnTo>
                <a:lnTo>
                  <a:pt x="1588" y="1517"/>
                </a:lnTo>
                <a:lnTo>
                  <a:pt x="1587" y="1516"/>
                </a:lnTo>
                <a:lnTo>
                  <a:pt x="1586" y="1516"/>
                </a:lnTo>
                <a:lnTo>
                  <a:pt x="1583" y="1515"/>
                </a:lnTo>
                <a:lnTo>
                  <a:pt x="1582" y="1515"/>
                </a:lnTo>
                <a:lnTo>
                  <a:pt x="1583" y="1513"/>
                </a:lnTo>
                <a:lnTo>
                  <a:pt x="1578" y="1511"/>
                </a:lnTo>
                <a:lnTo>
                  <a:pt x="1580" y="1511"/>
                </a:lnTo>
                <a:lnTo>
                  <a:pt x="1582" y="1512"/>
                </a:lnTo>
                <a:lnTo>
                  <a:pt x="1583" y="1508"/>
                </a:lnTo>
                <a:lnTo>
                  <a:pt x="1576" y="1505"/>
                </a:lnTo>
                <a:lnTo>
                  <a:pt x="1574" y="1506"/>
                </a:lnTo>
                <a:lnTo>
                  <a:pt x="1574" y="1507"/>
                </a:lnTo>
                <a:lnTo>
                  <a:pt x="1574" y="1508"/>
                </a:lnTo>
                <a:lnTo>
                  <a:pt x="1574" y="1510"/>
                </a:lnTo>
                <a:lnTo>
                  <a:pt x="1575" y="1512"/>
                </a:lnTo>
                <a:lnTo>
                  <a:pt x="1576" y="1513"/>
                </a:lnTo>
                <a:lnTo>
                  <a:pt x="1575" y="1513"/>
                </a:lnTo>
                <a:lnTo>
                  <a:pt x="1575" y="1516"/>
                </a:lnTo>
                <a:lnTo>
                  <a:pt x="1576" y="1517"/>
                </a:lnTo>
                <a:lnTo>
                  <a:pt x="1572" y="1515"/>
                </a:lnTo>
                <a:lnTo>
                  <a:pt x="1574" y="1515"/>
                </a:lnTo>
                <a:lnTo>
                  <a:pt x="1574" y="1513"/>
                </a:lnTo>
                <a:lnTo>
                  <a:pt x="1572" y="1513"/>
                </a:lnTo>
                <a:lnTo>
                  <a:pt x="1572" y="1512"/>
                </a:lnTo>
                <a:lnTo>
                  <a:pt x="1572" y="1511"/>
                </a:lnTo>
                <a:lnTo>
                  <a:pt x="1571" y="1511"/>
                </a:lnTo>
                <a:lnTo>
                  <a:pt x="1570" y="1513"/>
                </a:lnTo>
                <a:lnTo>
                  <a:pt x="1558" y="1503"/>
                </a:lnTo>
                <a:lnTo>
                  <a:pt x="1556" y="1506"/>
                </a:lnTo>
                <a:lnTo>
                  <a:pt x="1569" y="1516"/>
                </a:lnTo>
                <a:lnTo>
                  <a:pt x="1567" y="1517"/>
                </a:lnTo>
                <a:lnTo>
                  <a:pt x="1556" y="1507"/>
                </a:lnTo>
                <a:lnTo>
                  <a:pt x="1555" y="1510"/>
                </a:lnTo>
                <a:lnTo>
                  <a:pt x="1556" y="1511"/>
                </a:lnTo>
                <a:lnTo>
                  <a:pt x="1555" y="1510"/>
                </a:lnTo>
                <a:lnTo>
                  <a:pt x="1554" y="1511"/>
                </a:lnTo>
                <a:lnTo>
                  <a:pt x="1567" y="1521"/>
                </a:lnTo>
                <a:lnTo>
                  <a:pt x="1567" y="1523"/>
                </a:lnTo>
                <a:lnTo>
                  <a:pt x="1567" y="1524"/>
                </a:lnTo>
                <a:lnTo>
                  <a:pt x="1566" y="1526"/>
                </a:lnTo>
                <a:lnTo>
                  <a:pt x="1566" y="1524"/>
                </a:lnTo>
                <a:lnTo>
                  <a:pt x="1567" y="1523"/>
                </a:lnTo>
                <a:lnTo>
                  <a:pt x="1566" y="1522"/>
                </a:lnTo>
                <a:lnTo>
                  <a:pt x="1548" y="1507"/>
                </a:lnTo>
                <a:lnTo>
                  <a:pt x="1545" y="1505"/>
                </a:lnTo>
                <a:lnTo>
                  <a:pt x="1544" y="1503"/>
                </a:lnTo>
                <a:lnTo>
                  <a:pt x="1545" y="1503"/>
                </a:lnTo>
                <a:lnTo>
                  <a:pt x="1546" y="1505"/>
                </a:lnTo>
                <a:lnTo>
                  <a:pt x="1548" y="1506"/>
                </a:lnTo>
                <a:lnTo>
                  <a:pt x="1549" y="1506"/>
                </a:lnTo>
                <a:lnTo>
                  <a:pt x="1550" y="1506"/>
                </a:lnTo>
                <a:lnTo>
                  <a:pt x="1551" y="1503"/>
                </a:lnTo>
                <a:lnTo>
                  <a:pt x="1555" y="1500"/>
                </a:lnTo>
                <a:lnTo>
                  <a:pt x="1558" y="1499"/>
                </a:lnTo>
                <a:lnTo>
                  <a:pt x="1571" y="1506"/>
                </a:lnTo>
                <a:lnTo>
                  <a:pt x="1572" y="1506"/>
                </a:lnTo>
                <a:lnTo>
                  <a:pt x="1574" y="1505"/>
                </a:lnTo>
                <a:lnTo>
                  <a:pt x="1575" y="1505"/>
                </a:lnTo>
                <a:lnTo>
                  <a:pt x="1574" y="1503"/>
                </a:lnTo>
                <a:lnTo>
                  <a:pt x="1575" y="1501"/>
                </a:lnTo>
                <a:lnTo>
                  <a:pt x="1582" y="1505"/>
                </a:lnTo>
                <a:lnTo>
                  <a:pt x="1582" y="1503"/>
                </a:lnTo>
                <a:lnTo>
                  <a:pt x="1582" y="1500"/>
                </a:lnTo>
                <a:lnTo>
                  <a:pt x="1575" y="1496"/>
                </a:lnTo>
                <a:lnTo>
                  <a:pt x="1575" y="1495"/>
                </a:lnTo>
                <a:lnTo>
                  <a:pt x="1575" y="1494"/>
                </a:lnTo>
                <a:lnTo>
                  <a:pt x="1574" y="1495"/>
                </a:lnTo>
                <a:lnTo>
                  <a:pt x="1572" y="1495"/>
                </a:lnTo>
                <a:lnTo>
                  <a:pt x="1571" y="1496"/>
                </a:lnTo>
                <a:lnTo>
                  <a:pt x="1571" y="1497"/>
                </a:lnTo>
                <a:lnTo>
                  <a:pt x="1570" y="1497"/>
                </a:lnTo>
                <a:lnTo>
                  <a:pt x="1570" y="1499"/>
                </a:lnTo>
                <a:lnTo>
                  <a:pt x="1571" y="1499"/>
                </a:lnTo>
                <a:lnTo>
                  <a:pt x="1570" y="1500"/>
                </a:lnTo>
                <a:lnTo>
                  <a:pt x="1569" y="1499"/>
                </a:lnTo>
                <a:lnTo>
                  <a:pt x="1569" y="1500"/>
                </a:lnTo>
                <a:lnTo>
                  <a:pt x="1571" y="1501"/>
                </a:lnTo>
                <a:lnTo>
                  <a:pt x="1570" y="1501"/>
                </a:lnTo>
                <a:lnTo>
                  <a:pt x="1567" y="1500"/>
                </a:lnTo>
                <a:lnTo>
                  <a:pt x="1564" y="1499"/>
                </a:lnTo>
                <a:lnTo>
                  <a:pt x="1562" y="1497"/>
                </a:lnTo>
                <a:lnTo>
                  <a:pt x="1561" y="1496"/>
                </a:lnTo>
                <a:lnTo>
                  <a:pt x="1558" y="1495"/>
                </a:lnTo>
                <a:lnTo>
                  <a:pt x="1561" y="1496"/>
                </a:lnTo>
                <a:lnTo>
                  <a:pt x="1562" y="1495"/>
                </a:lnTo>
                <a:lnTo>
                  <a:pt x="1559" y="1491"/>
                </a:lnTo>
                <a:lnTo>
                  <a:pt x="1558" y="1489"/>
                </a:lnTo>
                <a:lnTo>
                  <a:pt x="1556" y="1489"/>
                </a:lnTo>
                <a:lnTo>
                  <a:pt x="1556" y="1490"/>
                </a:lnTo>
                <a:lnTo>
                  <a:pt x="1555" y="1490"/>
                </a:lnTo>
                <a:lnTo>
                  <a:pt x="1555" y="1489"/>
                </a:lnTo>
                <a:lnTo>
                  <a:pt x="1550" y="1487"/>
                </a:lnTo>
                <a:lnTo>
                  <a:pt x="1550" y="1490"/>
                </a:lnTo>
                <a:lnTo>
                  <a:pt x="1549" y="1490"/>
                </a:lnTo>
                <a:lnTo>
                  <a:pt x="1551" y="1491"/>
                </a:lnTo>
                <a:lnTo>
                  <a:pt x="1551" y="1492"/>
                </a:lnTo>
                <a:lnTo>
                  <a:pt x="1548" y="1490"/>
                </a:lnTo>
                <a:lnTo>
                  <a:pt x="1549" y="1487"/>
                </a:lnTo>
                <a:lnTo>
                  <a:pt x="1550" y="1487"/>
                </a:lnTo>
                <a:lnTo>
                  <a:pt x="1549" y="1487"/>
                </a:lnTo>
                <a:lnTo>
                  <a:pt x="1550" y="1486"/>
                </a:lnTo>
                <a:lnTo>
                  <a:pt x="1549" y="1485"/>
                </a:lnTo>
                <a:lnTo>
                  <a:pt x="1548" y="1484"/>
                </a:lnTo>
                <a:lnTo>
                  <a:pt x="1544" y="1484"/>
                </a:lnTo>
                <a:lnTo>
                  <a:pt x="1542" y="1483"/>
                </a:lnTo>
                <a:lnTo>
                  <a:pt x="1540" y="1483"/>
                </a:lnTo>
                <a:lnTo>
                  <a:pt x="1539" y="1483"/>
                </a:lnTo>
                <a:lnTo>
                  <a:pt x="1538" y="1483"/>
                </a:lnTo>
                <a:lnTo>
                  <a:pt x="1535" y="1483"/>
                </a:lnTo>
                <a:lnTo>
                  <a:pt x="1534" y="1481"/>
                </a:lnTo>
                <a:lnTo>
                  <a:pt x="1534" y="1483"/>
                </a:lnTo>
                <a:lnTo>
                  <a:pt x="1533" y="1483"/>
                </a:lnTo>
                <a:lnTo>
                  <a:pt x="1533" y="1480"/>
                </a:lnTo>
                <a:lnTo>
                  <a:pt x="1532" y="1480"/>
                </a:lnTo>
                <a:lnTo>
                  <a:pt x="1532" y="1481"/>
                </a:lnTo>
                <a:lnTo>
                  <a:pt x="1532" y="1480"/>
                </a:lnTo>
                <a:lnTo>
                  <a:pt x="1532" y="1481"/>
                </a:lnTo>
                <a:lnTo>
                  <a:pt x="1532" y="1483"/>
                </a:lnTo>
                <a:lnTo>
                  <a:pt x="1537" y="1485"/>
                </a:lnTo>
                <a:lnTo>
                  <a:pt x="1527" y="1483"/>
                </a:lnTo>
                <a:lnTo>
                  <a:pt x="1527" y="1481"/>
                </a:lnTo>
                <a:lnTo>
                  <a:pt x="1527" y="1483"/>
                </a:lnTo>
                <a:lnTo>
                  <a:pt x="1526" y="1483"/>
                </a:lnTo>
                <a:lnTo>
                  <a:pt x="1526" y="1481"/>
                </a:lnTo>
                <a:lnTo>
                  <a:pt x="1523" y="1483"/>
                </a:lnTo>
                <a:lnTo>
                  <a:pt x="1524" y="1483"/>
                </a:lnTo>
                <a:lnTo>
                  <a:pt x="1518" y="1484"/>
                </a:lnTo>
                <a:lnTo>
                  <a:pt x="1518" y="1485"/>
                </a:lnTo>
                <a:lnTo>
                  <a:pt x="1517" y="1485"/>
                </a:lnTo>
                <a:lnTo>
                  <a:pt x="1517" y="1484"/>
                </a:lnTo>
                <a:lnTo>
                  <a:pt x="1510" y="1486"/>
                </a:lnTo>
                <a:lnTo>
                  <a:pt x="1500" y="1489"/>
                </a:lnTo>
                <a:lnTo>
                  <a:pt x="1498" y="1490"/>
                </a:lnTo>
                <a:lnTo>
                  <a:pt x="1495" y="1489"/>
                </a:lnTo>
                <a:lnTo>
                  <a:pt x="1494" y="1489"/>
                </a:lnTo>
                <a:lnTo>
                  <a:pt x="1495" y="1491"/>
                </a:lnTo>
                <a:lnTo>
                  <a:pt x="1498" y="1494"/>
                </a:lnTo>
                <a:lnTo>
                  <a:pt x="1500" y="1494"/>
                </a:lnTo>
                <a:lnTo>
                  <a:pt x="1501" y="1494"/>
                </a:lnTo>
                <a:lnTo>
                  <a:pt x="1502" y="1494"/>
                </a:lnTo>
                <a:lnTo>
                  <a:pt x="1505" y="1492"/>
                </a:lnTo>
                <a:lnTo>
                  <a:pt x="1506" y="1492"/>
                </a:lnTo>
                <a:lnTo>
                  <a:pt x="1516" y="1490"/>
                </a:lnTo>
                <a:lnTo>
                  <a:pt x="1517" y="1490"/>
                </a:lnTo>
                <a:lnTo>
                  <a:pt x="1521" y="1491"/>
                </a:lnTo>
                <a:lnTo>
                  <a:pt x="1518" y="1491"/>
                </a:lnTo>
                <a:lnTo>
                  <a:pt x="1516" y="1491"/>
                </a:lnTo>
                <a:lnTo>
                  <a:pt x="1500" y="1495"/>
                </a:lnTo>
                <a:lnTo>
                  <a:pt x="1497" y="1492"/>
                </a:lnTo>
                <a:lnTo>
                  <a:pt x="1494" y="1492"/>
                </a:lnTo>
                <a:lnTo>
                  <a:pt x="1494" y="1494"/>
                </a:lnTo>
                <a:lnTo>
                  <a:pt x="1492" y="1495"/>
                </a:lnTo>
                <a:lnTo>
                  <a:pt x="1494" y="1495"/>
                </a:lnTo>
                <a:lnTo>
                  <a:pt x="1492" y="1495"/>
                </a:lnTo>
                <a:lnTo>
                  <a:pt x="1491" y="1495"/>
                </a:lnTo>
                <a:lnTo>
                  <a:pt x="1492" y="1495"/>
                </a:lnTo>
                <a:lnTo>
                  <a:pt x="1492" y="1494"/>
                </a:lnTo>
                <a:lnTo>
                  <a:pt x="1491" y="1492"/>
                </a:lnTo>
                <a:lnTo>
                  <a:pt x="1491" y="1494"/>
                </a:lnTo>
                <a:lnTo>
                  <a:pt x="1491" y="1492"/>
                </a:lnTo>
                <a:lnTo>
                  <a:pt x="1487" y="1495"/>
                </a:lnTo>
                <a:lnTo>
                  <a:pt x="1486" y="1496"/>
                </a:lnTo>
                <a:lnTo>
                  <a:pt x="1486" y="1497"/>
                </a:lnTo>
                <a:lnTo>
                  <a:pt x="1487" y="1497"/>
                </a:lnTo>
                <a:lnTo>
                  <a:pt x="1501" y="1497"/>
                </a:lnTo>
                <a:lnTo>
                  <a:pt x="1502" y="1499"/>
                </a:lnTo>
                <a:lnTo>
                  <a:pt x="1500" y="1497"/>
                </a:lnTo>
                <a:lnTo>
                  <a:pt x="1492" y="1497"/>
                </a:lnTo>
                <a:lnTo>
                  <a:pt x="1484" y="1499"/>
                </a:lnTo>
                <a:lnTo>
                  <a:pt x="1484" y="1497"/>
                </a:lnTo>
                <a:lnTo>
                  <a:pt x="1485" y="1497"/>
                </a:lnTo>
                <a:lnTo>
                  <a:pt x="1485" y="1496"/>
                </a:lnTo>
                <a:lnTo>
                  <a:pt x="1484" y="1496"/>
                </a:lnTo>
                <a:lnTo>
                  <a:pt x="1481" y="1496"/>
                </a:lnTo>
                <a:lnTo>
                  <a:pt x="1481" y="1497"/>
                </a:lnTo>
                <a:lnTo>
                  <a:pt x="1480" y="1499"/>
                </a:lnTo>
                <a:lnTo>
                  <a:pt x="1479" y="1500"/>
                </a:lnTo>
                <a:lnTo>
                  <a:pt x="1479" y="1503"/>
                </a:lnTo>
                <a:lnTo>
                  <a:pt x="1476" y="1506"/>
                </a:lnTo>
                <a:lnTo>
                  <a:pt x="1475" y="1506"/>
                </a:lnTo>
                <a:lnTo>
                  <a:pt x="1474" y="1506"/>
                </a:lnTo>
                <a:lnTo>
                  <a:pt x="1471" y="1506"/>
                </a:lnTo>
                <a:lnTo>
                  <a:pt x="1470" y="1508"/>
                </a:lnTo>
                <a:lnTo>
                  <a:pt x="1469" y="1508"/>
                </a:lnTo>
                <a:lnTo>
                  <a:pt x="1468" y="1510"/>
                </a:lnTo>
                <a:lnTo>
                  <a:pt x="1468" y="1511"/>
                </a:lnTo>
                <a:lnTo>
                  <a:pt x="1465" y="1511"/>
                </a:lnTo>
                <a:lnTo>
                  <a:pt x="1464" y="1511"/>
                </a:lnTo>
                <a:lnTo>
                  <a:pt x="1463" y="1512"/>
                </a:lnTo>
                <a:lnTo>
                  <a:pt x="1462" y="1513"/>
                </a:lnTo>
                <a:lnTo>
                  <a:pt x="1460" y="1515"/>
                </a:lnTo>
                <a:lnTo>
                  <a:pt x="1459" y="1516"/>
                </a:lnTo>
                <a:lnTo>
                  <a:pt x="1458" y="1517"/>
                </a:lnTo>
                <a:lnTo>
                  <a:pt x="1458" y="1518"/>
                </a:lnTo>
                <a:lnTo>
                  <a:pt x="1457" y="1521"/>
                </a:lnTo>
                <a:lnTo>
                  <a:pt x="1455" y="1521"/>
                </a:lnTo>
                <a:lnTo>
                  <a:pt x="1455" y="1522"/>
                </a:lnTo>
                <a:lnTo>
                  <a:pt x="1455" y="1523"/>
                </a:lnTo>
                <a:lnTo>
                  <a:pt x="1455" y="1524"/>
                </a:lnTo>
                <a:lnTo>
                  <a:pt x="1454" y="1524"/>
                </a:lnTo>
                <a:lnTo>
                  <a:pt x="1454" y="1526"/>
                </a:lnTo>
                <a:lnTo>
                  <a:pt x="1453" y="1526"/>
                </a:lnTo>
                <a:lnTo>
                  <a:pt x="1450" y="1527"/>
                </a:lnTo>
                <a:lnTo>
                  <a:pt x="1450" y="1528"/>
                </a:lnTo>
                <a:lnTo>
                  <a:pt x="1447" y="1531"/>
                </a:lnTo>
                <a:lnTo>
                  <a:pt x="1446" y="1531"/>
                </a:lnTo>
                <a:lnTo>
                  <a:pt x="1444" y="1532"/>
                </a:lnTo>
                <a:lnTo>
                  <a:pt x="1443" y="1532"/>
                </a:lnTo>
                <a:lnTo>
                  <a:pt x="1442" y="1532"/>
                </a:lnTo>
                <a:lnTo>
                  <a:pt x="1443" y="1534"/>
                </a:lnTo>
                <a:lnTo>
                  <a:pt x="1442" y="1534"/>
                </a:lnTo>
                <a:lnTo>
                  <a:pt x="1442" y="1535"/>
                </a:lnTo>
                <a:lnTo>
                  <a:pt x="1438" y="1539"/>
                </a:lnTo>
                <a:lnTo>
                  <a:pt x="1438" y="1540"/>
                </a:lnTo>
                <a:lnTo>
                  <a:pt x="1437" y="1542"/>
                </a:lnTo>
                <a:lnTo>
                  <a:pt x="1437" y="1543"/>
                </a:lnTo>
                <a:lnTo>
                  <a:pt x="1436" y="1543"/>
                </a:lnTo>
                <a:lnTo>
                  <a:pt x="1436" y="1544"/>
                </a:lnTo>
                <a:lnTo>
                  <a:pt x="1433" y="1545"/>
                </a:lnTo>
                <a:lnTo>
                  <a:pt x="1432" y="1547"/>
                </a:lnTo>
                <a:lnTo>
                  <a:pt x="1431" y="1547"/>
                </a:lnTo>
                <a:lnTo>
                  <a:pt x="1430" y="1547"/>
                </a:lnTo>
                <a:lnTo>
                  <a:pt x="1430" y="1548"/>
                </a:lnTo>
                <a:lnTo>
                  <a:pt x="1428" y="1548"/>
                </a:lnTo>
                <a:lnTo>
                  <a:pt x="1427" y="1548"/>
                </a:lnTo>
                <a:lnTo>
                  <a:pt x="1427" y="1549"/>
                </a:lnTo>
                <a:lnTo>
                  <a:pt x="1426" y="1549"/>
                </a:lnTo>
                <a:lnTo>
                  <a:pt x="1425" y="1549"/>
                </a:lnTo>
                <a:lnTo>
                  <a:pt x="1423" y="1549"/>
                </a:lnTo>
                <a:lnTo>
                  <a:pt x="1423" y="1550"/>
                </a:lnTo>
                <a:lnTo>
                  <a:pt x="1422" y="1550"/>
                </a:lnTo>
                <a:lnTo>
                  <a:pt x="1421" y="1550"/>
                </a:lnTo>
                <a:lnTo>
                  <a:pt x="1421" y="1551"/>
                </a:lnTo>
                <a:lnTo>
                  <a:pt x="1421" y="1553"/>
                </a:lnTo>
                <a:lnTo>
                  <a:pt x="1422" y="1553"/>
                </a:lnTo>
                <a:lnTo>
                  <a:pt x="1422" y="1554"/>
                </a:lnTo>
                <a:lnTo>
                  <a:pt x="1422" y="1555"/>
                </a:lnTo>
                <a:lnTo>
                  <a:pt x="1421" y="1556"/>
                </a:lnTo>
                <a:lnTo>
                  <a:pt x="1420" y="1556"/>
                </a:lnTo>
                <a:lnTo>
                  <a:pt x="1418" y="1556"/>
                </a:lnTo>
                <a:lnTo>
                  <a:pt x="1417" y="1556"/>
                </a:lnTo>
                <a:lnTo>
                  <a:pt x="1416" y="1555"/>
                </a:lnTo>
                <a:lnTo>
                  <a:pt x="1416" y="1556"/>
                </a:lnTo>
                <a:lnTo>
                  <a:pt x="1415" y="1556"/>
                </a:lnTo>
                <a:lnTo>
                  <a:pt x="1414" y="1556"/>
                </a:lnTo>
                <a:lnTo>
                  <a:pt x="1412" y="1555"/>
                </a:lnTo>
                <a:lnTo>
                  <a:pt x="1411" y="1555"/>
                </a:lnTo>
                <a:lnTo>
                  <a:pt x="1410" y="1555"/>
                </a:lnTo>
                <a:lnTo>
                  <a:pt x="1409" y="1555"/>
                </a:lnTo>
                <a:lnTo>
                  <a:pt x="1409" y="1556"/>
                </a:lnTo>
                <a:lnTo>
                  <a:pt x="1410" y="1556"/>
                </a:lnTo>
                <a:lnTo>
                  <a:pt x="1409" y="1558"/>
                </a:lnTo>
                <a:lnTo>
                  <a:pt x="1410" y="1558"/>
                </a:lnTo>
                <a:lnTo>
                  <a:pt x="1410" y="1559"/>
                </a:lnTo>
                <a:lnTo>
                  <a:pt x="1409" y="1561"/>
                </a:lnTo>
                <a:lnTo>
                  <a:pt x="1409" y="1563"/>
                </a:lnTo>
                <a:lnTo>
                  <a:pt x="1406" y="1563"/>
                </a:lnTo>
                <a:lnTo>
                  <a:pt x="1407" y="1564"/>
                </a:lnTo>
                <a:lnTo>
                  <a:pt x="1406" y="1566"/>
                </a:lnTo>
                <a:lnTo>
                  <a:pt x="1406" y="1565"/>
                </a:lnTo>
                <a:lnTo>
                  <a:pt x="1405" y="1565"/>
                </a:lnTo>
                <a:lnTo>
                  <a:pt x="1404" y="1565"/>
                </a:lnTo>
                <a:lnTo>
                  <a:pt x="1404" y="1566"/>
                </a:lnTo>
                <a:lnTo>
                  <a:pt x="1404" y="1565"/>
                </a:lnTo>
                <a:lnTo>
                  <a:pt x="1402" y="1565"/>
                </a:lnTo>
                <a:lnTo>
                  <a:pt x="1402" y="1564"/>
                </a:lnTo>
                <a:lnTo>
                  <a:pt x="1401" y="1564"/>
                </a:lnTo>
                <a:lnTo>
                  <a:pt x="1401" y="1565"/>
                </a:lnTo>
                <a:lnTo>
                  <a:pt x="1400" y="1565"/>
                </a:lnTo>
                <a:lnTo>
                  <a:pt x="1400" y="1566"/>
                </a:lnTo>
                <a:lnTo>
                  <a:pt x="1401" y="1567"/>
                </a:lnTo>
                <a:lnTo>
                  <a:pt x="1402" y="1566"/>
                </a:lnTo>
                <a:lnTo>
                  <a:pt x="1402" y="1567"/>
                </a:lnTo>
                <a:lnTo>
                  <a:pt x="1402" y="1566"/>
                </a:lnTo>
                <a:lnTo>
                  <a:pt x="1402" y="1567"/>
                </a:lnTo>
                <a:lnTo>
                  <a:pt x="1402" y="1569"/>
                </a:lnTo>
                <a:lnTo>
                  <a:pt x="1404" y="1569"/>
                </a:lnTo>
                <a:lnTo>
                  <a:pt x="1405" y="1569"/>
                </a:lnTo>
                <a:lnTo>
                  <a:pt x="1405" y="1570"/>
                </a:lnTo>
                <a:lnTo>
                  <a:pt x="1405" y="1571"/>
                </a:lnTo>
                <a:lnTo>
                  <a:pt x="1404" y="1571"/>
                </a:lnTo>
                <a:lnTo>
                  <a:pt x="1402" y="1571"/>
                </a:lnTo>
                <a:lnTo>
                  <a:pt x="1402" y="1572"/>
                </a:lnTo>
                <a:lnTo>
                  <a:pt x="1401" y="1571"/>
                </a:lnTo>
                <a:lnTo>
                  <a:pt x="1400" y="1571"/>
                </a:lnTo>
                <a:lnTo>
                  <a:pt x="1399" y="1572"/>
                </a:lnTo>
                <a:lnTo>
                  <a:pt x="1398" y="1571"/>
                </a:lnTo>
                <a:lnTo>
                  <a:pt x="1396" y="1571"/>
                </a:lnTo>
                <a:lnTo>
                  <a:pt x="1396" y="1570"/>
                </a:lnTo>
                <a:lnTo>
                  <a:pt x="1395" y="1569"/>
                </a:lnTo>
                <a:lnTo>
                  <a:pt x="1395" y="1570"/>
                </a:lnTo>
                <a:lnTo>
                  <a:pt x="1395" y="1571"/>
                </a:lnTo>
                <a:lnTo>
                  <a:pt x="1394" y="1570"/>
                </a:lnTo>
                <a:lnTo>
                  <a:pt x="1393" y="1570"/>
                </a:lnTo>
                <a:lnTo>
                  <a:pt x="1391" y="1572"/>
                </a:lnTo>
                <a:lnTo>
                  <a:pt x="1390" y="1574"/>
                </a:lnTo>
                <a:lnTo>
                  <a:pt x="1389" y="1574"/>
                </a:lnTo>
                <a:lnTo>
                  <a:pt x="1388" y="1574"/>
                </a:lnTo>
                <a:lnTo>
                  <a:pt x="1388" y="1575"/>
                </a:lnTo>
                <a:lnTo>
                  <a:pt x="1389" y="1576"/>
                </a:lnTo>
                <a:lnTo>
                  <a:pt x="1386" y="1577"/>
                </a:lnTo>
                <a:lnTo>
                  <a:pt x="1385" y="1577"/>
                </a:lnTo>
                <a:lnTo>
                  <a:pt x="1385" y="1579"/>
                </a:lnTo>
                <a:lnTo>
                  <a:pt x="1382" y="1580"/>
                </a:lnTo>
                <a:lnTo>
                  <a:pt x="1382" y="1581"/>
                </a:lnTo>
                <a:lnTo>
                  <a:pt x="1380" y="1581"/>
                </a:lnTo>
                <a:lnTo>
                  <a:pt x="1379" y="1581"/>
                </a:lnTo>
                <a:lnTo>
                  <a:pt x="1378" y="1582"/>
                </a:lnTo>
                <a:lnTo>
                  <a:pt x="1377" y="1582"/>
                </a:lnTo>
                <a:lnTo>
                  <a:pt x="1377" y="1583"/>
                </a:lnTo>
                <a:lnTo>
                  <a:pt x="1375" y="1583"/>
                </a:lnTo>
                <a:lnTo>
                  <a:pt x="1375" y="1585"/>
                </a:lnTo>
                <a:lnTo>
                  <a:pt x="1374" y="1585"/>
                </a:lnTo>
                <a:lnTo>
                  <a:pt x="1374" y="1586"/>
                </a:lnTo>
                <a:lnTo>
                  <a:pt x="1373" y="1586"/>
                </a:lnTo>
                <a:lnTo>
                  <a:pt x="1372" y="1587"/>
                </a:lnTo>
                <a:lnTo>
                  <a:pt x="1370" y="1587"/>
                </a:lnTo>
                <a:lnTo>
                  <a:pt x="1369" y="1586"/>
                </a:lnTo>
                <a:lnTo>
                  <a:pt x="1369" y="1587"/>
                </a:lnTo>
                <a:lnTo>
                  <a:pt x="1369" y="1586"/>
                </a:lnTo>
                <a:lnTo>
                  <a:pt x="1369" y="1587"/>
                </a:lnTo>
                <a:lnTo>
                  <a:pt x="1368" y="1587"/>
                </a:lnTo>
                <a:lnTo>
                  <a:pt x="1367" y="1587"/>
                </a:lnTo>
                <a:lnTo>
                  <a:pt x="1367" y="1588"/>
                </a:lnTo>
                <a:lnTo>
                  <a:pt x="1364" y="1590"/>
                </a:lnTo>
                <a:lnTo>
                  <a:pt x="1363" y="1591"/>
                </a:lnTo>
                <a:lnTo>
                  <a:pt x="1363" y="1592"/>
                </a:lnTo>
                <a:lnTo>
                  <a:pt x="1363" y="1593"/>
                </a:lnTo>
                <a:lnTo>
                  <a:pt x="1364" y="1593"/>
                </a:lnTo>
                <a:lnTo>
                  <a:pt x="1362" y="1595"/>
                </a:lnTo>
                <a:lnTo>
                  <a:pt x="1362" y="1596"/>
                </a:lnTo>
                <a:lnTo>
                  <a:pt x="1361" y="1596"/>
                </a:lnTo>
                <a:lnTo>
                  <a:pt x="1359" y="1596"/>
                </a:lnTo>
                <a:lnTo>
                  <a:pt x="1359" y="1595"/>
                </a:lnTo>
                <a:lnTo>
                  <a:pt x="1359" y="1593"/>
                </a:lnTo>
                <a:lnTo>
                  <a:pt x="1361" y="1592"/>
                </a:lnTo>
                <a:lnTo>
                  <a:pt x="1358" y="1593"/>
                </a:lnTo>
                <a:lnTo>
                  <a:pt x="1358" y="1595"/>
                </a:lnTo>
                <a:lnTo>
                  <a:pt x="1358" y="1593"/>
                </a:lnTo>
                <a:lnTo>
                  <a:pt x="1356" y="1593"/>
                </a:lnTo>
                <a:lnTo>
                  <a:pt x="1356" y="1595"/>
                </a:lnTo>
                <a:lnTo>
                  <a:pt x="1355" y="1595"/>
                </a:lnTo>
                <a:lnTo>
                  <a:pt x="1353" y="1596"/>
                </a:lnTo>
                <a:lnTo>
                  <a:pt x="1352" y="1596"/>
                </a:lnTo>
                <a:lnTo>
                  <a:pt x="1351" y="1596"/>
                </a:lnTo>
                <a:lnTo>
                  <a:pt x="1352" y="1596"/>
                </a:lnTo>
                <a:lnTo>
                  <a:pt x="1351" y="1596"/>
                </a:lnTo>
                <a:lnTo>
                  <a:pt x="1351" y="1595"/>
                </a:lnTo>
                <a:lnTo>
                  <a:pt x="1351" y="1596"/>
                </a:lnTo>
                <a:lnTo>
                  <a:pt x="1350" y="1596"/>
                </a:lnTo>
                <a:lnTo>
                  <a:pt x="1348" y="1595"/>
                </a:lnTo>
                <a:lnTo>
                  <a:pt x="1346" y="1595"/>
                </a:lnTo>
                <a:lnTo>
                  <a:pt x="1346" y="1596"/>
                </a:lnTo>
                <a:lnTo>
                  <a:pt x="1346" y="1597"/>
                </a:lnTo>
                <a:lnTo>
                  <a:pt x="1345" y="1597"/>
                </a:lnTo>
                <a:lnTo>
                  <a:pt x="1345" y="1598"/>
                </a:lnTo>
                <a:lnTo>
                  <a:pt x="1343" y="1598"/>
                </a:lnTo>
                <a:lnTo>
                  <a:pt x="1342" y="1598"/>
                </a:lnTo>
                <a:lnTo>
                  <a:pt x="1340" y="1600"/>
                </a:lnTo>
                <a:lnTo>
                  <a:pt x="1339" y="1600"/>
                </a:lnTo>
                <a:lnTo>
                  <a:pt x="1339" y="1598"/>
                </a:lnTo>
                <a:lnTo>
                  <a:pt x="1337" y="1600"/>
                </a:lnTo>
                <a:lnTo>
                  <a:pt x="1336" y="1600"/>
                </a:lnTo>
                <a:lnTo>
                  <a:pt x="1335" y="1600"/>
                </a:lnTo>
                <a:lnTo>
                  <a:pt x="1334" y="1601"/>
                </a:lnTo>
                <a:lnTo>
                  <a:pt x="1335" y="1601"/>
                </a:lnTo>
                <a:lnTo>
                  <a:pt x="1332" y="1601"/>
                </a:lnTo>
                <a:lnTo>
                  <a:pt x="1334" y="1601"/>
                </a:lnTo>
                <a:lnTo>
                  <a:pt x="1334" y="1602"/>
                </a:lnTo>
                <a:lnTo>
                  <a:pt x="1331" y="1602"/>
                </a:lnTo>
                <a:lnTo>
                  <a:pt x="1330" y="1602"/>
                </a:lnTo>
                <a:lnTo>
                  <a:pt x="1327" y="1602"/>
                </a:lnTo>
                <a:lnTo>
                  <a:pt x="1329" y="1603"/>
                </a:lnTo>
                <a:lnTo>
                  <a:pt x="1329" y="1604"/>
                </a:lnTo>
                <a:lnTo>
                  <a:pt x="1327" y="1604"/>
                </a:lnTo>
                <a:lnTo>
                  <a:pt x="1326" y="1604"/>
                </a:lnTo>
                <a:lnTo>
                  <a:pt x="1326" y="1606"/>
                </a:lnTo>
                <a:lnTo>
                  <a:pt x="1325" y="1607"/>
                </a:lnTo>
                <a:lnTo>
                  <a:pt x="1324" y="1606"/>
                </a:lnTo>
                <a:lnTo>
                  <a:pt x="1323" y="1606"/>
                </a:lnTo>
                <a:lnTo>
                  <a:pt x="1321" y="1606"/>
                </a:lnTo>
                <a:lnTo>
                  <a:pt x="1320" y="1606"/>
                </a:lnTo>
                <a:lnTo>
                  <a:pt x="1319" y="1606"/>
                </a:lnTo>
                <a:lnTo>
                  <a:pt x="1319" y="1607"/>
                </a:lnTo>
                <a:lnTo>
                  <a:pt x="1318" y="1607"/>
                </a:lnTo>
                <a:lnTo>
                  <a:pt x="1316" y="1608"/>
                </a:lnTo>
                <a:lnTo>
                  <a:pt x="1314" y="1608"/>
                </a:lnTo>
                <a:lnTo>
                  <a:pt x="1310" y="1608"/>
                </a:lnTo>
                <a:lnTo>
                  <a:pt x="1309" y="1608"/>
                </a:lnTo>
                <a:lnTo>
                  <a:pt x="1307" y="1608"/>
                </a:lnTo>
                <a:lnTo>
                  <a:pt x="1305" y="1608"/>
                </a:lnTo>
                <a:lnTo>
                  <a:pt x="1305" y="1607"/>
                </a:lnTo>
                <a:lnTo>
                  <a:pt x="1305" y="1608"/>
                </a:lnTo>
                <a:lnTo>
                  <a:pt x="1304" y="1608"/>
                </a:lnTo>
                <a:lnTo>
                  <a:pt x="1303" y="1608"/>
                </a:lnTo>
                <a:lnTo>
                  <a:pt x="1303" y="1609"/>
                </a:lnTo>
                <a:lnTo>
                  <a:pt x="1302" y="1608"/>
                </a:lnTo>
                <a:lnTo>
                  <a:pt x="1300" y="1608"/>
                </a:lnTo>
                <a:lnTo>
                  <a:pt x="1300" y="1607"/>
                </a:lnTo>
                <a:lnTo>
                  <a:pt x="1302" y="1607"/>
                </a:lnTo>
                <a:lnTo>
                  <a:pt x="1302" y="1606"/>
                </a:lnTo>
                <a:lnTo>
                  <a:pt x="1302" y="1604"/>
                </a:lnTo>
                <a:lnTo>
                  <a:pt x="1303" y="1604"/>
                </a:lnTo>
                <a:lnTo>
                  <a:pt x="1302" y="1603"/>
                </a:lnTo>
                <a:lnTo>
                  <a:pt x="1303" y="1602"/>
                </a:lnTo>
                <a:lnTo>
                  <a:pt x="1303" y="1601"/>
                </a:lnTo>
                <a:lnTo>
                  <a:pt x="1302" y="1601"/>
                </a:lnTo>
                <a:lnTo>
                  <a:pt x="1300" y="1601"/>
                </a:lnTo>
                <a:lnTo>
                  <a:pt x="1299" y="1600"/>
                </a:lnTo>
                <a:lnTo>
                  <a:pt x="1299" y="1601"/>
                </a:lnTo>
                <a:lnTo>
                  <a:pt x="1299" y="1600"/>
                </a:lnTo>
                <a:lnTo>
                  <a:pt x="1298" y="1600"/>
                </a:lnTo>
                <a:lnTo>
                  <a:pt x="1298" y="1598"/>
                </a:lnTo>
                <a:lnTo>
                  <a:pt x="1297" y="1600"/>
                </a:lnTo>
                <a:lnTo>
                  <a:pt x="1298" y="1598"/>
                </a:lnTo>
                <a:lnTo>
                  <a:pt x="1298" y="1597"/>
                </a:lnTo>
                <a:lnTo>
                  <a:pt x="1297" y="1596"/>
                </a:lnTo>
                <a:lnTo>
                  <a:pt x="1295" y="1597"/>
                </a:lnTo>
                <a:lnTo>
                  <a:pt x="1297" y="1598"/>
                </a:lnTo>
                <a:lnTo>
                  <a:pt x="1295" y="1600"/>
                </a:lnTo>
                <a:lnTo>
                  <a:pt x="1294" y="1600"/>
                </a:lnTo>
                <a:lnTo>
                  <a:pt x="1295" y="1598"/>
                </a:lnTo>
                <a:lnTo>
                  <a:pt x="1294" y="1598"/>
                </a:lnTo>
                <a:lnTo>
                  <a:pt x="1293" y="1598"/>
                </a:lnTo>
                <a:lnTo>
                  <a:pt x="1293" y="1600"/>
                </a:lnTo>
                <a:lnTo>
                  <a:pt x="1293" y="1601"/>
                </a:lnTo>
                <a:lnTo>
                  <a:pt x="1294" y="1601"/>
                </a:lnTo>
                <a:lnTo>
                  <a:pt x="1295" y="1600"/>
                </a:lnTo>
                <a:lnTo>
                  <a:pt x="1294" y="1601"/>
                </a:lnTo>
                <a:lnTo>
                  <a:pt x="1293" y="1601"/>
                </a:lnTo>
                <a:lnTo>
                  <a:pt x="1294" y="1602"/>
                </a:lnTo>
                <a:lnTo>
                  <a:pt x="1293" y="1602"/>
                </a:lnTo>
                <a:lnTo>
                  <a:pt x="1293" y="1603"/>
                </a:lnTo>
                <a:lnTo>
                  <a:pt x="1294" y="1604"/>
                </a:lnTo>
                <a:lnTo>
                  <a:pt x="1293" y="1603"/>
                </a:lnTo>
                <a:lnTo>
                  <a:pt x="1293" y="1604"/>
                </a:lnTo>
                <a:lnTo>
                  <a:pt x="1293" y="1603"/>
                </a:lnTo>
                <a:lnTo>
                  <a:pt x="1292" y="1603"/>
                </a:lnTo>
                <a:lnTo>
                  <a:pt x="1291" y="1603"/>
                </a:lnTo>
                <a:lnTo>
                  <a:pt x="1289" y="1603"/>
                </a:lnTo>
                <a:lnTo>
                  <a:pt x="1288" y="1603"/>
                </a:lnTo>
                <a:lnTo>
                  <a:pt x="1287" y="1603"/>
                </a:lnTo>
                <a:lnTo>
                  <a:pt x="1287" y="1604"/>
                </a:lnTo>
                <a:lnTo>
                  <a:pt x="1286" y="1604"/>
                </a:lnTo>
                <a:lnTo>
                  <a:pt x="1284" y="1606"/>
                </a:lnTo>
                <a:lnTo>
                  <a:pt x="1284" y="1604"/>
                </a:lnTo>
                <a:lnTo>
                  <a:pt x="1283" y="1604"/>
                </a:lnTo>
                <a:lnTo>
                  <a:pt x="1281" y="1604"/>
                </a:lnTo>
                <a:lnTo>
                  <a:pt x="1282" y="1604"/>
                </a:lnTo>
                <a:lnTo>
                  <a:pt x="1281" y="1603"/>
                </a:lnTo>
                <a:lnTo>
                  <a:pt x="1279" y="1602"/>
                </a:lnTo>
                <a:lnTo>
                  <a:pt x="1277" y="1602"/>
                </a:lnTo>
                <a:lnTo>
                  <a:pt x="1276" y="1602"/>
                </a:lnTo>
                <a:lnTo>
                  <a:pt x="1275" y="1603"/>
                </a:lnTo>
                <a:lnTo>
                  <a:pt x="1276" y="1602"/>
                </a:lnTo>
                <a:lnTo>
                  <a:pt x="1277" y="1602"/>
                </a:lnTo>
                <a:lnTo>
                  <a:pt x="1277" y="1601"/>
                </a:lnTo>
                <a:lnTo>
                  <a:pt x="1276" y="1601"/>
                </a:lnTo>
                <a:lnTo>
                  <a:pt x="1276" y="1602"/>
                </a:lnTo>
                <a:lnTo>
                  <a:pt x="1275" y="1602"/>
                </a:lnTo>
                <a:lnTo>
                  <a:pt x="1275" y="1603"/>
                </a:lnTo>
                <a:lnTo>
                  <a:pt x="1273" y="1603"/>
                </a:lnTo>
                <a:lnTo>
                  <a:pt x="1273" y="1604"/>
                </a:lnTo>
                <a:lnTo>
                  <a:pt x="1276" y="1604"/>
                </a:lnTo>
                <a:lnTo>
                  <a:pt x="1276" y="1606"/>
                </a:lnTo>
                <a:lnTo>
                  <a:pt x="1271" y="1606"/>
                </a:lnTo>
                <a:lnTo>
                  <a:pt x="1271" y="1604"/>
                </a:lnTo>
                <a:lnTo>
                  <a:pt x="1270" y="1604"/>
                </a:lnTo>
                <a:lnTo>
                  <a:pt x="1268" y="1602"/>
                </a:lnTo>
                <a:lnTo>
                  <a:pt x="1266" y="1601"/>
                </a:lnTo>
                <a:lnTo>
                  <a:pt x="1261" y="1601"/>
                </a:lnTo>
                <a:lnTo>
                  <a:pt x="1259" y="1600"/>
                </a:lnTo>
                <a:lnTo>
                  <a:pt x="1257" y="1600"/>
                </a:lnTo>
                <a:lnTo>
                  <a:pt x="1256" y="1600"/>
                </a:lnTo>
                <a:lnTo>
                  <a:pt x="1255" y="1600"/>
                </a:lnTo>
                <a:lnTo>
                  <a:pt x="1255" y="1601"/>
                </a:lnTo>
                <a:lnTo>
                  <a:pt x="1254" y="1601"/>
                </a:lnTo>
                <a:lnTo>
                  <a:pt x="1252" y="1601"/>
                </a:lnTo>
                <a:lnTo>
                  <a:pt x="1252" y="1600"/>
                </a:lnTo>
                <a:lnTo>
                  <a:pt x="1251" y="1600"/>
                </a:lnTo>
                <a:lnTo>
                  <a:pt x="1250" y="1600"/>
                </a:lnTo>
                <a:lnTo>
                  <a:pt x="1249" y="1598"/>
                </a:lnTo>
                <a:lnTo>
                  <a:pt x="1249" y="1597"/>
                </a:lnTo>
                <a:lnTo>
                  <a:pt x="1246" y="1597"/>
                </a:lnTo>
                <a:lnTo>
                  <a:pt x="1247" y="1597"/>
                </a:lnTo>
                <a:lnTo>
                  <a:pt x="1245" y="1597"/>
                </a:lnTo>
                <a:lnTo>
                  <a:pt x="1245" y="1596"/>
                </a:lnTo>
                <a:lnTo>
                  <a:pt x="1244" y="1596"/>
                </a:lnTo>
                <a:lnTo>
                  <a:pt x="1243" y="1596"/>
                </a:lnTo>
                <a:lnTo>
                  <a:pt x="1244" y="1596"/>
                </a:lnTo>
                <a:lnTo>
                  <a:pt x="1245" y="1596"/>
                </a:lnTo>
                <a:lnTo>
                  <a:pt x="1245" y="1595"/>
                </a:lnTo>
                <a:lnTo>
                  <a:pt x="1247" y="1593"/>
                </a:lnTo>
                <a:lnTo>
                  <a:pt x="1246" y="1592"/>
                </a:lnTo>
                <a:lnTo>
                  <a:pt x="1245" y="1592"/>
                </a:lnTo>
                <a:lnTo>
                  <a:pt x="1245" y="1593"/>
                </a:lnTo>
                <a:lnTo>
                  <a:pt x="1245" y="1592"/>
                </a:lnTo>
                <a:lnTo>
                  <a:pt x="1244" y="1592"/>
                </a:lnTo>
                <a:lnTo>
                  <a:pt x="1244" y="1591"/>
                </a:lnTo>
                <a:lnTo>
                  <a:pt x="1241" y="1590"/>
                </a:lnTo>
                <a:lnTo>
                  <a:pt x="1241" y="1591"/>
                </a:lnTo>
                <a:lnTo>
                  <a:pt x="1240" y="1591"/>
                </a:lnTo>
                <a:lnTo>
                  <a:pt x="1240" y="1592"/>
                </a:lnTo>
                <a:lnTo>
                  <a:pt x="1241" y="1592"/>
                </a:lnTo>
                <a:lnTo>
                  <a:pt x="1241" y="1593"/>
                </a:lnTo>
                <a:lnTo>
                  <a:pt x="1240" y="1593"/>
                </a:lnTo>
                <a:lnTo>
                  <a:pt x="1241" y="1595"/>
                </a:lnTo>
                <a:lnTo>
                  <a:pt x="1240" y="1595"/>
                </a:lnTo>
                <a:lnTo>
                  <a:pt x="1241" y="1595"/>
                </a:lnTo>
                <a:lnTo>
                  <a:pt x="1241" y="1596"/>
                </a:lnTo>
                <a:lnTo>
                  <a:pt x="1240" y="1596"/>
                </a:lnTo>
                <a:lnTo>
                  <a:pt x="1241" y="1597"/>
                </a:lnTo>
                <a:lnTo>
                  <a:pt x="1240" y="1597"/>
                </a:lnTo>
                <a:lnTo>
                  <a:pt x="1240" y="1598"/>
                </a:lnTo>
                <a:lnTo>
                  <a:pt x="1239" y="1600"/>
                </a:lnTo>
                <a:lnTo>
                  <a:pt x="1238" y="1601"/>
                </a:lnTo>
                <a:lnTo>
                  <a:pt x="1239" y="1600"/>
                </a:lnTo>
                <a:lnTo>
                  <a:pt x="1235" y="1600"/>
                </a:lnTo>
                <a:lnTo>
                  <a:pt x="1235" y="1601"/>
                </a:lnTo>
                <a:lnTo>
                  <a:pt x="1236" y="1601"/>
                </a:lnTo>
                <a:lnTo>
                  <a:pt x="1236" y="1602"/>
                </a:lnTo>
                <a:lnTo>
                  <a:pt x="1238" y="1602"/>
                </a:lnTo>
                <a:lnTo>
                  <a:pt x="1239" y="1603"/>
                </a:lnTo>
                <a:lnTo>
                  <a:pt x="1239" y="1602"/>
                </a:lnTo>
                <a:lnTo>
                  <a:pt x="1239" y="1603"/>
                </a:lnTo>
                <a:lnTo>
                  <a:pt x="1240" y="1604"/>
                </a:lnTo>
                <a:lnTo>
                  <a:pt x="1239" y="1604"/>
                </a:lnTo>
                <a:lnTo>
                  <a:pt x="1238" y="1603"/>
                </a:lnTo>
                <a:lnTo>
                  <a:pt x="1238" y="1604"/>
                </a:lnTo>
                <a:lnTo>
                  <a:pt x="1236" y="1604"/>
                </a:lnTo>
                <a:lnTo>
                  <a:pt x="1235" y="1603"/>
                </a:lnTo>
                <a:lnTo>
                  <a:pt x="1235" y="1604"/>
                </a:lnTo>
                <a:lnTo>
                  <a:pt x="1234" y="1603"/>
                </a:lnTo>
                <a:lnTo>
                  <a:pt x="1235" y="1603"/>
                </a:lnTo>
                <a:lnTo>
                  <a:pt x="1234" y="1603"/>
                </a:lnTo>
                <a:lnTo>
                  <a:pt x="1234" y="1602"/>
                </a:lnTo>
                <a:lnTo>
                  <a:pt x="1234" y="1603"/>
                </a:lnTo>
                <a:lnTo>
                  <a:pt x="1233" y="1602"/>
                </a:lnTo>
                <a:lnTo>
                  <a:pt x="1234" y="1602"/>
                </a:lnTo>
                <a:lnTo>
                  <a:pt x="1233" y="1602"/>
                </a:lnTo>
                <a:lnTo>
                  <a:pt x="1233" y="1601"/>
                </a:lnTo>
                <a:lnTo>
                  <a:pt x="1233" y="1602"/>
                </a:lnTo>
                <a:lnTo>
                  <a:pt x="1231" y="1602"/>
                </a:lnTo>
                <a:lnTo>
                  <a:pt x="1230" y="1603"/>
                </a:lnTo>
                <a:lnTo>
                  <a:pt x="1230" y="1602"/>
                </a:lnTo>
                <a:lnTo>
                  <a:pt x="1229" y="1603"/>
                </a:lnTo>
                <a:lnTo>
                  <a:pt x="1230" y="1603"/>
                </a:lnTo>
                <a:lnTo>
                  <a:pt x="1228" y="1606"/>
                </a:lnTo>
                <a:lnTo>
                  <a:pt x="1225" y="1606"/>
                </a:lnTo>
                <a:lnTo>
                  <a:pt x="1224" y="1606"/>
                </a:lnTo>
                <a:lnTo>
                  <a:pt x="1224" y="1604"/>
                </a:lnTo>
                <a:lnTo>
                  <a:pt x="1223" y="1604"/>
                </a:lnTo>
                <a:lnTo>
                  <a:pt x="1223" y="1603"/>
                </a:lnTo>
                <a:lnTo>
                  <a:pt x="1223" y="1604"/>
                </a:lnTo>
                <a:lnTo>
                  <a:pt x="1220" y="1603"/>
                </a:lnTo>
                <a:lnTo>
                  <a:pt x="1218" y="1603"/>
                </a:lnTo>
                <a:lnTo>
                  <a:pt x="1217" y="1602"/>
                </a:lnTo>
                <a:lnTo>
                  <a:pt x="1213" y="1601"/>
                </a:lnTo>
                <a:lnTo>
                  <a:pt x="1212" y="1601"/>
                </a:lnTo>
                <a:lnTo>
                  <a:pt x="1211" y="1601"/>
                </a:lnTo>
                <a:lnTo>
                  <a:pt x="1211" y="1600"/>
                </a:lnTo>
                <a:lnTo>
                  <a:pt x="1211" y="1598"/>
                </a:lnTo>
                <a:lnTo>
                  <a:pt x="1209" y="1598"/>
                </a:lnTo>
                <a:lnTo>
                  <a:pt x="1209" y="1597"/>
                </a:lnTo>
                <a:lnTo>
                  <a:pt x="1208" y="1597"/>
                </a:lnTo>
                <a:lnTo>
                  <a:pt x="1208" y="1596"/>
                </a:lnTo>
                <a:lnTo>
                  <a:pt x="1207" y="1596"/>
                </a:lnTo>
                <a:lnTo>
                  <a:pt x="1204" y="1596"/>
                </a:lnTo>
                <a:close/>
                <a:moveTo>
                  <a:pt x="398" y="1528"/>
                </a:moveTo>
                <a:lnTo>
                  <a:pt x="397" y="1526"/>
                </a:lnTo>
                <a:lnTo>
                  <a:pt x="396" y="1524"/>
                </a:lnTo>
                <a:lnTo>
                  <a:pt x="397" y="1522"/>
                </a:lnTo>
                <a:lnTo>
                  <a:pt x="397" y="1523"/>
                </a:lnTo>
                <a:lnTo>
                  <a:pt x="398" y="1524"/>
                </a:lnTo>
                <a:lnTo>
                  <a:pt x="398" y="1528"/>
                </a:lnTo>
                <a:close/>
                <a:moveTo>
                  <a:pt x="392" y="1521"/>
                </a:moveTo>
                <a:lnTo>
                  <a:pt x="394" y="1519"/>
                </a:lnTo>
                <a:lnTo>
                  <a:pt x="392" y="1524"/>
                </a:lnTo>
                <a:lnTo>
                  <a:pt x="392" y="1526"/>
                </a:lnTo>
                <a:lnTo>
                  <a:pt x="392" y="1528"/>
                </a:lnTo>
                <a:lnTo>
                  <a:pt x="391" y="1529"/>
                </a:lnTo>
                <a:lnTo>
                  <a:pt x="389" y="1531"/>
                </a:lnTo>
                <a:lnTo>
                  <a:pt x="387" y="1531"/>
                </a:lnTo>
                <a:lnTo>
                  <a:pt x="387" y="1529"/>
                </a:lnTo>
                <a:lnTo>
                  <a:pt x="387" y="1526"/>
                </a:lnTo>
                <a:lnTo>
                  <a:pt x="385" y="1518"/>
                </a:lnTo>
                <a:lnTo>
                  <a:pt x="386" y="1518"/>
                </a:lnTo>
                <a:lnTo>
                  <a:pt x="387" y="1518"/>
                </a:lnTo>
                <a:lnTo>
                  <a:pt x="389" y="1518"/>
                </a:lnTo>
                <a:lnTo>
                  <a:pt x="389" y="1519"/>
                </a:lnTo>
                <a:lnTo>
                  <a:pt x="390" y="1519"/>
                </a:lnTo>
                <a:lnTo>
                  <a:pt x="392" y="1521"/>
                </a:lnTo>
                <a:close/>
                <a:moveTo>
                  <a:pt x="385" y="1494"/>
                </a:moveTo>
                <a:lnTo>
                  <a:pt x="385" y="1492"/>
                </a:lnTo>
                <a:lnTo>
                  <a:pt x="384" y="1492"/>
                </a:lnTo>
                <a:lnTo>
                  <a:pt x="384" y="1491"/>
                </a:lnTo>
                <a:lnTo>
                  <a:pt x="382" y="1491"/>
                </a:lnTo>
                <a:lnTo>
                  <a:pt x="384" y="1492"/>
                </a:lnTo>
                <a:lnTo>
                  <a:pt x="385" y="1494"/>
                </a:lnTo>
                <a:lnTo>
                  <a:pt x="386" y="1496"/>
                </a:lnTo>
                <a:lnTo>
                  <a:pt x="386" y="1497"/>
                </a:lnTo>
                <a:lnTo>
                  <a:pt x="386" y="1499"/>
                </a:lnTo>
                <a:lnTo>
                  <a:pt x="385" y="1500"/>
                </a:lnTo>
                <a:lnTo>
                  <a:pt x="385" y="1501"/>
                </a:lnTo>
                <a:lnTo>
                  <a:pt x="384" y="1501"/>
                </a:lnTo>
                <a:lnTo>
                  <a:pt x="384" y="1503"/>
                </a:lnTo>
                <a:lnTo>
                  <a:pt x="382" y="1505"/>
                </a:lnTo>
                <a:lnTo>
                  <a:pt x="384" y="1506"/>
                </a:lnTo>
                <a:lnTo>
                  <a:pt x="382" y="1506"/>
                </a:lnTo>
                <a:lnTo>
                  <a:pt x="384" y="1506"/>
                </a:lnTo>
                <a:lnTo>
                  <a:pt x="384" y="1505"/>
                </a:lnTo>
                <a:lnTo>
                  <a:pt x="385" y="1503"/>
                </a:lnTo>
                <a:lnTo>
                  <a:pt x="385" y="1502"/>
                </a:lnTo>
                <a:lnTo>
                  <a:pt x="385" y="1501"/>
                </a:lnTo>
                <a:lnTo>
                  <a:pt x="385" y="1503"/>
                </a:lnTo>
                <a:lnTo>
                  <a:pt x="384" y="1507"/>
                </a:lnTo>
                <a:lnTo>
                  <a:pt x="382" y="1510"/>
                </a:lnTo>
                <a:lnTo>
                  <a:pt x="381" y="1508"/>
                </a:lnTo>
                <a:lnTo>
                  <a:pt x="380" y="1506"/>
                </a:lnTo>
                <a:lnTo>
                  <a:pt x="380" y="1503"/>
                </a:lnTo>
                <a:lnTo>
                  <a:pt x="379" y="1503"/>
                </a:lnTo>
                <a:lnTo>
                  <a:pt x="380" y="1501"/>
                </a:lnTo>
                <a:lnTo>
                  <a:pt x="379" y="1497"/>
                </a:lnTo>
                <a:lnTo>
                  <a:pt x="379" y="1496"/>
                </a:lnTo>
                <a:lnTo>
                  <a:pt x="379" y="1494"/>
                </a:lnTo>
                <a:lnTo>
                  <a:pt x="379" y="1492"/>
                </a:lnTo>
                <a:lnTo>
                  <a:pt x="378" y="1491"/>
                </a:lnTo>
                <a:lnTo>
                  <a:pt x="378" y="1489"/>
                </a:lnTo>
                <a:lnTo>
                  <a:pt x="379" y="1490"/>
                </a:lnTo>
                <a:lnTo>
                  <a:pt x="379" y="1487"/>
                </a:lnTo>
                <a:lnTo>
                  <a:pt x="378" y="1487"/>
                </a:lnTo>
                <a:lnTo>
                  <a:pt x="376" y="1487"/>
                </a:lnTo>
                <a:lnTo>
                  <a:pt x="376" y="1486"/>
                </a:lnTo>
                <a:lnTo>
                  <a:pt x="378" y="1486"/>
                </a:lnTo>
                <a:lnTo>
                  <a:pt x="380" y="1487"/>
                </a:lnTo>
                <a:lnTo>
                  <a:pt x="382" y="1489"/>
                </a:lnTo>
                <a:lnTo>
                  <a:pt x="382" y="1490"/>
                </a:lnTo>
                <a:lnTo>
                  <a:pt x="384" y="1491"/>
                </a:lnTo>
                <a:lnTo>
                  <a:pt x="384" y="1490"/>
                </a:lnTo>
                <a:lnTo>
                  <a:pt x="385" y="1492"/>
                </a:lnTo>
                <a:lnTo>
                  <a:pt x="385" y="1494"/>
                </a:lnTo>
                <a:close/>
                <a:moveTo>
                  <a:pt x="448" y="1484"/>
                </a:moveTo>
                <a:lnTo>
                  <a:pt x="446" y="1485"/>
                </a:lnTo>
                <a:lnTo>
                  <a:pt x="445" y="1485"/>
                </a:lnTo>
                <a:lnTo>
                  <a:pt x="445" y="1486"/>
                </a:lnTo>
                <a:lnTo>
                  <a:pt x="444" y="1486"/>
                </a:lnTo>
                <a:lnTo>
                  <a:pt x="444" y="1485"/>
                </a:lnTo>
                <a:lnTo>
                  <a:pt x="444" y="1484"/>
                </a:lnTo>
                <a:lnTo>
                  <a:pt x="445" y="1484"/>
                </a:lnTo>
                <a:lnTo>
                  <a:pt x="446" y="1484"/>
                </a:lnTo>
                <a:lnTo>
                  <a:pt x="446" y="1483"/>
                </a:lnTo>
                <a:lnTo>
                  <a:pt x="446" y="1481"/>
                </a:lnTo>
                <a:lnTo>
                  <a:pt x="448" y="1483"/>
                </a:lnTo>
                <a:lnTo>
                  <a:pt x="448" y="1484"/>
                </a:lnTo>
                <a:close/>
                <a:moveTo>
                  <a:pt x="444" y="1479"/>
                </a:moveTo>
                <a:lnTo>
                  <a:pt x="446" y="1479"/>
                </a:lnTo>
                <a:lnTo>
                  <a:pt x="448" y="1480"/>
                </a:lnTo>
                <a:lnTo>
                  <a:pt x="446" y="1480"/>
                </a:lnTo>
                <a:lnTo>
                  <a:pt x="446" y="1481"/>
                </a:lnTo>
                <a:lnTo>
                  <a:pt x="445" y="1480"/>
                </a:lnTo>
                <a:lnTo>
                  <a:pt x="445" y="1481"/>
                </a:lnTo>
                <a:lnTo>
                  <a:pt x="445" y="1483"/>
                </a:lnTo>
                <a:lnTo>
                  <a:pt x="443" y="1483"/>
                </a:lnTo>
                <a:lnTo>
                  <a:pt x="442" y="1483"/>
                </a:lnTo>
                <a:lnTo>
                  <a:pt x="442" y="1485"/>
                </a:lnTo>
                <a:lnTo>
                  <a:pt x="442" y="1486"/>
                </a:lnTo>
                <a:lnTo>
                  <a:pt x="440" y="1486"/>
                </a:lnTo>
                <a:lnTo>
                  <a:pt x="439" y="1486"/>
                </a:lnTo>
                <a:lnTo>
                  <a:pt x="440" y="1486"/>
                </a:lnTo>
                <a:lnTo>
                  <a:pt x="440" y="1485"/>
                </a:lnTo>
                <a:lnTo>
                  <a:pt x="442" y="1485"/>
                </a:lnTo>
                <a:lnTo>
                  <a:pt x="442" y="1484"/>
                </a:lnTo>
                <a:lnTo>
                  <a:pt x="440" y="1484"/>
                </a:lnTo>
                <a:lnTo>
                  <a:pt x="440" y="1483"/>
                </a:lnTo>
                <a:lnTo>
                  <a:pt x="442" y="1481"/>
                </a:lnTo>
                <a:lnTo>
                  <a:pt x="442" y="1480"/>
                </a:lnTo>
                <a:lnTo>
                  <a:pt x="444" y="1479"/>
                </a:lnTo>
                <a:close/>
                <a:moveTo>
                  <a:pt x="304" y="1459"/>
                </a:moveTo>
                <a:lnTo>
                  <a:pt x="305" y="1459"/>
                </a:lnTo>
                <a:lnTo>
                  <a:pt x="305" y="1460"/>
                </a:lnTo>
                <a:lnTo>
                  <a:pt x="305" y="1462"/>
                </a:lnTo>
                <a:lnTo>
                  <a:pt x="304" y="1463"/>
                </a:lnTo>
                <a:lnTo>
                  <a:pt x="305" y="1463"/>
                </a:lnTo>
                <a:lnTo>
                  <a:pt x="304" y="1464"/>
                </a:lnTo>
                <a:lnTo>
                  <a:pt x="304" y="1462"/>
                </a:lnTo>
                <a:lnTo>
                  <a:pt x="304" y="1460"/>
                </a:lnTo>
                <a:lnTo>
                  <a:pt x="304" y="1459"/>
                </a:lnTo>
                <a:close/>
                <a:moveTo>
                  <a:pt x="315" y="1458"/>
                </a:moveTo>
                <a:lnTo>
                  <a:pt x="315" y="1459"/>
                </a:lnTo>
                <a:lnTo>
                  <a:pt x="314" y="1458"/>
                </a:lnTo>
                <a:lnTo>
                  <a:pt x="314" y="1459"/>
                </a:lnTo>
                <a:lnTo>
                  <a:pt x="314" y="1458"/>
                </a:lnTo>
                <a:lnTo>
                  <a:pt x="315" y="1458"/>
                </a:lnTo>
                <a:close/>
                <a:moveTo>
                  <a:pt x="333" y="1452"/>
                </a:moveTo>
                <a:lnTo>
                  <a:pt x="334" y="1452"/>
                </a:lnTo>
                <a:lnTo>
                  <a:pt x="334" y="1453"/>
                </a:lnTo>
                <a:lnTo>
                  <a:pt x="333" y="1454"/>
                </a:lnTo>
                <a:lnTo>
                  <a:pt x="332" y="1454"/>
                </a:lnTo>
                <a:lnTo>
                  <a:pt x="330" y="1454"/>
                </a:lnTo>
                <a:lnTo>
                  <a:pt x="330" y="1453"/>
                </a:lnTo>
                <a:lnTo>
                  <a:pt x="333" y="1452"/>
                </a:lnTo>
                <a:close/>
                <a:moveTo>
                  <a:pt x="673" y="1389"/>
                </a:moveTo>
                <a:lnTo>
                  <a:pt x="672" y="1389"/>
                </a:lnTo>
                <a:lnTo>
                  <a:pt x="672" y="1388"/>
                </a:lnTo>
                <a:lnTo>
                  <a:pt x="670" y="1387"/>
                </a:lnTo>
                <a:lnTo>
                  <a:pt x="670" y="1385"/>
                </a:lnTo>
                <a:lnTo>
                  <a:pt x="672" y="1385"/>
                </a:lnTo>
                <a:lnTo>
                  <a:pt x="673" y="1385"/>
                </a:lnTo>
                <a:lnTo>
                  <a:pt x="674" y="1385"/>
                </a:lnTo>
                <a:lnTo>
                  <a:pt x="674" y="1387"/>
                </a:lnTo>
                <a:lnTo>
                  <a:pt x="673" y="1387"/>
                </a:lnTo>
                <a:lnTo>
                  <a:pt x="673" y="1388"/>
                </a:lnTo>
                <a:lnTo>
                  <a:pt x="673" y="1389"/>
                </a:lnTo>
                <a:close/>
                <a:moveTo>
                  <a:pt x="843" y="1343"/>
                </a:moveTo>
                <a:lnTo>
                  <a:pt x="855" y="1340"/>
                </a:lnTo>
                <a:lnTo>
                  <a:pt x="855" y="1341"/>
                </a:lnTo>
                <a:lnTo>
                  <a:pt x="856" y="1342"/>
                </a:lnTo>
                <a:lnTo>
                  <a:pt x="844" y="1345"/>
                </a:lnTo>
                <a:lnTo>
                  <a:pt x="843" y="1345"/>
                </a:lnTo>
                <a:lnTo>
                  <a:pt x="839" y="1346"/>
                </a:lnTo>
                <a:lnTo>
                  <a:pt x="838" y="1346"/>
                </a:lnTo>
                <a:lnTo>
                  <a:pt x="843" y="1343"/>
                </a:lnTo>
                <a:close/>
                <a:moveTo>
                  <a:pt x="861" y="1339"/>
                </a:moveTo>
                <a:lnTo>
                  <a:pt x="861" y="1340"/>
                </a:lnTo>
                <a:lnTo>
                  <a:pt x="860" y="1341"/>
                </a:lnTo>
                <a:lnTo>
                  <a:pt x="860" y="1342"/>
                </a:lnTo>
                <a:lnTo>
                  <a:pt x="856" y="1342"/>
                </a:lnTo>
                <a:lnTo>
                  <a:pt x="856" y="1341"/>
                </a:lnTo>
                <a:lnTo>
                  <a:pt x="856" y="1340"/>
                </a:lnTo>
                <a:lnTo>
                  <a:pt x="854" y="1340"/>
                </a:lnTo>
                <a:lnTo>
                  <a:pt x="851" y="1341"/>
                </a:lnTo>
                <a:lnTo>
                  <a:pt x="848" y="1341"/>
                </a:lnTo>
                <a:lnTo>
                  <a:pt x="843" y="1343"/>
                </a:lnTo>
                <a:lnTo>
                  <a:pt x="843" y="1341"/>
                </a:lnTo>
                <a:lnTo>
                  <a:pt x="844" y="1341"/>
                </a:lnTo>
                <a:lnTo>
                  <a:pt x="849" y="1337"/>
                </a:lnTo>
                <a:lnTo>
                  <a:pt x="854" y="1335"/>
                </a:lnTo>
                <a:lnTo>
                  <a:pt x="855" y="1335"/>
                </a:lnTo>
                <a:lnTo>
                  <a:pt x="857" y="1336"/>
                </a:lnTo>
                <a:lnTo>
                  <a:pt x="859" y="1337"/>
                </a:lnTo>
                <a:lnTo>
                  <a:pt x="860" y="1339"/>
                </a:lnTo>
                <a:lnTo>
                  <a:pt x="861" y="1339"/>
                </a:lnTo>
                <a:close/>
                <a:moveTo>
                  <a:pt x="1117" y="1130"/>
                </a:moveTo>
                <a:lnTo>
                  <a:pt x="1118" y="1132"/>
                </a:lnTo>
                <a:lnTo>
                  <a:pt x="1117" y="1134"/>
                </a:lnTo>
                <a:lnTo>
                  <a:pt x="1117" y="1132"/>
                </a:lnTo>
                <a:lnTo>
                  <a:pt x="1117" y="1130"/>
                </a:lnTo>
                <a:close/>
                <a:moveTo>
                  <a:pt x="1127" y="1123"/>
                </a:moveTo>
                <a:lnTo>
                  <a:pt x="1124" y="1123"/>
                </a:lnTo>
                <a:lnTo>
                  <a:pt x="1126" y="1123"/>
                </a:lnTo>
                <a:lnTo>
                  <a:pt x="1127" y="1123"/>
                </a:lnTo>
                <a:close/>
                <a:moveTo>
                  <a:pt x="1342" y="2078"/>
                </a:moveTo>
                <a:lnTo>
                  <a:pt x="1342" y="2080"/>
                </a:lnTo>
                <a:lnTo>
                  <a:pt x="1342" y="2078"/>
                </a:lnTo>
                <a:lnTo>
                  <a:pt x="1343" y="2080"/>
                </a:lnTo>
                <a:lnTo>
                  <a:pt x="1343" y="2078"/>
                </a:lnTo>
                <a:lnTo>
                  <a:pt x="1345" y="2078"/>
                </a:lnTo>
                <a:lnTo>
                  <a:pt x="1345" y="2080"/>
                </a:lnTo>
                <a:lnTo>
                  <a:pt x="1345" y="2081"/>
                </a:lnTo>
                <a:lnTo>
                  <a:pt x="1342" y="2081"/>
                </a:lnTo>
                <a:lnTo>
                  <a:pt x="1341" y="2081"/>
                </a:lnTo>
                <a:lnTo>
                  <a:pt x="1340" y="2082"/>
                </a:lnTo>
                <a:lnTo>
                  <a:pt x="1339" y="2083"/>
                </a:lnTo>
                <a:lnTo>
                  <a:pt x="1339" y="2085"/>
                </a:lnTo>
                <a:lnTo>
                  <a:pt x="1337" y="2083"/>
                </a:lnTo>
                <a:lnTo>
                  <a:pt x="1339" y="2082"/>
                </a:lnTo>
                <a:lnTo>
                  <a:pt x="1340" y="2081"/>
                </a:lnTo>
                <a:lnTo>
                  <a:pt x="1339" y="2081"/>
                </a:lnTo>
                <a:lnTo>
                  <a:pt x="1339" y="2080"/>
                </a:lnTo>
                <a:lnTo>
                  <a:pt x="1339" y="2078"/>
                </a:lnTo>
                <a:lnTo>
                  <a:pt x="1340" y="2078"/>
                </a:lnTo>
                <a:lnTo>
                  <a:pt x="1341" y="2078"/>
                </a:lnTo>
                <a:lnTo>
                  <a:pt x="1342" y="2078"/>
                </a:lnTo>
                <a:close/>
                <a:moveTo>
                  <a:pt x="1613" y="2021"/>
                </a:moveTo>
                <a:lnTo>
                  <a:pt x="1614" y="2021"/>
                </a:lnTo>
                <a:lnTo>
                  <a:pt x="1615" y="2021"/>
                </a:lnTo>
                <a:lnTo>
                  <a:pt x="1618" y="2022"/>
                </a:lnTo>
                <a:lnTo>
                  <a:pt x="1619" y="2021"/>
                </a:lnTo>
                <a:lnTo>
                  <a:pt x="1620" y="2022"/>
                </a:lnTo>
                <a:lnTo>
                  <a:pt x="1623" y="2022"/>
                </a:lnTo>
                <a:lnTo>
                  <a:pt x="1623" y="2021"/>
                </a:lnTo>
                <a:lnTo>
                  <a:pt x="1624" y="2021"/>
                </a:lnTo>
                <a:lnTo>
                  <a:pt x="1626" y="2021"/>
                </a:lnTo>
                <a:lnTo>
                  <a:pt x="1628" y="2021"/>
                </a:lnTo>
                <a:lnTo>
                  <a:pt x="1628" y="2022"/>
                </a:lnTo>
                <a:lnTo>
                  <a:pt x="1629" y="2022"/>
                </a:lnTo>
                <a:lnTo>
                  <a:pt x="1630" y="2023"/>
                </a:lnTo>
                <a:lnTo>
                  <a:pt x="1631" y="2023"/>
                </a:lnTo>
                <a:lnTo>
                  <a:pt x="1633" y="2024"/>
                </a:lnTo>
                <a:lnTo>
                  <a:pt x="1633" y="2025"/>
                </a:lnTo>
                <a:lnTo>
                  <a:pt x="1631" y="2025"/>
                </a:lnTo>
                <a:lnTo>
                  <a:pt x="1633" y="2027"/>
                </a:lnTo>
                <a:lnTo>
                  <a:pt x="1631" y="2028"/>
                </a:lnTo>
                <a:lnTo>
                  <a:pt x="1633" y="2029"/>
                </a:lnTo>
                <a:lnTo>
                  <a:pt x="1633" y="2030"/>
                </a:lnTo>
                <a:lnTo>
                  <a:pt x="1634" y="2032"/>
                </a:lnTo>
                <a:lnTo>
                  <a:pt x="1634" y="2033"/>
                </a:lnTo>
                <a:lnTo>
                  <a:pt x="1633" y="2034"/>
                </a:lnTo>
                <a:lnTo>
                  <a:pt x="1633" y="2035"/>
                </a:lnTo>
                <a:lnTo>
                  <a:pt x="1631" y="2037"/>
                </a:lnTo>
                <a:lnTo>
                  <a:pt x="1630" y="2038"/>
                </a:lnTo>
                <a:lnTo>
                  <a:pt x="1629" y="2039"/>
                </a:lnTo>
                <a:lnTo>
                  <a:pt x="1629" y="2038"/>
                </a:lnTo>
                <a:lnTo>
                  <a:pt x="1628" y="2038"/>
                </a:lnTo>
                <a:lnTo>
                  <a:pt x="1629" y="2037"/>
                </a:lnTo>
                <a:lnTo>
                  <a:pt x="1628" y="2037"/>
                </a:lnTo>
                <a:lnTo>
                  <a:pt x="1628" y="2035"/>
                </a:lnTo>
                <a:lnTo>
                  <a:pt x="1625" y="2034"/>
                </a:lnTo>
                <a:lnTo>
                  <a:pt x="1623" y="2035"/>
                </a:lnTo>
                <a:lnTo>
                  <a:pt x="1623" y="2034"/>
                </a:lnTo>
                <a:lnTo>
                  <a:pt x="1622" y="2034"/>
                </a:lnTo>
                <a:lnTo>
                  <a:pt x="1622" y="2033"/>
                </a:lnTo>
                <a:lnTo>
                  <a:pt x="1620" y="2033"/>
                </a:lnTo>
                <a:lnTo>
                  <a:pt x="1620" y="2032"/>
                </a:lnTo>
                <a:lnTo>
                  <a:pt x="1619" y="2032"/>
                </a:lnTo>
                <a:lnTo>
                  <a:pt x="1618" y="2032"/>
                </a:lnTo>
                <a:lnTo>
                  <a:pt x="1617" y="2032"/>
                </a:lnTo>
                <a:lnTo>
                  <a:pt x="1617" y="2033"/>
                </a:lnTo>
                <a:lnTo>
                  <a:pt x="1615" y="2033"/>
                </a:lnTo>
                <a:lnTo>
                  <a:pt x="1617" y="2033"/>
                </a:lnTo>
                <a:lnTo>
                  <a:pt x="1615" y="2033"/>
                </a:lnTo>
                <a:lnTo>
                  <a:pt x="1615" y="2032"/>
                </a:lnTo>
                <a:lnTo>
                  <a:pt x="1614" y="2032"/>
                </a:lnTo>
                <a:lnTo>
                  <a:pt x="1613" y="2030"/>
                </a:lnTo>
                <a:lnTo>
                  <a:pt x="1614" y="2030"/>
                </a:lnTo>
                <a:lnTo>
                  <a:pt x="1614" y="2029"/>
                </a:lnTo>
                <a:lnTo>
                  <a:pt x="1613" y="2029"/>
                </a:lnTo>
                <a:lnTo>
                  <a:pt x="1612" y="2029"/>
                </a:lnTo>
                <a:lnTo>
                  <a:pt x="1612" y="2028"/>
                </a:lnTo>
                <a:lnTo>
                  <a:pt x="1610" y="2028"/>
                </a:lnTo>
                <a:lnTo>
                  <a:pt x="1609" y="2028"/>
                </a:lnTo>
                <a:lnTo>
                  <a:pt x="1609" y="2029"/>
                </a:lnTo>
                <a:lnTo>
                  <a:pt x="1608" y="2028"/>
                </a:lnTo>
                <a:lnTo>
                  <a:pt x="1607" y="2028"/>
                </a:lnTo>
                <a:lnTo>
                  <a:pt x="1608" y="2028"/>
                </a:lnTo>
                <a:lnTo>
                  <a:pt x="1606" y="2028"/>
                </a:lnTo>
                <a:lnTo>
                  <a:pt x="1604" y="2027"/>
                </a:lnTo>
                <a:lnTo>
                  <a:pt x="1604" y="2025"/>
                </a:lnTo>
                <a:lnTo>
                  <a:pt x="1606" y="2025"/>
                </a:lnTo>
                <a:lnTo>
                  <a:pt x="1604" y="2024"/>
                </a:lnTo>
                <a:lnTo>
                  <a:pt x="1603" y="2024"/>
                </a:lnTo>
                <a:lnTo>
                  <a:pt x="1603" y="2023"/>
                </a:lnTo>
                <a:lnTo>
                  <a:pt x="1602" y="2023"/>
                </a:lnTo>
                <a:lnTo>
                  <a:pt x="1603" y="2023"/>
                </a:lnTo>
                <a:lnTo>
                  <a:pt x="1606" y="2022"/>
                </a:lnTo>
                <a:lnTo>
                  <a:pt x="1607" y="2022"/>
                </a:lnTo>
                <a:lnTo>
                  <a:pt x="1607" y="2023"/>
                </a:lnTo>
                <a:lnTo>
                  <a:pt x="1608" y="2022"/>
                </a:lnTo>
                <a:lnTo>
                  <a:pt x="1609" y="2022"/>
                </a:lnTo>
                <a:lnTo>
                  <a:pt x="1613" y="2022"/>
                </a:lnTo>
                <a:lnTo>
                  <a:pt x="1613" y="2021"/>
                </a:lnTo>
                <a:close/>
                <a:moveTo>
                  <a:pt x="1599" y="2014"/>
                </a:moveTo>
                <a:lnTo>
                  <a:pt x="1601" y="2016"/>
                </a:lnTo>
                <a:lnTo>
                  <a:pt x="1599" y="2017"/>
                </a:lnTo>
                <a:lnTo>
                  <a:pt x="1601" y="2017"/>
                </a:lnTo>
                <a:lnTo>
                  <a:pt x="1601" y="2018"/>
                </a:lnTo>
                <a:lnTo>
                  <a:pt x="1599" y="2019"/>
                </a:lnTo>
                <a:lnTo>
                  <a:pt x="1598" y="2019"/>
                </a:lnTo>
                <a:lnTo>
                  <a:pt x="1598" y="2018"/>
                </a:lnTo>
                <a:lnTo>
                  <a:pt x="1597" y="2019"/>
                </a:lnTo>
                <a:lnTo>
                  <a:pt x="1596" y="2019"/>
                </a:lnTo>
                <a:lnTo>
                  <a:pt x="1594" y="2019"/>
                </a:lnTo>
                <a:lnTo>
                  <a:pt x="1593" y="2018"/>
                </a:lnTo>
                <a:lnTo>
                  <a:pt x="1596" y="2018"/>
                </a:lnTo>
                <a:lnTo>
                  <a:pt x="1596" y="2016"/>
                </a:lnTo>
                <a:lnTo>
                  <a:pt x="1594" y="2016"/>
                </a:lnTo>
                <a:lnTo>
                  <a:pt x="1594" y="2014"/>
                </a:lnTo>
                <a:lnTo>
                  <a:pt x="1596" y="2016"/>
                </a:lnTo>
                <a:lnTo>
                  <a:pt x="1597" y="2016"/>
                </a:lnTo>
                <a:lnTo>
                  <a:pt x="1598" y="2014"/>
                </a:lnTo>
                <a:lnTo>
                  <a:pt x="1599" y="2014"/>
                </a:lnTo>
                <a:close/>
                <a:moveTo>
                  <a:pt x="1487" y="1828"/>
                </a:moveTo>
                <a:lnTo>
                  <a:pt x="1487" y="1830"/>
                </a:lnTo>
                <a:lnTo>
                  <a:pt x="1489" y="1828"/>
                </a:lnTo>
                <a:lnTo>
                  <a:pt x="1490" y="1830"/>
                </a:lnTo>
                <a:lnTo>
                  <a:pt x="1490" y="1828"/>
                </a:lnTo>
                <a:lnTo>
                  <a:pt x="1490" y="1827"/>
                </a:lnTo>
                <a:lnTo>
                  <a:pt x="1491" y="1827"/>
                </a:lnTo>
                <a:lnTo>
                  <a:pt x="1491" y="1826"/>
                </a:lnTo>
                <a:lnTo>
                  <a:pt x="1492" y="1826"/>
                </a:lnTo>
                <a:lnTo>
                  <a:pt x="1494" y="1826"/>
                </a:lnTo>
                <a:lnTo>
                  <a:pt x="1494" y="1827"/>
                </a:lnTo>
                <a:lnTo>
                  <a:pt x="1495" y="1826"/>
                </a:lnTo>
                <a:lnTo>
                  <a:pt x="1494" y="1825"/>
                </a:lnTo>
                <a:lnTo>
                  <a:pt x="1494" y="1824"/>
                </a:lnTo>
                <a:lnTo>
                  <a:pt x="1494" y="1822"/>
                </a:lnTo>
                <a:lnTo>
                  <a:pt x="1492" y="1822"/>
                </a:lnTo>
                <a:lnTo>
                  <a:pt x="1492" y="1821"/>
                </a:lnTo>
                <a:lnTo>
                  <a:pt x="1494" y="1821"/>
                </a:lnTo>
                <a:lnTo>
                  <a:pt x="1494" y="1822"/>
                </a:lnTo>
                <a:lnTo>
                  <a:pt x="1495" y="1824"/>
                </a:lnTo>
                <a:lnTo>
                  <a:pt x="1496" y="1824"/>
                </a:lnTo>
                <a:lnTo>
                  <a:pt x="1496" y="1822"/>
                </a:lnTo>
                <a:lnTo>
                  <a:pt x="1497" y="1822"/>
                </a:lnTo>
                <a:lnTo>
                  <a:pt x="1498" y="1822"/>
                </a:lnTo>
                <a:lnTo>
                  <a:pt x="1498" y="1821"/>
                </a:lnTo>
                <a:lnTo>
                  <a:pt x="1498" y="1820"/>
                </a:lnTo>
                <a:lnTo>
                  <a:pt x="1500" y="1820"/>
                </a:lnTo>
                <a:lnTo>
                  <a:pt x="1498" y="1821"/>
                </a:lnTo>
                <a:lnTo>
                  <a:pt x="1498" y="1822"/>
                </a:lnTo>
                <a:lnTo>
                  <a:pt x="1500" y="1822"/>
                </a:lnTo>
                <a:lnTo>
                  <a:pt x="1498" y="1822"/>
                </a:lnTo>
                <a:lnTo>
                  <a:pt x="1498" y="1824"/>
                </a:lnTo>
                <a:lnTo>
                  <a:pt x="1500" y="1824"/>
                </a:lnTo>
                <a:lnTo>
                  <a:pt x="1498" y="1825"/>
                </a:lnTo>
                <a:lnTo>
                  <a:pt x="1500" y="1825"/>
                </a:lnTo>
                <a:lnTo>
                  <a:pt x="1501" y="1825"/>
                </a:lnTo>
                <a:lnTo>
                  <a:pt x="1502" y="1824"/>
                </a:lnTo>
                <a:lnTo>
                  <a:pt x="1501" y="1824"/>
                </a:lnTo>
                <a:lnTo>
                  <a:pt x="1501" y="1822"/>
                </a:lnTo>
                <a:lnTo>
                  <a:pt x="1501" y="1821"/>
                </a:lnTo>
                <a:lnTo>
                  <a:pt x="1501" y="1822"/>
                </a:lnTo>
                <a:lnTo>
                  <a:pt x="1501" y="1821"/>
                </a:lnTo>
                <a:lnTo>
                  <a:pt x="1502" y="1821"/>
                </a:lnTo>
                <a:lnTo>
                  <a:pt x="1502" y="1820"/>
                </a:lnTo>
                <a:lnTo>
                  <a:pt x="1503" y="1820"/>
                </a:lnTo>
                <a:lnTo>
                  <a:pt x="1503" y="1821"/>
                </a:lnTo>
                <a:lnTo>
                  <a:pt x="1505" y="1821"/>
                </a:lnTo>
                <a:lnTo>
                  <a:pt x="1503" y="1821"/>
                </a:lnTo>
                <a:lnTo>
                  <a:pt x="1503" y="1820"/>
                </a:lnTo>
                <a:lnTo>
                  <a:pt x="1505" y="1820"/>
                </a:lnTo>
                <a:lnTo>
                  <a:pt x="1506" y="1820"/>
                </a:lnTo>
                <a:lnTo>
                  <a:pt x="1506" y="1819"/>
                </a:lnTo>
                <a:lnTo>
                  <a:pt x="1507" y="1819"/>
                </a:lnTo>
                <a:lnTo>
                  <a:pt x="1508" y="1819"/>
                </a:lnTo>
                <a:lnTo>
                  <a:pt x="1508" y="1820"/>
                </a:lnTo>
                <a:lnTo>
                  <a:pt x="1508" y="1819"/>
                </a:lnTo>
                <a:lnTo>
                  <a:pt x="1508" y="1817"/>
                </a:lnTo>
                <a:lnTo>
                  <a:pt x="1508" y="1816"/>
                </a:lnTo>
                <a:lnTo>
                  <a:pt x="1507" y="1816"/>
                </a:lnTo>
                <a:lnTo>
                  <a:pt x="1508" y="1816"/>
                </a:lnTo>
                <a:lnTo>
                  <a:pt x="1508" y="1815"/>
                </a:lnTo>
                <a:lnTo>
                  <a:pt x="1508" y="1816"/>
                </a:lnTo>
                <a:lnTo>
                  <a:pt x="1510" y="1816"/>
                </a:lnTo>
                <a:lnTo>
                  <a:pt x="1511" y="1816"/>
                </a:lnTo>
                <a:lnTo>
                  <a:pt x="1510" y="1816"/>
                </a:lnTo>
                <a:lnTo>
                  <a:pt x="1511" y="1816"/>
                </a:lnTo>
                <a:lnTo>
                  <a:pt x="1511" y="1817"/>
                </a:lnTo>
                <a:lnTo>
                  <a:pt x="1511" y="1816"/>
                </a:lnTo>
                <a:lnTo>
                  <a:pt x="1511" y="1815"/>
                </a:lnTo>
                <a:lnTo>
                  <a:pt x="1510" y="1815"/>
                </a:lnTo>
                <a:lnTo>
                  <a:pt x="1511" y="1815"/>
                </a:lnTo>
                <a:lnTo>
                  <a:pt x="1511" y="1814"/>
                </a:lnTo>
                <a:lnTo>
                  <a:pt x="1511" y="1815"/>
                </a:lnTo>
                <a:lnTo>
                  <a:pt x="1512" y="1815"/>
                </a:lnTo>
                <a:lnTo>
                  <a:pt x="1513" y="1814"/>
                </a:lnTo>
                <a:lnTo>
                  <a:pt x="1512" y="1814"/>
                </a:lnTo>
                <a:lnTo>
                  <a:pt x="1511" y="1814"/>
                </a:lnTo>
                <a:lnTo>
                  <a:pt x="1511" y="1812"/>
                </a:lnTo>
                <a:lnTo>
                  <a:pt x="1512" y="1812"/>
                </a:lnTo>
                <a:lnTo>
                  <a:pt x="1513" y="1812"/>
                </a:lnTo>
                <a:lnTo>
                  <a:pt x="1512" y="1811"/>
                </a:lnTo>
                <a:lnTo>
                  <a:pt x="1512" y="1810"/>
                </a:lnTo>
                <a:lnTo>
                  <a:pt x="1513" y="1810"/>
                </a:lnTo>
                <a:lnTo>
                  <a:pt x="1513" y="1811"/>
                </a:lnTo>
                <a:lnTo>
                  <a:pt x="1513" y="1810"/>
                </a:lnTo>
                <a:lnTo>
                  <a:pt x="1514" y="1810"/>
                </a:lnTo>
                <a:lnTo>
                  <a:pt x="1513" y="1810"/>
                </a:lnTo>
                <a:lnTo>
                  <a:pt x="1513" y="1809"/>
                </a:lnTo>
                <a:lnTo>
                  <a:pt x="1512" y="1808"/>
                </a:lnTo>
                <a:lnTo>
                  <a:pt x="1513" y="1808"/>
                </a:lnTo>
                <a:lnTo>
                  <a:pt x="1513" y="1809"/>
                </a:lnTo>
                <a:lnTo>
                  <a:pt x="1514" y="1808"/>
                </a:lnTo>
                <a:lnTo>
                  <a:pt x="1514" y="1809"/>
                </a:lnTo>
                <a:lnTo>
                  <a:pt x="1516" y="1809"/>
                </a:lnTo>
                <a:lnTo>
                  <a:pt x="1516" y="1808"/>
                </a:lnTo>
                <a:lnTo>
                  <a:pt x="1516" y="1806"/>
                </a:lnTo>
                <a:lnTo>
                  <a:pt x="1517" y="1808"/>
                </a:lnTo>
                <a:lnTo>
                  <a:pt x="1517" y="1806"/>
                </a:lnTo>
                <a:lnTo>
                  <a:pt x="1518" y="1806"/>
                </a:lnTo>
                <a:lnTo>
                  <a:pt x="1517" y="1808"/>
                </a:lnTo>
                <a:lnTo>
                  <a:pt x="1518" y="1808"/>
                </a:lnTo>
                <a:lnTo>
                  <a:pt x="1518" y="1806"/>
                </a:lnTo>
                <a:lnTo>
                  <a:pt x="1519" y="1806"/>
                </a:lnTo>
                <a:lnTo>
                  <a:pt x="1518" y="1805"/>
                </a:lnTo>
                <a:lnTo>
                  <a:pt x="1518" y="1804"/>
                </a:lnTo>
                <a:lnTo>
                  <a:pt x="1519" y="1804"/>
                </a:lnTo>
                <a:lnTo>
                  <a:pt x="1521" y="1804"/>
                </a:lnTo>
                <a:lnTo>
                  <a:pt x="1522" y="1804"/>
                </a:lnTo>
                <a:lnTo>
                  <a:pt x="1522" y="1803"/>
                </a:lnTo>
                <a:lnTo>
                  <a:pt x="1521" y="1803"/>
                </a:lnTo>
                <a:lnTo>
                  <a:pt x="1521" y="1801"/>
                </a:lnTo>
                <a:lnTo>
                  <a:pt x="1521" y="1800"/>
                </a:lnTo>
                <a:lnTo>
                  <a:pt x="1522" y="1801"/>
                </a:lnTo>
                <a:lnTo>
                  <a:pt x="1522" y="1800"/>
                </a:lnTo>
                <a:lnTo>
                  <a:pt x="1522" y="1801"/>
                </a:lnTo>
                <a:lnTo>
                  <a:pt x="1523" y="1803"/>
                </a:lnTo>
                <a:lnTo>
                  <a:pt x="1523" y="1801"/>
                </a:lnTo>
                <a:lnTo>
                  <a:pt x="1523" y="1800"/>
                </a:lnTo>
                <a:lnTo>
                  <a:pt x="1524" y="1800"/>
                </a:lnTo>
                <a:lnTo>
                  <a:pt x="1524" y="1799"/>
                </a:lnTo>
                <a:lnTo>
                  <a:pt x="1523" y="1798"/>
                </a:lnTo>
                <a:lnTo>
                  <a:pt x="1524" y="1799"/>
                </a:lnTo>
                <a:lnTo>
                  <a:pt x="1526" y="1799"/>
                </a:lnTo>
                <a:lnTo>
                  <a:pt x="1527" y="1799"/>
                </a:lnTo>
                <a:lnTo>
                  <a:pt x="1526" y="1798"/>
                </a:lnTo>
                <a:lnTo>
                  <a:pt x="1527" y="1798"/>
                </a:lnTo>
                <a:lnTo>
                  <a:pt x="1526" y="1798"/>
                </a:lnTo>
                <a:lnTo>
                  <a:pt x="1526" y="1796"/>
                </a:lnTo>
                <a:lnTo>
                  <a:pt x="1524" y="1796"/>
                </a:lnTo>
                <a:lnTo>
                  <a:pt x="1523" y="1795"/>
                </a:lnTo>
                <a:lnTo>
                  <a:pt x="1524" y="1795"/>
                </a:lnTo>
                <a:lnTo>
                  <a:pt x="1526" y="1794"/>
                </a:lnTo>
                <a:lnTo>
                  <a:pt x="1527" y="1794"/>
                </a:lnTo>
                <a:lnTo>
                  <a:pt x="1527" y="1793"/>
                </a:lnTo>
                <a:lnTo>
                  <a:pt x="1528" y="1793"/>
                </a:lnTo>
                <a:lnTo>
                  <a:pt x="1529" y="1793"/>
                </a:lnTo>
                <a:lnTo>
                  <a:pt x="1529" y="1792"/>
                </a:lnTo>
                <a:lnTo>
                  <a:pt x="1527" y="1783"/>
                </a:lnTo>
                <a:lnTo>
                  <a:pt x="1527" y="1782"/>
                </a:lnTo>
                <a:lnTo>
                  <a:pt x="1526" y="1782"/>
                </a:lnTo>
                <a:lnTo>
                  <a:pt x="1524" y="1782"/>
                </a:lnTo>
                <a:lnTo>
                  <a:pt x="1526" y="1780"/>
                </a:lnTo>
                <a:lnTo>
                  <a:pt x="1526" y="1779"/>
                </a:lnTo>
                <a:lnTo>
                  <a:pt x="1527" y="1779"/>
                </a:lnTo>
                <a:lnTo>
                  <a:pt x="1527" y="1778"/>
                </a:lnTo>
                <a:lnTo>
                  <a:pt x="1528" y="1779"/>
                </a:lnTo>
                <a:lnTo>
                  <a:pt x="1528" y="1778"/>
                </a:lnTo>
                <a:lnTo>
                  <a:pt x="1527" y="1778"/>
                </a:lnTo>
                <a:lnTo>
                  <a:pt x="1526" y="1778"/>
                </a:lnTo>
                <a:lnTo>
                  <a:pt x="1524" y="1777"/>
                </a:lnTo>
                <a:lnTo>
                  <a:pt x="1524" y="1778"/>
                </a:lnTo>
                <a:lnTo>
                  <a:pt x="1523" y="1778"/>
                </a:lnTo>
                <a:lnTo>
                  <a:pt x="1523" y="1779"/>
                </a:lnTo>
                <a:lnTo>
                  <a:pt x="1522" y="1779"/>
                </a:lnTo>
                <a:lnTo>
                  <a:pt x="1521" y="1780"/>
                </a:lnTo>
                <a:lnTo>
                  <a:pt x="1519" y="1780"/>
                </a:lnTo>
                <a:lnTo>
                  <a:pt x="1521" y="1780"/>
                </a:lnTo>
                <a:lnTo>
                  <a:pt x="1521" y="1782"/>
                </a:lnTo>
                <a:lnTo>
                  <a:pt x="1518" y="1783"/>
                </a:lnTo>
                <a:lnTo>
                  <a:pt x="1518" y="1780"/>
                </a:lnTo>
                <a:lnTo>
                  <a:pt x="1518" y="1782"/>
                </a:lnTo>
                <a:lnTo>
                  <a:pt x="1517" y="1782"/>
                </a:lnTo>
                <a:lnTo>
                  <a:pt x="1516" y="1783"/>
                </a:lnTo>
                <a:lnTo>
                  <a:pt x="1516" y="1784"/>
                </a:lnTo>
                <a:lnTo>
                  <a:pt x="1514" y="1784"/>
                </a:lnTo>
                <a:lnTo>
                  <a:pt x="1516" y="1784"/>
                </a:lnTo>
                <a:lnTo>
                  <a:pt x="1514" y="1784"/>
                </a:lnTo>
                <a:lnTo>
                  <a:pt x="1513" y="1784"/>
                </a:lnTo>
                <a:lnTo>
                  <a:pt x="1512" y="1784"/>
                </a:lnTo>
                <a:lnTo>
                  <a:pt x="1512" y="1783"/>
                </a:lnTo>
                <a:lnTo>
                  <a:pt x="1511" y="1783"/>
                </a:lnTo>
                <a:lnTo>
                  <a:pt x="1512" y="1783"/>
                </a:lnTo>
                <a:lnTo>
                  <a:pt x="1512" y="1782"/>
                </a:lnTo>
                <a:lnTo>
                  <a:pt x="1508" y="1782"/>
                </a:lnTo>
                <a:lnTo>
                  <a:pt x="1507" y="1782"/>
                </a:lnTo>
                <a:lnTo>
                  <a:pt x="1506" y="1782"/>
                </a:lnTo>
                <a:lnTo>
                  <a:pt x="1503" y="1782"/>
                </a:lnTo>
                <a:lnTo>
                  <a:pt x="1502" y="1782"/>
                </a:lnTo>
                <a:lnTo>
                  <a:pt x="1502" y="1780"/>
                </a:lnTo>
                <a:lnTo>
                  <a:pt x="1501" y="1780"/>
                </a:lnTo>
                <a:lnTo>
                  <a:pt x="1502" y="1780"/>
                </a:lnTo>
                <a:lnTo>
                  <a:pt x="1502" y="1782"/>
                </a:lnTo>
                <a:lnTo>
                  <a:pt x="1501" y="1782"/>
                </a:lnTo>
                <a:lnTo>
                  <a:pt x="1501" y="1780"/>
                </a:lnTo>
                <a:lnTo>
                  <a:pt x="1500" y="1780"/>
                </a:lnTo>
                <a:lnTo>
                  <a:pt x="1500" y="1779"/>
                </a:lnTo>
                <a:lnTo>
                  <a:pt x="1497" y="1778"/>
                </a:lnTo>
                <a:lnTo>
                  <a:pt x="1498" y="1777"/>
                </a:lnTo>
                <a:lnTo>
                  <a:pt x="1500" y="1777"/>
                </a:lnTo>
                <a:lnTo>
                  <a:pt x="1500" y="1776"/>
                </a:lnTo>
                <a:lnTo>
                  <a:pt x="1501" y="1776"/>
                </a:lnTo>
                <a:lnTo>
                  <a:pt x="1502" y="1776"/>
                </a:lnTo>
                <a:lnTo>
                  <a:pt x="1502" y="1774"/>
                </a:lnTo>
                <a:lnTo>
                  <a:pt x="1502" y="1776"/>
                </a:lnTo>
                <a:lnTo>
                  <a:pt x="1506" y="1774"/>
                </a:lnTo>
                <a:lnTo>
                  <a:pt x="1508" y="1773"/>
                </a:lnTo>
                <a:lnTo>
                  <a:pt x="1507" y="1774"/>
                </a:lnTo>
                <a:lnTo>
                  <a:pt x="1506" y="1776"/>
                </a:lnTo>
                <a:lnTo>
                  <a:pt x="1507" y="1776"/>
                </a:lnTo>
                <a:lnTo>
                  <a:pt x="1508" y="1776"/>
                </a:lnTo>
                <a:lnTo>
                  <a:pt x="1508" y="1777"/>
                </a:lnTo>
                <a:lnTo>
                  <a:pt x="1510" y="1777"/>
                </a:lnTo>
                <a:lnTo>
                  <a:pt x="1510" y="1776"/>
                </a:lnTo>
                <a:lnTo>
                  <a:pt x="1511" y="1776"/>
                </a:lnTo>
                <a:lnTo>
                  <a:pt x="1512" y="1776"/>
                </a:lnTo>
                <a:lnTo>
                  <a:pt x="1513" y="1776"/>
                </a:lnTo>
                <a:lnTo>
                  <a:pt x="1513" y="1774"/>
                </a:lnTo>
                <a:lnTo>
                  <a:pt x="1512" y="1774"/>
                </a:lnTo>
                <a:lnTo>
                  <a:pt x="1513" y="1772"/>
                </a:lnTo>
                <a:lnTo>
                  <a:pt x="1513" y="1773"/>
                </a:lnTo>
                <a:lnTo>
                  <a:pt x="1514" y="1772"/>
                </a:lnTo>
                <a:lnTo>
                  <a:pt x="1514" y="1773"/>
                </a:lnTo>
                <a:lnTo>
                  <a:pt x="1516" y="1773"/>
                </a:lnTo>
                <a:lnTo>
                  <a:pt x="1517" y="1773"/>
                </a:lnTo>
                <a:lnTo>
                  <a:pt x="1518" y="1773"/>
                </a:lnTo>
                <a:lnTo>
                  <a:pt x="1518" y="1772"/>
                </a:lnTo>
                <a:lnTo>
                  <a:pt x="1519" y="1772"/>
                </a:lnTo>
                <a:lnTo>
                  <a:pt x="1521" y="1771"/>
                </a:lnTo>
                <a:lnTo>
                  <a:pt x="1522" y="1772"/>
                </a:lnTo>
                <a:lnTo>
                  <a:pt x="1522" y="1773"/>
                </a:lnTo>
                <a:lnTo>
                  <a:pt x="1522" y="1772"/>
                </a:lnTo>
                <a:lnTo>
                  <a:pt x="1523" y="1772"/>
                </a:lnTo>
                <a:lnTo>
                  <a:pt x="1524" y="1771"/>
                </a:lnTo>
                <a:lnTo>
                  <a:pt x="1524" y="1772"/>
                </a:lnTo>
                <a:lnTo>
                  <a:pt x="1523" y="1774"/>
                </a:lnTo>
                <a:lnTo>
                  <a:pt x="1524" y="1774"/>
                </a:lnTo>
                <a:lnTo>
                  <a:pt x="1526" y="1773"/>
                </a:lnTo>
                <a:lnTo>
                  <a:pt x="1527" y="1774"/>
                </a:lnTo>
                <a:lnTo>
                  <a:pt x="1527" y="1773"/>
                </a:lnTo>
                <a:lnTo>
                  <a:pt x="1528" y="1774"/>
                </a:lnTo>
                <a:lnTo>
                  <a:pt x="1528" y="1773"/>
                </a:lnTo>
                <a:lnTo>
                  <a:pt x="1529" y="1773"/>
                </a:lnTo>
                <a:lnTo>
                  <a:pt x="1530" y="1773"/>
                </a:lnTo>
                <a:lnTo>
                  <a:pt x="1530" y="1772"/>
                </a:lnTo>
                <a:lnTo>
                  <a:pt x="1529" y="1772"/>
                </a:lnTo>
                <a:lnTo>
                  <a:pt x="1529" y="1771"/>
                </a:lnTo>
                <a:lnTo>
                  <a:pt x="1530" y="1772"/>
                </a:lnTo>
                <a:lnTo>
                  <a:pt x="1532" y="1772"/>
                </a:lnTo>
                <a:lnTo>
                  <a:pt x="1533" y="1772"/>
                </a:lnTo>
                <a:lnTo>
                  <a:pt x="1534" y="1772"/>
                </a:lnTo>
                <a:lnTo>
                  <a:pt x="1534" y="1771"/>
                </a:lnTo>
                <a:lnTo>
                  <a:pt x="1534" y="1772"/>
                </a:lnTo>
                <a:lnTo>
                  <a:pt x="1534" y="1771"/>
                </a:lnTo>
                <a:lnTo>
                  <a:pt x="1534" y="1769"/>
                </a:lnTo>
                <a:lnTo>
                  <a:pt x="1533" y="1769"/>
                </a:lnTo>
                <a:lnTo>
                  <a:pt x="1533" y="1768"/>
                </a:lnTo>
                <a:lnTo>
                  <a:pt x="1532" y="1769"/>
                </a:lnTo>
                <a:lnTo>
                  <a:pt x="1532" y="1768"/>
                </a:lnTo>
                <a:lnTo>
                  <a:pt x="1533" y="1768"/>
                </a:lnTo>
                <a:lnTo>
                  <a:pt x="1532" y="1768"/>
                </a:lnTo>
                <a:lnTo>
                  <a:pt x="1530" y="1768"/>
                </a:lnTo>
                <a:lnTo>
                  <a:pt x="1529" y="1766"/>
                </a:lnTo>
                <a:lnTo>
                  <a:pt x="1529" y="1768"/>
                </a:lnTo>
                <a:lnTo>
                  <a:pt x="1528" y="1767"/>
                </a:lnTo>
                <a:lnTo>
                  <a:pt x="1527" y="1767"/>
                </a:lnTo>
                <a:lnTo>
                  <a:pt x="1526" y="1767"/>
                </a:lnTo>
                <a:lnTo>
                  <a:pt x="1526" y="1764"/>
                </a:lnTo>
                <a:lnTo>
                  <a:pt x="1526" y="1766"/>
                </a:lnTo>
                <a:lnTo>
                  <a:pt x="1524" y="1767"/>
                </a:lnTo>
                <a:lnTo>
                  <a:pt x="1524" y="1766"/>
                </a:lnTo>
                <a:lnTo>
                  <a:pt x="1523" y="1766"/>
                </a:lnTo>
                <a:lnTo>
                  <a:pt x="1522" y="1766"/>
                </a:lnTo>
                <a:lnTo>
                  <a:pt x="1521" y="1766"/>
                </a:lnTo>
                <a:lnTo>
                  <a:pt x="1521" y="1764"/>
                </a:lnTo>
                <a:lnTo>
                  <a:pt x="1519" y="1763"/>
                </a:lnTo>
                <a:lnTo>
                  <a:pt x="1522" y="1763"/>
                </a:lnTo>
                <a:lnTo>
                  <a:pt x="1523" y="1762"/>
                </a:lnTo>
                <a:lnTo>
                  <a:pt x="1522" y="1762"/>
                </a:lnTo>
                <a:lnTo>
                  <a:pt x="1523" y="1761"/>
                </a:lnTo>
                <a:lnTo>
                  <a:pt x="1522" y="1760"/>
                </a:lnTo>
                <a:lnTo>
                  <a:pt x="1523" y="1760"/>
                </a:lnTo>
                <a:lnTo>
                  <a:pt x="1524" y="1760"/>
                </a:lnTo>
                <a:lnTo>
                  <a:pt x="1524" y="1758"/>
                </a:lnTo>
                <a:lnTo>
                  <a:pt x="1526" y="1760"/>
                </a:lnTo>
                <a:lnTo>
                  <a:pt x="1527" y="1761"/>
                </a:lnTo>
                <a:lnTo>
                  <a:pt x="1527" y="1760"/>
                </a:lnTo>
                <a:lnTo>
                  <a:pt x="1528" y="1761"/>
                </a:lnTo>
                <a:lnTo>
                  <a:pt x="1529" y="1760"/>
                </a:lnTo>
                <a:lnTo>
                  <a:pt x="1529" y="1761"/>
                </a:lnTo>
                <a:lnTo>
                  <a:pt x="1530" y="1761"/>
                </a:lnTo>
                <a:lnTo>
                  <a:pt x="1530" y="1762"/>
                </a:lnTo>
                <a:lnTo>
                  <a:pt x="1530" y="1763"/>
                </a:lnTo>
                <a:lnTo>
                  <a:pt x="1532" y="1762"/>
                </a:lnTo>
                <a:lnTo>
                  <a:pt x="1533" y="1762"/>
                </a:lnTo>
                <a:lnTo>
                  <a:pt x="1534" y="1762"/>
                </a:lnTo>
                <a:lnTo>
                  <a:pt x="1533" y="1761"/>
                </a:lnTo>
                <a:lnTo>
                  <a:pt x="1534" y="1761"/>
                </a:lnTo>
                <a:lnTo>
                  <a:pt x="1535" y="1760"/>
                </a:lnTo>
                <a:lnTo>
                  <a:pt x="1534" y="1758"/>
                </a:lnTo>
                <a:lnTo>
                  <a:pt x="1537" y="1758"/>
                </a:lnTo>
                <a:lnTo>
                  <a:pt x="1538" y="1760"/>
                </a:lnTo>
                <a:lnTo>
                  <a:pt x="1538" y="1761"/>
                </a:lnTo>
                <a:lnTo>
                  <a:pt x="1538" y="1762"/>
                </a:lnTo>
                <a:lnTo>
                  <a:pt x="1539" y="1761"/>
                </a:lnTo>
                <a:lnTo>
                  <a:pt x="1539" y="1760"/>
                </a:lnTo>
                <a:lnTo>
                  <a:pt x="1539" y="1758"/>
                </a:lnTo>
                <a:lnTo>
                  <a:pt x="1540" y="1758"/>
                </a:lnTo>
                <a:lnTo>
                  <a:pt x="1540" y="1760"/>
                </a:lnTo>
                <a:lnTo>
                  <a:pt x="1542" y="1758"/>
                </a:lnTo>
                <a:lnTo>
                  <a:pt x="1542" y="1760"/>
                </a:lnTo>
                <a:lnTo>
                  <a:pt x="1543" y="1760"/>
                </a:lnTo>
                <a:lnTo>
                  <a:pt x="1544" y="1761"/>
                </a:lnTo>
                <a:lnTo>
                  <a:pt x="1544" y="1760"/>
                </a:lnTo>
                <a:lnTo>
                  <a:pt x="1545" y="1760"/>
                </a:lnTo>
                <a:lnTo>
                  <a:pt x="1546" y="1761"/>
                </a:lnTo>
                <a:lnTo>
                  <a:pt x="1546" y="1760"/>
                </a:lnTo>
                <a:lnTo>
                  <a:pt x="1549" y="1761"/>
                </a:lnTo>
                <a:lnTo>
                  <a:pt x="1549" y="1762"/>
                </a:lnTo>
                <a:lnTo>
                  <a:pt x="1550" y="1762"/>
                </a:lnTo>
                <a:lnTo>
                  <a:pt x="1550" y="1761"/>
                </a:lnTo>
                <a:lnTo>
                  <a:pt x="1551" y="1762"/>
                </a:lnTo>
                <a:lnTo>
                  <a:pt x="1553" y="1761"/>
                </a:lnTo>
                <a:lnTo>
                  <a:pt x="1553" y="1760"/>
                </a:lnTo>
                <a:lnTo>
                  <a:pt x="1553" y="1761"/>
                </a:lnTo>
                <a:lnTo>
                  <a:pt x="1554" y="1761"/>
                </a:lnTo>
                <a:lnTo>
                  <a:pt x="1555" y="1760"/>
                </a:lnTo>
                <a:lnTo>
                  <a:pt x="1556" y="1760"/>
                </a:lnTo>
                <a:lnTo>
                  <a:pt x="1556" y="1758"/>
                </a:lnTo>
                <a:lnTo>
                  <a:pt x="1555" y="1758"/>
                </a:lnTo>
                <a:lnTo>
                  <a:pt x="1556" y="1758"/>
                </a:lnTo>
                <a:lnTo>
                  <a:pt x="1555" y="1758"/>
                </a:lnTo>
                <a:lnTo>
                  <a:pt x="1555" y="1757"/>
                </a:lnTo>
                <a:lnTo>
                  <a:pt x="1554" y="1757"/>
                </a:lnTo>
                <a:lnTo>
                  <a:pt x="1554" y="1756"/>
                </a:lnTo>
                <a:lnTo>
                  <a:pt x="1553" y="1757"/>
                </a:lnTo>
                <a:lnTo>
                  <a:pt x="1553" y="1756"/>
                </a:lnTo>
                <a:lnTo>
                  <a:pt x="1553" y="1755"/>
                </a:lnTo>
                <a:lnTo>
                  <a:pt x="1553" y="1753"/>
                </a:lnTo>
                <a:lnTo>
                  <a:pt x="1551" y="1752"/>
                </a:lnTo>
                <a:lnTo>
                  <a:pt x="1551" y="1751"/>
                </a:lnTo>
                <a:lnTo>
                  <a:pt x="1553" y="1751"/>
                </a:lnTo>
                <a:lnTo>
                  <a:pt x="1554" y="1751"/>
                </a:lnTo>
                <a:lnTo>
                  <a:pt x="1554" y="1752"/>
                </a:lnTo>
                <a:lnTo>
                  <a:pt x="1555" y="1752"/>
                </a:lnTo>
                <a:lnTo>
                  <a:pt x="1556" y="1752"/>
                </a:lnTo>
                <a:lnTo>
                  <a:pt x="1558" y="1752"/>
                </a:lnTo>
                <a:lnTo>
                  <a:pt x="1559" y="1752"/>
                </a:lnTo>
                <a:lnTo>
                  <a:pt x="1560" y="1752"/>
                </a:lnTo>
                <a:lnTo>
                  <a:pt x="1561" y="1752"/>
                </a:lnTo>
                <a:lnTo>
                  <a:pt x="1562" y="1752"/>
                </a:lnTo>
                <a:lnTo>
                  <a:pt x="1564" y="1752"/>
                </a:lnTo>
                <a:lnTo>
                  <a:pt x="1562" y="1753"/>
                </a:lnTo>
                <a:lnTo>
                  <a:pt x="1562" y="1755"/>
                </a:lnTo>
                <a:lnTo>
                  <a:pt x="1564" y="1756"/>
                </a:lnTo>
                <a:lnTo>
                  <a:pt x="1564" y="1755"/>
                </a:lnTo>
                <a:lnTo>
                  <a:pt x="1565" y="1755"/>
                </a:lnTo>
                <a:lnTo>
                  <a:pt x="1566" y="1755"/>
                </a:lnTo>
                <a:lnTo>
                  <a:pt x="1566" y="1756"/>
                </a:lnTo>
                <a:lnTo>
                  <a:pt x="1565" y="1756"/>
                </a:lnTo>
                <a:lnTo>
                  <a:pt x="1564" y="1756"/>
                </a:lnTo>
                <a:lnTo>
                  <a:pt x="1564" y="1757"/>
                </a:lnTo>
                <a:lnTo>
                  <a:pt x="1562" y="1757"/>
                </a:lnTo>
                <a:lnTo>
                  <a:pt x="1564" y="1758"/>
                </a:lnTo>
                <a:lnTo>
                  <a:pt x="1565" y="1758"/>
                </a:lnTo>
                <a:lnTo>
                  <a:pt x="1566" y="1758"/>
                </a:lnTo>
                <a:lnTo>
                  <a:pt x="1567" y="1758"/>
                </a:lnTo>
                <a:lnTo>
                  <a:pt x="1567" y="1760"/>
                </a:lnTo>
                <a:lnTo>
                  <a:pt x="1569" y="1758"/>
                </a:lnTo>
                <a:lnTo>
                  <a:pt x="1569" y="1760"/>
                </a:lnTo>
                <a:lnTo>
                  <a:pt x="1569" y="1761"/>
                </a:lnTo>
                <a:lnTo>
                  <a:pt x="1570" y="1760"/>
                </a:lnTo>
                <a:lnTo>
                  <a:pt x="1569" y="1760"/>
                </a:lnTo>
                <a:lnTo>
                  <a:pt x="1570" y="1760"/>
                </a:lnTo>
                <a:lnTo>
                  <a:pt x="1569" y="1758"/>
                </a:lnTo>
                <a:lnTo>
                  <a:pt x="1569" y="1757"/>
                </a:lnTo>
                <a:lnTo>
                  <a:pt x="1569" y="1756"/>
                </a:lnTo>
                <a:lnTo>
                  <a:pt x="1570" y="1755"/>
                </a:lnTo>
                <a:lnTo>
                  <a:pt x="1571" y="1755"/>
                </a:lnTo>
                <a:lnTo>
                  <a:pt x="1572" y="1755"/>
                </a:lnTo>
                <a:lnTo>
                  <a:pt x="1574" y="1755"/>
                </a:lnTo>
                <a:lnTo>
                  <a:pt x="1575" y="1756"/>
                </a:lnTo>
                <a:lnTo>
                  <a:pt x="1575" y="1755"/>
                </a:lnTo>
                <a:lnTo>
                  <a:pt x="1576" y="1755"/>
                </a:lnTo>
                <a:lnTo>
                  <a:pt x="1577" y="1753"/>
                </a:lnTo>
                <a:lnTo>
                  <a:pt x="1577" y="1755"/>
                </a:lnTo>
                <a:lnTo>
                  <a:pt x="1577" y="1753"/>
                </a:lnTo>
                <a:lnTo>
                  <a:pt x="1578" y="1755"/>
                </a:lnTo>
                <a:lnTo>
                  <a:pt x="1580" y="1753"/>
                </a:lnTo>
                <a:lnTo>
                  <a:pt x="1581" y="1753"/>
                </a:lnTo>
                <a:lnTo>
                  <a:pt x="1582" y="1753"/>
                </a:lnTo>
                <a:lnTo>
                  <a:pt x="1582" y="1755"/>
                </a:lnTo>
                <a:lnTo>
                  <a:pt x="1582" y="1756"/>
                </a:lnTo>
                <a:lnTo>
                  <a:pt x="1580" y="1758"/>
                </a:lnTo>
                <a:lnTo>
                  <a:pt x="1578" y="1758"/>
                </a:lnTo>
                <a:lnTo>
                  <a:pt x="1577" y="1758"/>
                </a:lnTo>
                <a:lnTo>
                  <a:pt x="1576" y="1758"/>
                </a:lnTo>
                <a:lnTo>
                  <a:pt x="1575" y="1758"/>
                </a:lnTo>
                <a:lnTo>
                  <a:pt x="1574" y="1760"/>
                </a:lnTo>
                <a:lnTo>
                  <a:pt x="1572" y="1761"/>
                </a:lnTo>
                <a:lnTo>
                  <a:pt x="1574" y="1761"/>
                </a:lnTo>
                <a:lnTo>
                  <a:pt x="1574" y="1762"/>
                </a:lnTo>
                <a:lnTo>
                  <a:pt x="1574" y="1763"/>
                </a:lnTo>
                <a:lnTo>
                  <a:pt x="1575" y="1762"/>
                </a:lnTo>
                <a:lnTo>
                  <a:pt x="1575" y="1761"/>
                </a:lnTo>
                <a:lnTo>
                  <a:pt x="1576" y="1762"/>
                </a:lnTo>
                <a:lnTo>
                  <a:pt x="1575" y="1762"/>
                </a:lnTo>
                <a:lnTo>
                  <a:pt x="1575" y="1763"/>
                </a:lnTo>
                <a:lnTo>
                  <a:pt x="1574" y="1764"/>
                </a:lnTo>
                <a:lnTo>
                  <a:pt x="1575" y="1764"/>
                </a:lnTo>
                <a:lnTo>
                  <a:pt x="1574" y="1766"/>
                </a:lnTo>
                <a:lnTo>
                  <a:pt x="1572" y="1767"/>
                </a:lnTo>
                <a:lnTo>
                  <a:pt x="1571" y="1767"/>
                </a:lnTo>
                <a:lnTo>
                  <a:pt x="1570" y="1768"/>
                </a:lnTo>
                <a:lnTo>
                  <a:pt x="1569" y="1767"/>
                </a:lnTo>
                <a:lnTo>
                  <a:pt x="1569" y="1768"/>
                </a:lnTo>
                <a:lnTo>
                  <a:pt x="1567" y="1767"/>
                </a:lnTo>
                <a:lnTo>
                  <a:pt x="1566" y="1767"/>
                </a:lnTo>
                <a:lnTo>
                  <a:pt x="1565" y="1764"/>
                </a:lnTo>
                <a:lnTo>
                  <a:pt x="1565" y="1763"/>
                </a:lnTo>
                <a:lnTo>
                  <a:pt x="1564" y="1763"/>
                </a:lnTo>
                <a:lnTo>
                  <a:pt x="1564" y="1762"/>
                </a:lnTo>
                <a:lnTo>
                  <a:pt x="1562" y="1762"/>
                </a:lnTo>
                <a:lnTo>
                  <a:pt x="1562" y="1763"/>
                </a:lnTo>
                <a:lnTo>
                  <a:pt x="1561" y="1762"/>
                </a:lnTo>
                <a:lnTo>
                  <a:pt x="1562" y="1762"/>
                </a:lnTo>
                <a:lnTo>
                  <a:pt x="1561" y="1762"/>
                </a:lnTo>
                <a:lnTo>
                  <a:pt x="1560" y="1762"/>
                </a:lnTo>
                <a:lnTo>
                  <a:pt x="1560" y="1763"/>
                </a:lnTo>
                <a:lnTo>
                  <a:pt x="1560" y="1764"/>
                </a:lnTo>
                <a:lnTo>
                  <a:pt x="1561" y="1766"/>
                </a:lnTo>
                <a:lnTo>
                  <a:pt x="1561" y="1767"/>
                </a:lnTo>
                <a:lnTo>
                  <a:pt x="1562" y="1767"/>
                </a:lnTo>
                <a:lnTo>
                  <a:pt x="1562" y="1769"/>
                </a:lnTo>
                <a:lnTo>
                  <a:pt x="1562" y="1771"/>
                </a:lnTo>
                <a:lnTo>
                  <a:pt x="1560" y="1771"/>
                </a:lnTo>
                <a:lnTo>
                  <a:pt x="1561" y="1772"/>
                </a:lnTo>
                <a:lnTo>
                  <a:pt x="1560" y="1773"/>
                </a:lnTo>
                <a:lnTo>
                  <a:pt x="1559" y="1773"/>
                </a:lnTo>
                <a:lnTo>
                  <a:pt x="1558" y="1776"/>
                </a:lnTo>
                <a:lnTo>
                  <a:pt x="1558" y="1774"/>
                </a:lnTo>
                <a:lnTo>
                  <a:pt x="1556" y="1774"/>
                </a:lnTo>
                <a:lnTo>
                  <a:pt x="1555" y="1774"/>
                </a:lnTo>
                <a:lnTo>
                  <a:pt x="1555" y="1776"/>
                </a:lnTo>
                <a:lnTo>
                  <a:pt x="1553" y="1780"/>
                </a:lnTo>
                <a:lnTo>
                  <a:pt x="1551" y="1782"/>
                </a:lnTo>
                <a:lnTo>
                  <a:pt x="1550" y="1783"/>
                </a:lnTo>
                <a:lnTo>
                  <a:pt x="1551" y="1783"/>
                </a:lnTo>
                <a:lnTo>
                  <a:pt x="1549" y="1785"/>
                </a:lnTo>
                <a:lnTo>
                  <a:pt x="1548" y="1788"/>
                </a:lnTo>
                <a:lnTo>
                  <a:pt x="1549" y="1784"/>
                </a:lnTo>
                <a:lnTo>
                  <a:pt x="1550" y="1784"/>
                </a:lnTo>
                <a:lnTo>
                  <a:pt x="1554" y="1777"/>
                </a:lnTo>
                <a:lnTo>
                  <a:pt x="1553" y="1776"/>
                </a:lnTo>
                <a:lnTo>
                  <a:pt x="1551" y="1774"/>
                </a:lnTo>
                <a:lnTo>
                  <a:pt x="1549" y="1774"/>
                </a:lnTo>
                <a:lnTo>
                  <a:pt x="1546" y="1773"/>
                </a:lnTo>
                <a:lnTo>
                  <a:pt x="1545" y="1773"/>
                </a:lnTo>
                <a:lnTo>
                  <a:pt x="1543" y="1773"/>
                </a:lnTo>
                <a:lnTo>
                  <a:pt x="1542" y="1773"/>
                </a:lnTo>
                <a:lnTo>
                  <a:pt x="1543" y="1773"/>
                </a:lnTo>
                <a:lnTo>
                  <a:pt x="1544" y="1774"/>
                </a:lnTo>
                <a:lnTo>
                  <a:pt x="1543" y="1774"/>
                </a:lnTo>
                <a:lnTo>
                  <a:pt x="1542" y="1774"/>
                </a:lnTo>
                <a:lnTo>
                  <a:pt x="1540" y="1774"/>
                </a:lnTo>
                <a:lnTo>
                  <a:pt x="1540" y="1776"/>
                </a:lnTo>
                <a:lnTo>
                  <a:pt x="1540" y="1777"/>
                </a:lnTo>
                <a:lnTo>
                  <a:pt x="1539" y="1777"/>
                </a:lnTo>
                <a:lnTo>
                  <a:pt x="1539" y="1778"/>
                </a:lnTo>
                <a:lnTo>
                  <a:pt x="1538" y="1778"/>
                </a:lnTo>
                <a:lnTo>
                  <a:pt x="1538" y="1779"/>
                </a:lnTo>
                <a:lnTo>
                  <a:pt x="1537" y="1782"/>
                </a:lnTo>
                <a:lnTo>
                  <a:pt x="1538" y="1782"/>
                </a:lnTo>
                <a:lnTo>
                  <a:pt x="1537" y="1783"/>
                </a:lnTo>
                <a:lnTo>
                  <a:pt x="1537" y="1782"/>
                </a:lnTo>
                <a:lnTo>
                  <a:pt x="1535" y="1782"/>
                </a:lnTo>
                <a:lnTo>
                  <a:pt x="1533" y="1782"/>
                </a:lnTo>
                <a:lnTo>
                  <a:pt x="1529" y="1783"/>
                </a:lnTo>
                <a:lnTo>
                  <a:pt x="1530" y="1792"/>
                </a:lnTo>
                <a:lnTo>
                  <a:pt x="1532" y="1792"/>
                </a:lnTo>
                <a:lnTo>
                  <a:pt x="1537" y="1790"/>
                </a:lnTo>
                <a:lnTo>
                  <a:pt x="1540" y="1789"/>
                </a:lnTo>
                <a:lnTo>
                  <a:pt x="1544" y="1790"/>
                </a:lnTo>
                <a:lnTo>
                  <a:pt x="1544" y="1789"/>
                </a:lnTo>
                <a:lnTo>
                  <a:pt x="1545" y="1790"/>
                </a:lnTo>
                <a:lnTo>
                  <a:pt x="1546" y="1790"/>
                </a:lnTo>
                <a:lnTo>
                  <a:pt x="1546" y="1792"/>
                </a:lnTo>
                <a:lnTo>
                  <a:pt x="1548" y="1792"/>
                </a:lnTo>
                <a:lnTo>
                  <a:pt x="1549" y="1793"/>
                </a:lnTo>
                <a:lnTo>
                  <a:pt x="1551" y="1793"/>
                </a:lnTo>
                <a:lnTo>
                  <a:pt x="1551" y="1794"/>
                </a:lnTo>
                <a:lnTo>
                  <a:pt x="1550" y="1794"/>
                </a:lnTo>
                <a:lnTo>
                  <a:pt x="1549" y="1794"/>
                </a:lnTo>
                <a:lnTo>
                  <a:pt x="1550" y="1795"/>
                </a:lnTo>
                <a:lnTo>
                  <a:pt x="1549" y="1796"/>
                </a:lnTo>
                <a:lnTo>
                  <a:pt x="1550" y="1798"/>
                </a:lnTo>
                <a:lnTo>
                  <a:pt x="1549" y="1799"/>
                </a:lnTo>
                <a:lnTo>
                  <a:pt x="1546" y="1799"/>
                </a:lnTo>
                <a:lnTo>
                  <a:pt x="1546" y="1800"/>
                </a:lnTo>
                <a:lnTo>
                  <a:pt x="1546" y="1801"/>
                </a:lnTo>
                <a:lnTo>
                  <a:pt x="1545" y="1800"/>
                </a:lnTo>
                <a:lnTo>
                  <a:pt x="1544" y="1801"/>
                </a:lnTo>
                <a:lnTo>
                  <a:pt x="1543" y="1801"/>
                </a:lnTo>
                <a:lnTo>
                  <a:pt x="1543" y="1804"/>
                </a:lnTo>
                <a:lnTo>
                  <a:pt x="1542" y="1804"/>
                </a:lnTo>
                <a:lnTo>
                  <a:pt x="1542" y="1803"/>
                </a:lnTo>
                <a:lnTo>
                  <a:pt x="1540" y="1803"/>
                </a:lnTo>
                <a:lnTo>
                  <a:pt x="1539" y="1801"/>
                </a:lnTo>
                <a:lnTo>
                  <a:pt x="1539" y="1803"/>
                </a:lnTo>
                <a:lnTo>
                  <a:pt x="1539" y="1801"/>
                </a:lnTo>
                <a:lnTo>
                  <a:pt x="1539" y="1803"/>
                </a:lnTo>
                <a:lnTo>
                  <a:pt x="1538" y="1803"/>
                </a:lnTo>
                <a:lnTo>
                  <a:pt x="1537" y="1803"/>
                </a:lnTo>
                <a:lnTo>
                  <a:pt x="1537" y="1804"/>
                </a:lnTo>
                <a:lnTo>
                  <a:pt x="1535" y="1804"/>
                </a:lnTo>
                <a:lnTo>
                  <a:pt x="1535" y="1803"/>
                </a:lnTo>
                <a:lnTo>
                  <a:pt x="1534" y="1804"/>
                </a:lnTo>
                <a:lnTo>
                  <a:pt x="1533" y="1805"/>
                </a:lnTo>
                <a:lnTo>
                  <a:pt x="1534" y="1806"/>
                </a:lnTo>
                <a:lnTo>
                  <a:pt x="1533" y="1806"/>
                </a:lnTo>
                <a:lnTo>
                  <a:pt x="1532" y="1805"/>
                </a:lnTo>
                <a:lnTo>
                  <a:pt x="1532" y="1804"/>
                </a:lnTo>
                <a:lnTo>
                  <a:pt x="1530" y="1804"/>
                </a:lnTo>
                <a:lnTo>
                  <a:pt x="1529" y="1804"/>
                </a:lnTo>
                <a:lnTo>
                  <a:pt x="1529" y="1805"/>
                </a:lnTo>
                <a:lnTo>
                  <a:pt x="1528" y="1805"/>
                </a:lnTo>
                <a:lnTo>
                  <a:pt x="1528" y="1806"/>
                </a:lnTo>
                <a:lnTo>
                  <a:pt x="1529" y="1808"/>
                </a:lnTo>
                <a:lnTo>
                  <a:pt x="1528" y="1808"/>
                </a:lnTo>
                <a:lnTo>
                  <a:pt x="1529" y="1809"/>
                </a:lnTo>
                <a:lnTo>
                  <a:pt x="1528" y="1809"/>
                </a:lnTo>
                <a:lnTo>
                  <a:pt x="1528" y="1808"/>
                </a:lnTo>
                <a:lnTo>
                  <a:pt x="1527" y="1808"/>
                </a:lnTo>
                <a:lnTo>
                  <a:pt x="1526" y="1806"/>
                </a:lnTo>
                <a:lnTo>
                  <a:pt x="1526" y="1808"/>
                </a:lnTo>
                <a:lnTo>
                  <a:pt x="1524" y="1806"/>
                </a:lnTo>
                <a:lnTo>
                  <a:pt x="1524" y="1808"/>
                </a:lnTo>
                <a:lnTo>
                  <a:pt x="1524" y="1809"/>
                </a:lnTo>
                <a:lnTo>
                  <a:pt x="1523" y="1809"/>
                </a:lnTo>
                <a:lnTo>
                  <a:pt x="1523" y="1810"/>
                </a:lnTo>
                <a:lnTo>
                  <a:pt x="1524" y="1811"/>
                </a:lnTo>
                <a:lnTo>
                  <a:pt x="1522" y="1811"/>
                </a:lnTo>
                <a:lnTo>
                  <a:pt x="1522" y="1812"/>
                </a:lnTo>
                <a:lnTo>
                  <a:pt x="1522" y="1814"/>
                </a:lnTo>
                <a:lnTo>
                  <a:pt x="1521" y="1814"/>
                </a:lnTo>
                <a:lnTo>
                  <a:pt x="1521" y="1815"/>
                </a:lnTo>
                <a:lnTo>
                  <a:pt x="1519" y="1815"/>
                </a:lnTo>
                <a:lnTo>
                  <a:pt x="1518" y="1815"/>
                </a:lnTo>
                <a:lnTo>
                  <a:pt x="1519" y="1816"/>
                </a:lnTo>
                <a:lnTo>
                  <a:pt x="1521" y="1817"/>
                </a:lnTo>
                <a:lnTo>
                  <a:pt x="1522" y="1817"/>
                </a:lnTo>
                <a:lnTo>
                  <a:pt x="1523" y="1816"/>
                </a:lnTo>
                <a:lnTo>
                  <a:pt x="1524" y="1815"/>
                </a:lnTo>
                <a:lnTo>
                  <a:pt x="1526" y="1815"/>
                </a:lnTo>
                <a:lnTo>
                  <a:pt x="1526" y="1814"/>
                </a:lnTo>
                <a:lnTo>
                  <a:pt x="1527" y="1814"/>
                </a:lnTo>
                <a:lnTo>
                  <a:pt x="1528" y="1815"/>
                </a:lnTo>
                <a:lnTo>
                  <a:pt x="1529" y="1815"/>
                </a:lnTo>
                <a:lnTo>
                  <a:pt x="1529" y="1816"/>
                </a:lnTo>
                <a:lnTo>
                  <a:pt x="1527" y="1816"/>
                </a:lnTo>
                <a:lnTo>
                  <a:pt x="1526" y="1815"/>
                </a:lnTo>
                <a:lnTo>
                  <a:pt x="1526" y="1816"/>
                </a:lnTo>
                <a:lnTo>
                  <a:pt x="1524" y="1816"/>
                </a:lnTo>
                <a:lnTo>
                  <a:pt x="1523" y="1816"/>
                </a:lnTo>
                <a:lnTo>
                  <a:pt x="1523" y="1817"/>
                </a:lnTo>
                <a:lnTo>
                  <a:pt x="1522" y="1819"/>
                </a:lnTo>
                <a:lnTo>
                  <a:pt x="1522" y="1820"/>
                </a:lnTo>
                <a:lnTo>
                  <a:pt x="1521" y="1821"/>
                </a:lnTo>
                <a:lnTo>
                  <a:pt x="1521" y="1822"/>
                </a:lnTo>
                <a:lnTo>
                  <a:pt x="1519" y="1824"/>
                </a:lnTo>
                <a:lnTo>
                  <a:pt x="1519" y="1822"/>
                </a:lnTo>
                <a:lnTo>
                  <a:pt x="1518" y="1822"/>
                </a:lnTo>
                <a:lnTo>
                  <a:pt x="1517" y="1821"/>
                </a:lnTo>
                <a:lnTo>
                  <a:pt x="1517" y="1822"/>
                </a:lnTo>
                <a:lnTo>
                  <a:pt x="1517" y="1824"/>
                </a:lnTo>
                <a:lnTo>
                  <a:pt x="1518" y="1824"/>
                </a:lnTo>
                <a:lnTo>
                  <a:pt x="1518" y="1825"/>
                </a:lnTo>
                <a:lnTo>
                  <a:pt x="1518" y="1826"/>
                </a:lnTo>
                <a:lnTo>
                  <a:pt x="1517" y="1826"/>
                </a:lnTo>
                <a:lnTo>
                  <a:pt x="1516" y="1825"/>
                </a:lnTo>
                <a:lnTo>
                  <a:pt x="1514" y="1824"/>
                </a:lnTo>
                <a:lnTo>
                  <a:pt x="1514" y="1825"/>
                </a:lnTo>
                <a:lnTo>
                  <a:pt x="1513" y="1825"/>
                </a:lnTo>
                <a:lnTo>
                  <a:pt x="1514" y="1825"/>
                </a:lnTo>
                <a:lnTo>
                  <a:pt x="1513" y="1826"/>
                </a:lnTo>
                <a:lnTo>
                  <a:pt x="1513" y="1827"/>
                </a:lnTo>
                <a:lnTo>
                  <a:pt x="1512" y="1826"/>
                </a:lnTo>
                <a:lnTo>
                  <a:pt x="1511" y="1826"/>
                </a:lnTo>
                <a:lnTo>
                  <a:pt x="1511" y="1827"/>
                </a:lnTo>
                <a:lnTo>
                  <a:pt x="1511" y="1828"/>
                </a:lnTo>
                <a:lnTo>
                  <a:pt x="1510" y="1828"/>
                </a:lnTo>
                <a:lnTo>
                  <a:pt x="1508" y="1828"/>
                </a:lnTo>
                <a:lnTo>
                  <a:pt x="1510" y="1830"/>
                </a:lnTo>
                <a:lnTo>
                  <a:pt x="1510" y="1832"/>
                </a:lnTo>
                <a:lnTo>
                  <a:pt x="1508" y="1832"/>
                </a:lnTo>
                <a:lnTo>
                  <a:pt x="1507" y="1832"/>
                </a:lnTo>
                <a:lnTo>
                  <a:pt x="1506" y="1832"/>
                </a:lnTo>
                <a:lnTo>
                  <a:pt x="1505" y="1833"/>
                </a:lnTo>
                <a:lnTo>
                  <a:pt x="1506" y="1833"/>
                </a:lnTo>
                <a:lnTo>
                  <a:pt x="1505" y="1835"/>
                </a:lnTo>
                <a:lnTo>
                  <a:pt x="1506" y="1836"/>
                </a:lnTo>
                <a:lnTo>
                  <a:pt x="1503" y="1836"/>
                </a:lnTo>
                <a:lnTo>
                  <a:pt x="1503" y="1835"/>
                </a:lnTo>
                <a:lnTo>
                  <a:pt x="1502" y="1835"/>
                </a:lnTo>
                <a:lnTo>
                  <a:pt x="1501" y="1835"/>
                </a:lnTo>
                <a:lnTo>
                  <a:pt x="1500" y="1835"/>
                </a:lnTo>
                <a:lnTo>
                  <a:pt x="1500" y="1836"/>
                </a:lnTo>
                <a:lnTo>
                  <a:pt x="1500" y="1837"/>
                </a:lnTo>
                <a:lnTo>
                  <a:pt x="1501" y="1837"/>
                </a:lnTo>
                <a:lnTo>
                  <a:pt x="1500" y="1838"/>
                </a:lnTo>
                <a:lnTo>
                  <a:pt x="1501" y="1838"/>
                </a:lnTo>
                <a:lnTo>
                  <a:pt x="1501" y="1840"/>
                </a:lnTo>
                <a:lnTo>
                  <a:pt x="1500" y="1840"/>
                </a:lnTo>
                <a:lnTo>
                  <a:pt x="1498" y="1840"/>
                </a:lnTo>
                <a:lnTo>
                  <a:pt x="1500" y="1841"/>
                </a:lnTo>
                <a:lnTo>
                  <a:pt x="1498" y="1841"/>
                </a:lnTo>
                <a:lnTo>
                  <a:pt x="1500" y="1841"/>
                </a:lnTo>
                <a:lnTo>
                  <a:pt x="1500" y="1842"/>
                </a:lnTo>
                <a:lnTo>
                  <a:pt x="1498" y="1842"/>
                </a:lnTo>
                <a:lnTo>
                  <a:pt x="1500" y="1843"/>
                </a:lnTo>
                <a:lnTo>
                  <a:pt x="1498" y="1843"/>
                </a:lnTo>
                <a:lnTo>
                  <a:pt x="1497" y="1842"/>
                </a:lnTo>
                <a:lnTo>
                  <a:pt x="1497" y="1843"/>
                </a:lnTo>
                <a:lnTo>
                  <a:pt x="1497" y="1844"/>
                </a:lnTo>
                <a:lnTo>
                  <a:pt x="1496" y="1844"/>
                </a:lnTo>
                <a:lnTo>
                  <a:pt x="1495" y="1844"/>
                </a:lnTo>
                <a:lnTo>
                  <a:pt x="1495" y="1843"/>
                </a:lnTo>
                <a:lnTo>
                  <a:pt x="1494" y="1843"/>
                </a:lnTo>
                <a:lnTo>
                  <a:pt x="1495" y="1843"/>
                </a:lnTo>
                <a:lnTo>
                  <a:pt x="1494" y="1843"/>
                </a:lnTo>
                <a:lnTo>
                  <a:pt x="1492" y="1843"/>
                </a:lnTo>
                <a:lnTo>
                  <a:pt x="1494" y="1844"/>
                </a:lnTo>
                <a:lnTo>
                  <a:pt x="1494" y="1846"/>
                </a:lnTo>
                <a:lnTo>
                  <a:pt x="1495" y="1846"/>
                </a:lnTo>
                <a:lnTo>
                  <a:pt x="1494" y="1847"/>
                </a:lnTo>
                <a:lnTo>
                  <a:pt x="1496" y="1848"/>
                </a:lnTo>
                <a:lnTo>
                  <a:pt x="1495" y="1848"/>
                </a:lnTo>
                <a:lnTo>
                  <a:pt x="1495" y="1849"/>
                </a:lnTo>
                <a:lnTo>
                  <a:pt x="1494" y="1849"/>
                </a:lnTo>
                <a:lnTo>
                  <a:pt x="1494" y="1851"/>
                </a:lnTo>
                <a:lnTo>
                  <a:pt x="1492" y="1851"/>
                </a:lnTo>
                <a:lnTo>
                  <a:pt x="1492" y="1849"/>
                </a:lnTo>
                <a:lnTo>
                  <a:pt x="1492" y="1848"/>
                </a:lnTo>
                <a:lnTo>
                  <a:pt x="1491" y="1848"/>
                </a:lnTo>
                <a:lnTo>
                  <a:pt x="1489" y="1848"/>
                </a:lnTo>
                <a:lnTo>
                  <a:pt x="1490" y="1848"/>
                </a:lnTo>
                <a:lnTo>
                  <a:pt x="1490" y="1847"/>
                </a:lnTo>
                <a:lnTo>
                  <a:pt x="1489" y="1846"/>
                </a:lnTo>
                <a:lnTo>
                  <a:pt x="1487" y="1846"/>
                </a:lnTo>
                <a:lnTo>
                  <a:pt x="1487" y="1844"/>
                </a:lnTo>
                <a:lnTo>
                  <a:pt x="1487" y="1843"/>
                </a:lnTo>
                <a:lnTo>
                  <a:pt x="1487" y="1842"/>
                </a:lnTo>
                <a:lnTo>
                  <a:pt x="1489" y="1843"/>
                </a:lnTo>
                <a:lnTo>
                  <a:pt x="1489" y="1842"/>
                </a:lnTo>
                <a:lnTo>
                  <a:pt x="1490" y="1842"/>
                </a:lnTo>
                <a:lnTo>
                  <a:pt x="1490" y="1841"/>
                </a:lnTo>
                <a:lnTo>
                  <a:pt x="1489" y="1841"/>
                </a:lnTo>
                <a:lnTo>
                  <a:pt x="1487" y="1840"/>
                </a:lnTo>
                <a:lnTo>
                  <a:pt x="1487" y="1838"/>
                </a:lnTo>
                <a:lnTo>
                  <a:pt x="1486" y="1838"/>
                </a:lnTo>
                <a:lnTo>
                  <a:pt x="1486" y="1837"/>
                </a:lnTo>
                <a:lnTo>
                  <a:pt x="1485" y="1837"/>
                </a:lnTo>
                <a:lnTo>
                  <a:pt x="1484" y="1837"/>
                </a:lnTo>
                <a:lnTo>
                  <a:pt x="1484" y="1836"/>
                </a:lnTo>
                <a:lnTo>
                  <a:pt x="1485" y="1836"/>
                </a:lnTo>
                <a:lnTo>
                  <a:pt x="1484" y="1836"/>
                </a:lnTo>
                <a:lnTo>
                  <a:pt x="1484" y="1835"/>
                </a:lnTo>
                <a:lnTo>
                  <a:pt x="1484" y="1833"/>
                </a:lnTo>
                <a:lnTo>
                  <a:pt x="1482" y="1832"/>
                </a:lnTo>
                <a:lnTo>
                  <a:pt x="1482" y="1831"/>
                </a:lnTo>
                <a:lnTo>
                  <a:pt x="1484" y="1831"/>
                </a:lnTo>
                <a:lnTo>
                  <a:pt x="1484" y="1830"/>
                </a:lnTo>
                <a:lnTo>
                  <a:pt x="1485" y="1831"/>
                </a:lnTo>
                <a:lnTo>
                  <a:pt x="1486" y="1830"/>
                </a:lnTo>
                <a:lnTo>
                  <a:pt x="1486" y="1828"/>
                </a:lnTo>
                <a:lnTo>
                  <a:pt x="1487" y="1828"/>
                </a:lnTo>
                <a:close/>
                <a:moveTo>
                  <a:pt x="1484" y="1783"/>
                </a:moveTo>
                <a:lnTo>
                  <a:pt x="1482" y="1784"/>
                </a:lnTo>
                <a:lnTo>
                  <a:pt x="1481" y="1783"/>
                </a:lnTo>
                <a:lnTo>
                  <a:pt x="1480" y="1782"/>
                </a:lnTo>
                <a:lnTo>
                  <a:pt x="1482" y="1782"/>
                </a:lnTo>
                <a:lnTo>
                  <a:pt x="1482" y="1780"/>
                </a:lnTo>
                <a:lnTo>
                  <a:pt x="1484" y="1782"/>
                </a:lnTo>
                <a:lnTo>
                  <a:pt x="1485" y="1780"/>
                </a:lnTo>
                <a:lnTo>
                  <a:pt x="1486" y="1779"/>
                </a:lnTo>
                <a:lnTo>
                  <a:pt x="1486" y="1780"/>
                </a:lnTo>
                <a:lnTo>
                  <a:pt x="1485" y="1782"/>
                </a:lnTo>
                <a:lnTo>
                  <a:pt x="1485" y="1783"/>
                </a:lnTo>
                <a:lnTo>
                  <a:pt x="1484" y="1783"/>
                </a:lnTo>
                <a:close/>
                <a:moveTo>
                  <a:pt x="1539" y="1779"/>
                </a:moveTo>
                <a:lnTo>
                  <a:pt x="1539" y="1778"/>
                </a:lnTo>
                <a:lnTo>
                  <a:pt x="1539" y="1777"/>
                </a:lnTo>
                <a:lnTo>
                  <a:pt x="1540" y="1778"/>
                </a:lnTo>
                <a:lnTo>
                  <a:pt x="1540" y="1779"/>
                </a:lnTo>
                <a:lnTo>
                  <a:pt x="1539" y="1779"/>
                </a:lnTo>
                <a:close/>
                <a:moveTo>
                  <a:pt x="1593" y="1776"/>
                </a:moveTo>
                <a:lnTo>
                  <a:pt x="1593" y="1777"/>
                </a:lnTo>
                <a:lnTo>
                  <a:pt x="1592" y="1778"/>
                </a:lnTo>
                <a:lnTo>
                  <a:pt x="1591" y="1778"/>
                </a:lnTo>
                <a:lnTo>
                  <a:pt x="1591" y="1779"/>
                </a:lnTo>
                <a:lnTo>
                  <a:pt x="1590" y="1779"/>
                </a:lnTo>
                <a:lnTo>
                  <a:pt x="1590" y="1778"/>
                </a:lnTo>
                <a:lnTo>
                  <a:pt x="1588" y="1778"/>
                </a:lnTo>
                <a:lnTo>
                  <a:pt x="1588" y="1779"/>
                </a:lnTo>
                <a:lnTo>
                  <a:pt x="1587" y="1779"/>
                </a:lnTo>
                <a:lnTo>
                  <a:pt x="1587" y="1780"/>
                </a:lnTo>
                <a:lnTo>
                  <a:pt x="1586" y="1780"/>
                </a:lnTo>
                <a:lnTo>
                  <a:pt x="1585" y="1780"/>
                </a:lnTo>
                <a:lnTo>
                  <a:pt x="1585" y="1779"/>
                </a:lnTo>
                <a:lnTo>
                  <a:pt x="1585" y="1778"/>
                </a:lnTo>
                <a:lnTo>
                  <a:pt x="1585" y="1777"/>
                </a:lnTo>
                <a:lnTo>
                  <a:pt x="1585" y="1776"/>
                </a:lnTo>
                <a:lnTo>
                  <a:pt x="1586" y="1776"/>
                </a:lnTo>
                <a:lnTo>
                  <a:pt x="1586" y="1774"/>
                </a:lnTo>
                <a:lnTo>
                  <a:pt x="1586" y="1776"/>
                </a:lnTo>
                <a:lnTo>
                  <a:pt x="1586" y="1774"/>
                </a:lnTo>
                <a:lnTo>
                  <a:pt x="1587" y="1776"/>
                </a:lnTo>
                <a:lnTo>
                  <a:pt x="1588" y="1776"/>
                </a:lnTo>
                <a:lnTo>
                  <a:pt x="1590" y="1774"/>
                </a:lnTo>
                <a:lnTo>
                  <a:pt x="1591" y="1776"/>
                </a:lnTo>
                <a:lnTo>
                  <a:pt x="1592" y="1776"/>
                </a:lnTo>
                <a:lnTo>
                  <a:pt x="1593" y="1776"/>
                </a:lnTo>
                <a:close/>
                <a:moveTo>
                  <a:pt x="1512" y="1771"/>
                </a:moveTo>
                <a:lnTo>
                  <a:pt x="1513" y="1771"/>
                </a:lnTo>
                <a:lnTo>
                  <a:pt x="1512" y="1771"/>
                </a:lnTo>
                <a:close/>
                <a:moveTo>
                  <a:pt x="1512" y="1771"/>
                </a:moveTo>
                <a:lnTo>
                  <a:pt x="1512" y="1769"/>
                </a:lnTo>
                <a:lnTo>
                  <a:pt x="1513" y="1769"/>
                </a:lnTo>
                <a:lnTo>
                  <a:pt x="1512" y="1771"/>
                </a:lnTo>
                <a:close/>
                <a:moveTo>
                  <a:pt x="1577" y="1762"/>
                </a:moveTo>
                <a:lnTo>
                  <a:pt x="1577" y="1763"/>
                </a:lnTo>
                <a:lnTo>
                  <a:pt x="1576" y="1763"/>
                </a:lnTo>
                <a:lnTo>
                  <a:pt x="1575" y="1763"/>
                </a:lnTo>
                <a:lnTo>
                  <a:pt x="1576" y="1762"/>
                </a:lnTo>
                <a:lnTo>
                  <a:pt x="1577" y="1762"/>
                </a:lnTo>
                <a:close/>
                <a:moveTo>
                  <a:pt x="1204" y="1606"/>
                </a:moveTo>
                <a:lnTo>
                  <a:pt x="1204" y="1604"/>
                </a:lnTo>
                <a:lnTo>
                  <a:pt x="1204" y="1603"/>
                </a:lnTo>
                <a:lnTo>
                  <a:pt x="1206" y="1604"/>
                </a:lnTo>
                <a:lnTo>
                  <a:pt x="1204" y="1604"/>
                </a:lnTo>
                <a:lnTo>
                  <a:pt x="1206" y="1606"/>
                </a:lnTo>
                <a:lnTo>
                  <a:pt x="1204" y="1606"/>
                </a:lnTo>
                <a:close/>
                <a:moveTo>
                  <a:pt x="1342" y="1603"/>
                </a:moveTo>
                <a:lnTo>
                  <a:pt x="1341" y="1602"/>
                </a:lnTo>
                <a:lnTo>
                  <a:pt x="1345" y="1601"/>
                </a:lnTo>
                <a:lnTo>
                  <a:pt x="1346" y="1601"/>
                </a:lnTo>
                <a:lnTo>
                  <a:pt x="1346" y="1602"/>
                </a:lnTo>
                <a:lnTo>
                  <a:pt x="1345" y="1603"/>
                </a:lnTo>
                <a:lnTo>
                  <a:pt x="1343" y="1603"/>
                </a:lnTo>
                <a:lnTo>
                  <a:pt x="1342" y="1603"/>
                </a:lnTo>
                <a:close/>
                <a:moveTo>
                  <a:pt x="1555" y="1495"/>
                </a:moveTo>
                <a:lnTo>
                  <a:pt x="1559" y="1497"/>
                </a:lnTo>
                <a:lnTo>
                  <a:pt x="1558" y="1496"/>
                </a:lnTo>
                <a:lnTo>
                  <a:pt x="1555" y="1495"/>
                </a:lnTo>
                <a:close/>
                <a:moveTo>
                  <a:pt x="1546" y="1492"/>
                </a:moveTo>
                <a:lnTo>
                  <a:pt x="1554" y="1497"/>
                </a:lnTo>
                <a:lnTo>
                  <a:pt x="1546" y="1492"/>
                </a:lnTo>
                <a:close/>
                <a:moveTo>
                  <a:pt x="1544" y="1494"/>
                </a:moveTo>
                <a:lnTo>
                  <a:pt x="1543" y="1491"/>
                </a:lnTo>
                <a:lnTo>
                  <a:pt x="1537" y="1487"/>
                </a:lnTo>
                <a:lnTo>
                  <a:pt x="1534" y="1487"/>
                </a:lnTo>
                <a:lnTo>
                  <a:pt x="1530" y="1486"/>
                </a:lnTo>
                <a:lnTo>
                  <a:pt x="1528" y="1486"/>
                </a:lnTo>
                <a:lnTo>
                  <a:pt x="1526" y="1486"/>
                </a:lnTo>
                <a:lnTo>
                  <a:pt x="1517" y="1487"/>
                </a:lnTo>
                <a:lnTo>
                  <a:pt x="1516" y="1487"/>
                </a:lnTo>
                <a:lnTo>
                  <a:pt x="1516" y="1489"/>
                </a:lnTo>
                <a:lnTo>
                  <a:pt x="1516" y="1487"/>
                </a:lnTo>
                <a:lnTo>
                  <a:pt x="1524" y="1485"/>
                </a:lnTo>
                <a:lnTo>
                  <a:pt x="1527" y="1485"/>
                </a:lnTo>
                <a:lnTo>
                  <a:pt x="1530" y="1485"/>
                </a:lnTo>
                <a:lnTo>
                  <a:pt x="1533" y="1486"/>
                </a:lnTo>
                <a:lnTo>
                  <a:pt x="1535" y="1487"/>
                </a:lnTo>
                <a:lnTo>
                  <a:pt x="1538" y="1489"/>
                </a:lnTo>
                <a:lnTo>
                  <a:pt x="1543" y="1491"/>
                </a:lnTo>
                <a:lnTo>
                  <a:pt x="1544" y="1491"/>
                </a:lnTo>
                <a:lnTo>
                  <a:pt x="1544" y="1494"/>
                </a:lnTo>
                <a:lnTo>
                  <a:pt x="1545" y="1495"/>
                </a:lnTo>
                <a:lnTo>
                  <a:pt x="1546" y="1495"/>
                </a:lnTo>
                <a:lnTo>
                  <a:pt x="1545" y="1495"/>
                </a:lnTo>
                <a:lnTo>
                  <a:pt x="1544" y="1494"/>
                </a:lnTo>
                <a:close/>
                <a:moveTo>
                  <a:pt x="1539" y="1484"/>
                </a:moveTo>
                <a:lnTo>
                  <a:pt x="1540" y="1484"/>
                </a:lnTo>
                <a:lnTo>
                  <a:pt x="1543" y="1485"/>
                </a:lnTo>
                <a:lnTo>
                  <a:pt x="1544" y="1485"/>
                </a:lnTo>
                <a:lnTo>
                  <a:pt x="1544" y="1484"/>
                </a:lnTo>
                <a:lnTo>
                  <a:pt x="1544" y="1486"/>
                </a:lnTo>
                <a:lnTo>
                  <a:pt x="1548" y="1487"/>
                </a:lnTo>
                <a:lnTo>
                  <a:pt x="1544" y="1486"/>
                </a:lnTo>
                <a:lnTo>
                  <a:pt x="1544" y="1487"/>
                </a:lnTo>
                <a:lnTo>
                  <a:pt x="1540" y="1485"/>
                </a:lnTo>
                <a:lnTo>
                  <a:pt x="1539" y="1484"/>
                </a:lnTo>
                <a:close/>
                <a:moveTo>
                  <a:pt x="1783" y="2172"/>
                </a:moveTo>
                <a:lnTo>
                  <a:pt x="1783" y="2173"/>
                </a:lnTo>
                <a:lnTo>
                  <a:pt x="1784" y="2173"/>
                </a:lnTo>
                <a:lnTo>
                  <a:pt x="1783" y="2173"/>
                </a:lnTo>
                <a:lnTo>
                  <a:pt x="1781" y="2173"/>
                </a:lnTo>
                <a:lnTo>
                  <a:pt x="1783" y="2172"/>
                </a:lnTo>
                <a:close/>
                <a:moveTo>
                  <a:pt x="1802" y="2147"/>
                </a:moveTo>
                <a:lnTo>
                  <a:pt x="1804" y="2147"/>
                </a:lnTo>
                <a:lnTo>
                  <a:pt x="1804" y="2149"/>
                </a:lnTo>
                <a:lnTo>
                  <a:pt x="1804" y="2150"/>
                </a:lnTo>
                <a:lnTo>
                  <a:pt x="1801" y="2151"/>
                </a:lnTo>
                <a:lnTo>
                  <a:pt x="1800" y="2152"/>
                </a:lnTo>
                <a:lnTo>
                  <a:pt x="1799" y="2152"/>
                </a:lnTo>
                <a:lnTo>
                  <a:pt x="1797" y="2152"/>
                </a:lnTo>
                <a:lnTo>
                  <a:pt x="1797" y="2151"/>
                </a:lnTo>
                <a:lnTo>
                  <a:pt x="1796" y="2151"/>
                </a:lnTo>
                <a:lnTo>
                  <a:pt x="1796" y="2150"/>
                </a:lnTo>
                <a:lnTo>
                  <a:pt x="1797" y="2150"/>
                </a:lnTo>
                <a:lnTo>
                  <a:pt x="1799" y="2150"/>
                </a:lnTo>
                <a:lnTo>
                  <a:pt x="1799" y="2149"/>
                </a:lnTo>
                <a:lnTo>
                  <a:pt x="1799" y="2147"/>
                </a:lnTo>
                <a:lnTo>
                  <a:pt x="1800" y="2147"/>
                </a:lnTo>
                <a:lnTo>
                  <a:pt x="1800" y="2149"/>
                </a:lnTo>
                <a:lnTo>
                  <a:pt x="1801" y="2147"/>
                </a:lnTo>
                <a:lnTo>
                  <a:pt x="1802" y="2147"/>
                </a:lnTo>
                <a:close/>
                <a:moveTo>
                  <a:pt x="1717" y="2150"/>
                </a:moveTo>
                <a:lnTo>
                  <a:pt x="1716" y="2150"/>
                </a:lnTo>
                <a:lnTo>
                  <a:pt x="1717" y="2149"/>
                </a:lnTo>
                <a:lnTo>
                  <a:pt x="1717" y="2150"/>
                </a:lnTo>
                <a:lnTo>
                  <a:pt x="1719" y="2151"/>
                </a:lnTo>
                <a:lnTo>
                  <a:pt x="1717" y="2150"/>
                </a:lnTo>
                <a:close/>
                <a:moveTo>
                  <a:pt x="1730" y="2141"/>
                </a:moveTo>
                <a:lnTo>
                  <a:pt x="1730" y="2140"/>
                </a:lnTo>
                <a:lnTo>
                  <a:pt x="1730" y="2139"/>
                </a:lnTo>
                <a:lnTo>
                  <a:pt x="1732" y="2139"/>
                </a:lnTo>
                <a:lnTo>
                  <a:pt x="1735" y="2139"/>
                </a:lnTo>
                <a:lnTo>
                  <a:pt x="1736" y="2139"/>
                </a:lnTo>
                <a:lnTo>
                  <a:pt x="1736" y="2140"/>
                </a:lnTo>
                <a:lnTo>
                  <a:pt x="1737" y="2140"/>
                </a:lnTo>
                <a:lnTo>
                  <a:pt x="1737" y="2139"/>
                </a:lnTo>
                <a:lnTo>
                  <a:pt x="1737" y="2138"/>
                </a:lnTo>
                <a:lnTo>
                  <a:pt x="1740" y="2138"/>
                </a:lnTo>
                <a:lnTo>
                  <a:pt x="1742" y="2136"/>
                </a:lnTo>
                <a:lnTo>
                  <a:pt x="1743" y="2136"/>
                </a:lnTo>
                <a:lnTo>
                  <a:pt x="1742" y="2136"/>
                </a:lnTo>
                <a:lnTo>
                  <a:pt x="1743" y="2136"/>
                </a:lnTo>
                <a:lnTo>
                  <a:pt x="1745" y="2135"/>
                </a:lnTo>
                <a:lnTo>
                  <a:pt x="1745" y="2134"/>
                </a:lnTo>
                <a:lnTo>
                  <a:pt x="1746" y="2135"/>
                </a:lnTo>
                <a:lnTo>
                  <a:pt x="1746" y="2136"/>
                </a:lnTo>
                <a:lnTo>
                  <a:pt x="1747" y="2136"/>
                </a:lnTo>
                <a:lnTo>
                  <a:pt x="1747" y="2138"/>
                </a:lnTo>
                <a:lnTo>
                  <a:pt x="1748" y="2139"/>
                </a:lnTo>
                <a:lnTo>
                  <a:pt x="1748" y="2138"/>
                </a:lnTo>
                <a:lnTo>
                  <a:pt x="1748" y="2139"/>
                </a:lnTo>
                <a:lnTo>
                  <a:pt x="1749" y="2139"/>
                </a:lnTo>
                <a:lnTo>
                  <a:pt x="1752" y="2139"/>
                </a:lnTo>
                <a:lnTo>
                  <a:pt x="1752" y="2140"/>
                </a:lnTo>
                <a:lnTo>
                  <a:pt x="1753" y="2140"/>
                </a:lnTo>
                <a:lnTo>
                  <a:pt x="1754" y="2139"/>
                </a:lnTo>
                <a:lnTo>
                  <a:pt x="1754" y="2140"/>
                </a:lnTo>
                <a:lnTo>
                  <a:pt x="1753" y="2141"/>
                </a:lnTo>
                <a:lnTo>
                  <a:pt x="1753" y="2142"/>
                </a:lnTo>
                <a:lnTo>
                  <a:pt x="1756" y="2141"/>
                </a:lnTo>
                <a:lnTo>
                  <a:pt x="1757" y="2142"/>
                </a:lnTo>
                <a:lnTo>
                  <a:pt x="1757" y="2141"/>
                </a:lnTo>
                <a:lnTo>
                  <a:pt x="1759" y="2142"/>
                </a:lnTo>
                <a:lnTo>
                  <a:pt x="1761" y="2142"/>
                </a:lnTo>
                <a:lnTo>
                  <a:pt x="1759" y="2141"/>
                </a:lnTo>
                <a:lnTo>
                  <a:pt x="1761" y="2141"/>
                </a:lnTo>
                <a:lnTo>
                  <a:pt x="1759" y="2140"/>
                </a:lnTo>
                <a:lnTo>
                  <a:pt x="1761" y="2140"/>
                </a:lnTo>
                <a:lnTo>
                  <a:pt x="1762" y="2140"/>
                </a:lnTo>
                <a:lnTo>
                  <a:pt x="1762" y="2141"/>
                </a:lnTo>
                <a:lnTo>
                  <a:pt x="1763" y="2141"/>
                </a:lnTo>
                <a:lnTo>
                  <a:pt x="1764" y="2142"/>
                </a:lnTo>
                <a:lnTo>
                  <a:pt x="1768" y="2144"/>
                </a:lnTo>
                <a:lnTo>
                  <a:pt x="1768" y="2145"/>
                </a:lnTo>
                <a:lnTo>
                  <a:pt x="1768" y="2144"/>
                </a:lnTo>
                <a:lnTo>
                  <a:pt x="1770" y="2145"/>
                </a:lnTo>
                <a:lnTo>
                  <a:pt x="1772" y="2146"/>
                </a:lnTo>
                <a:lnTo>
                  <a:pt x="1773" y="2146"/>
                </a:lnTo>
                <a:lnTo>
                  <a:pt x="1774" y="2147"/>
                </a:lnTo>
                <a:lnTo>
                  <a:pt x="1775" y="2147"/>
                </a:lnTo>
                <a:lnTo>
                  <a:pt x="1775" y="2149"/>
                </a:lnTo>
                <a:lnTo>
                  <a:pt x="1777" y="2147"/>
                </a:lnTo>
                <a:lnTo>
                  <a:pt x="1778" y="2147"/>
                </a:lnTo>
                <a:lnTo>
                  <a:pt x="1778" y="2149"/>
                </a:lnTo>
                <a:lnTo>
                  <a:pt x="1778" y="2147"/>
                </a:lnTo>
                <a:lnTo>
                  <a:pt x="1780" y="2147"/>
                </a:lnTo>
                <a:lnTo>
                  <a:pt x="1781" y="2149"/>
                </a:lnTo>
                <a:lnTo>
                  <a:pt x="1786" y="2150"/>
                </a:lnTo>
                <a:lnTo>
                  <a:pt x="1788" y="2151"/>
                </a:lnTo>
                <a:lnTo>
                  <a:pt x="1788" y="2152"/>
                </a:lnTo>
                <a:lnTo>
                  <a:pt x="1790" y="2154"/>
                </a:lnTo>
                <a:lnTo>
                  <a:pt x="1790" y="2155"/>
                </a:lnTo>
                <a:lnTo>
                  <a:pt x="1793" y="2156"/>
                </a:lnTo>
                <a:lnTo>
                  <a:pt x="1794" y="2158"/>
                </a:lnTo>
                <a:lnTo>
                  <a:pt x="1791" y="2157"/>
                </a:lnTo>
                <a:lnTo>
                  <a:pt x="1793" y="2160"/>
                </a:lnTo>
                <a:lnTo>
                  <a:pt x="1791" y="2160"/>
                </a:lnTo>
                <a:lnTo>
                  <a:pt x="1793" y="2161"/>
                </a:lnTo>
                <a:lnTo>
                  <a:pt x="1791" y="2161"/>
                </a:lnTo>
                <a:lnTo>
                  <a:pt x="1789" y="2161"/>
                </a:lnTo>
                <a:lnTo>
                  <a:pt x="1786" y="2161"/>
                </a:lnTo>
                <a:lnTo>
                  <a:pt x="1785" y="2161"/>
                </a:lnTo>
                <a:lnTo>
                  <a:pt x="1781" y="2161"/>
                </a:lnTo>
                <a:lnTo>
                  <a:pt x="1779" y="2161"/>
                </a:lnTo>
                <a:lnTo>
                  <a:pt x="1778" y="2162"/>
                </a:lnTo>
                <a:lnTo>
                  <a:pt x="1777" y="2162"/>
                </a:lnTo>
                <a:lnTo>
                  <a:pt x="1773" y="2162"/>
                </a:lnTo>
                <a:lnTo>
                  <a:pt x="1772" y="2162"/>
                </a:lnTo>
                <a:lnTo>
                  <a:pt x="1770" y="2162"/>
                </a:lnTo>
                <a:lnTo>
                  <a:pt x="1768" y="2162"/>
                </a:lnTo>
                <a:lnTo>
                  <a:pt x="1767" y="2162"/>
                </a:lnTo>
                <a:lnTo>
                  <a:pt x="1764" y="2162"/>
                </a:lnTo>
                <a:lnTo>
                  <a:pt x="1764" y="2161"/>
                </a:lnTo>
                <a:lnTo>
                  <a:pt x="1764" y="2162"/>
                </a:lnTo>
                <a:lnTo>
                  <a:pt x="1763" y="2162"/>
                </a:lnTo>
                <a:lnTo>
                  <a:pt x="1763" y="2161"/>
                </a:lnTo>
                <a:lnTo>
                  <a:pt x="1761" y="2162"/>
                </a:lnTo>
                <a:lnTo>
                  <a:pt x="1762" y="2163"/>
                </a:lnTo>
                <a:lnTo>
                  <a:pt x="1761" y="2163"/>
                </a:lnTo>
                <a:lnTo>
                  <a:pt x="1759" y="2162"/>
                </a:lnTo>
                <a:lnTo>
                  <a:pt x="1759" y="2161"/>
                </a:lnTo>
                <a:lnTo>
                  <a:pt x="1758" y="2161"/>
                </a:lnTo>
                <a:lnTo>
                  <a:pt x="1757" y="2160"/>
                </a:lnTo>
                <a:lnTo>
                  <a:pt x="1758" y="2160"/>
                </a:lnTo>
                <a:lnTo>
                  <a:pt x="1759" y="2160"/>
                </a:lnTo>
                <a:lnTo>
                  <a:pt x="1758" y="2160"/>
                </a:lnTo>
                <a:lnTo>
                  <a:pt x="1761" y="2158"/>
                </a:lnTo>
                <a:lnTo>
                  <a:pt x="1762" y="2158"/>
                </a:lnTo>
                <a:lnTo>
                  <a:pt x="1761" y="2158"/>
                </a:lnTo>
                <a:lnTo>
                  <a:pt x="1759" y="2158"/>
                </a:lnTo>
                <a:lnTo>
                  <a:pt x="1758" y="2158"/>
                </a:lnTo>
                <a:lnTo>
                  <a:pt x="1759" y="2158"/>
                </a:lnTo>
                <a:lnTo>
                  <a:pt x="1758" y="2157"/>
                </a:lnTo>
                <a:lnTo>
                  <a:pt x="1757" y="2157"/>
                </a:lnTo>
                <a:lnTo>
                  <a:pt x="1757" y="2156"/>
                </a:lnTo>
                <a:lnTo>
                  <a:pt x="1756" y="2157"/>
                </a:lnTo>
                <a:lnTo>
                  <a:pt x="1754" y="2156"/>
                </a:lnTo>
                <a:lnTo>
                  <a:pt x="1753" y="2156"/>
                </a:lnTo>
                <a:lnTo>
                  <a:pt x="1752" y="2155"/>
                </a:lnTo>
                <a:lnTo>
                  <a:pt x="1749" y="2156"/>
                </a:lnTo>
                <a:lnTo>
                  <a:pt x="1748" y="2156"/>
                </a:lnTo>
                <a:lnTo>
                  <a:pt x="1747" y="2156"/>
                </a:lnTo>
                <a:lnTo>
                  <a:pt x="1747" y="2155"/>
                </a:lnTo>
                <a:lnTo>
                  <a:pt x="1748" y="2155"/>
                </a:lnTo>
                <a:lnTo>
                  <a:pt x="1748" y="2154"/>
                </a:lnTo>
                <a:lnTo>
                  <a:pt x="1747" y="2155"/>
                </a:lnTo>
                <a:lnTo>
                  <a:pt x="1747" y="2154"/>
                </a:lnTo>
                <a:lnTo>
                  <a:pt x="1747" y="2150"/>
                </a:lnTo>
                <a:lnTo>
                  <a:pt x="1746" y="2152"/>
                </a:lnTo>
                <a:lnTo>
                  <a:pt x="1743" y="2151"/>
                </a:lnTo>
                <a:lnTo>
                  <a:pt x="1741" y="2152"/>
                </a:lnTo>
                <a:lnTo>
                  <a:pt x="1740" y="2151"/>
                </a:lnTo>
                <a:lnTo>
                  <a:pt x="1740" y="2152"/>
                </a:lnTo>
                <a:lnTo>
                  <a:pt x="1738" y="2152"/>
                </a:lnTo>
                <a:lnTo>
                  <a:pt x="1737" y="2152"/>
                </a:lnTo>
                <a:lnTo>
                  <a:pt x="1735" y="2151"/>
                </a:lnTo>
                <a:lnTo>
                  <a:pt x="1733" y="2151"/>
                </a:lnTo>
                <a:lnTo>
                  <a:pt x="1732" y="2150"/>
                </a:lnTo>
                <a:lnTo>
                  <a:pt x="1732" y="2149"/>
                </a:lnTo>
                <a:lnTo>
                  <a:pt x="1731" y="2149"/>
                </a:lnTo>
                <a:lnTo>
                  <a:pt x="1730" y="2149"/>
                </a:lnTo>
                <a:lnTo>
                  <a:pt x="1729" y="2150"/>
                </a:lnTo>
                <a:lnTo>
                  <a:pt x="1729" y="2149"/>
                </a:lnTo>
                <a:lnTo>
                  <a:pt x="1727" y="2150"/>
                </a:lnTo>
                <a:lnTo>
                  <a:pt x="1726" y="2149"/>
                </a:lnTo>
                <a:lnTo>
                  <a:pt x="1724" y="2149"/>
                </a:lnTo>
                <a:lnTo>
                  <a:pt x="1724" y="2147"/>
                </a:lnTo>
                <a:lnTo>
                  <a:pt x="1725" y="2147"/>
                </a:lnTo>
                <a:lnTo>
                  <a:pt x="1726" y="2147"/>
                </a:lnTo>
                <a:lnTo>
                  <a:pt x="1725" y="2146"/>
                </a:lnTo>
                <a:lnTo>
                  <a:pt x="1725" y="2145"/>
                </a:lnTo>
                <a:lnTo>
                  <a:pt x="1725" y="2144"/>
                </a:lnTo>
                <a:lnTo>
                  <a:pt x="1724" y="2144"/>
                </a:lnTo>
                <a:lnTo>
                  <a:pt x="1724" y="2142"/>
                </a:lnTo>
                <a:lnTo>
                  <a:pt x="1722" y="2141"/>
                </a:lnTo>
                <a:lnTo>
                  <a:pt x="1721" y="2140"/>
                </a:lnTo>
                <a:lnTo>
                  <a:pt x="1722" y="2139"/>
                </a:lnTo>
                <a:lnTo>
                  <a:pt x="1724" y="2139"/>
                </a:lnTo>
                <a:lnTo>
                  <a:pt x="1725" y="2139"/>
                </a:lnTo>
                <a:lnTo>
                  <a:pt x="1726" y="2140"/>
                </a:lnTo>
                <a:lnTo>
                  <a:pt x="1727" y="2140"/>
                </a:lnTo>
                <a:lnTo>
                  <a:pt x="1727" y="2141"/>
                </a:lnTo>
                <a:lnTo>
                  <a:pt x="1729" y="2142"/>
                </a:lnTo>
                <a:lnTo>
                  <a:pt x="1730" y="2144"/>
                </a:lnTo>
                <a:lnTo>
                  <a:pt x="1730" y="2142"/>
                </a:lnTo>
                <a:lnTo>
                  <a:pt x="1730" y="2141"/>
                </a:lnTo>
                <a:close/>
                <a:moveTo>
                  <a:pt x="1788" y="2140"/>
                </a:moveTo>
                <a:lnTo>
                  <a:pt x="1786" y="2140"/>
                </a:lnTo>
                <a:lnTo>
                  <a:pt x="1785" y="2140"/>
                </a:lnTo>
                <a:lnTo>
                  <a:pt x="1785" y="2139"/>
                </a:lnTo>
                <a:lnTo>
                  <a:pt x="1784" y="2139"/>
                </a:lnTo>
                <a:lnTo>
                  <a:pt x="1785" y="2139"/>
                </a:lnTo>
                <a:lnTo>
                  <a:pt x="1786" y="2139"/>
                </a:lnTo>
                <a:lnTo>
                  <a:pt x="1788" y="2140"/>
                </a:lnTo>
                <a:close/>
                <a:moveTo>
                  <a:pt x="1741" y="2136"/>
                </a:moveTo>
                <a:lnTo>
                  <a:pt x="1740" y="2136"/>
                </a:lnTo>
                <a:lnTo>
                  <a:pt x="1741" y="2135"/>
                </a:lnTo>
                <a:lnTo>
                  <a:pt x="1741" y="2136"/>
                </a:lnTo>
                <a:lnTo>
                  <a:pt x="1742" y="2136"/>
                </a:lnTo>
                <a:lnTo>
                  <a:pt x="1741" y="2136"/>
                </a:lnTo>
                <a:close/>
                <a:moveTo>
                  <a:pt x="1756" y="2103"/>
                </a:moveTo>
                <a:lnTo>
                  <a:pt x="1757" y="2103"/>
                </a:lnTo>
                <a:lnTo>
                  <a:pt x="1756" y="2104"/>
                </a:lnTo>
                <a:lnTo>
                  <a:pt x="1756" y="2103"/>
                </a:lnTo>
                <a:lnTo>
                  <a:pt x="1754" y="2104"/>
                </a:lnTo>
                <a:lnTo>
                  <a:pt x="1753" y="2105"/>
                </a:lnTo>
                <a:lnTo>
                  <a:pt x="1754" y="2105"/>
                </a:lnTo>
                <a:lnTo>
                  <a:pt x="1754" y="2107"/>
                </a:lnTo>
                <a:lnTo>
                  <a:pt x="1756" y="2107"/>
                </a:lnTo>
                <a:lnTo>
                  <a:pt x="1757" y="2107"/>
                </a:lnTo>
                <a:lnTo>
                  <a:pt x="1758" y="2107"/>
                </a:lnTo>
                <a:lnTo>
                  <a:pt x="1759" y="2107"/>
                </a:lnTo>
                <a:lnTo>
                  <a:pt x="1761" y="2105"/>
                </a:lnTo>
                <a:lnTo>
                  <a:pt x="1761" y="2107"/>
                </a:lnTo>
                <a:lnTo>
                  <a:pt x="1762" y="2107"/>
                </a:lnTo>
                <a:lnTo>
                  <a:pt x="1762" y="2108"/>
                </a:lnTo>
                <a:lnTo>
                  <a:pt x="1763" y="2109"/>
                </a:lnTo>
                <a:lnTo>
                  <a:pt x="1764" y="2109"/>
                </a:lnTo>
                <a:lnTo>
                  <a:pt x="1764" y="2110"/>
                </a:lnTo>
                <a:lnTo>
                  <a:pt x="1767" y="2110"/>
                </a:lnTo>
                <a:lnTo>
                  <a:pt x="1768" y="2112"/>
                </a:lnTo>
                <a:lnTo>
                  <a:pt x="1773" y="2113"/>
                </a:lnTo>
                <a:lnTo>
                  <a:pt x="1773" y="2114"/>
                </a:lnTo>
                <a:lnTo>
                  <a:pt x="1772" y="2114"/>
                </a:lnTo>
                <a:lnTo>
                  <a:pt x="1770" y="2114"/>
                </a:lnTo>
                <a:lnTo>
                  <a:pt x="1769" y="2115"/>
                </a:lnTo>
                <a:lnTo>
                  <a:pt x="1768" y="2115"/>
                </a:lnTo>
                <a:lnTo>
                  <a:pt x="1767" y="2117"/>
                </a:lnTo>
                <a:lnTo>
                  <a:pt x="1765" y="2117"/>
                </a:lnTo>
                <a:lnTo>
                  <a:pt x="1765" y="2115"/>
                </a:lnTo>
                <a:lnTo>
                  <a:pt x="1764" y="2115"/>
                </a:lnTo>
                <a:lnTo>
                  <a:pt x="1763" y="2115"/>
                </a:lnTo>
                <a:lnTo>
                  <a:pt x="1763" y="2114"/>
                </a:lnTo>
                <a:lnTo>
                  <a:pt x="1762" y="2114"/>
                </a:lnTo>
                <a:lnTo>
                  <a:pt x="1761" y="2114"/>
                </a:lnTo>
                <a:lnTo>
                  <a:pt x="1759" y="2112"/>
                </a:lnTo>
                <a:lnTo>
                  <a:pt x="1758" y="2112"/>
                </a:lnTo>
                <a:lnTo>
                  <a:pt x="1757" y="2112"/>
                </a:lnTo>
                <a:lnTo>
                  <a:pt x="1756" y="2110"/>
                </a:lnTo>
                <a:lnTo>
                  <a:pt x="1754" y="2110"/>
                </a:lnTo>
                <a:lnTo>
                  <a:pt x="1753" y="2110"/>
                </a:lnTo>
                <a:lnTo>
                  <a:pt x="1752" y="2109"/>
                </a:lnTo>
                <a:lnTo>
                  <a:pt x="1751" y="2107"/>
                </a:lnTo>
                <a:lnTo>
                  <a:pt x="1751" y="2105"/>
                </a:lnTo>
                <a:lnTo>
                  <a:pt x="1749" y="2105"/>
                </a:lnTo>
                <a:lnTo>
                  <a:pt x="1747" y="2103"/>
                </a:lnTo>
                <a:lnTo>
                  <a:pt x="1746" y="2103"/>
                </a:lnTo>
                <a:lnTo>
                  <a:pt x="1746" y="2102"/>
                </a:lnTo>
                <a:lnTo>
                  <a:pt x="1746" y="2101"/>
                </a:lnTo>
                <a:lnTo>
                  <a:pt x="1746" y="2099"/>
                </a:lnTo>
                <a:lnTo>
                  <a:pt x="1747" y="2099"/>
                </a:lnTo>
                <a:lnTo>
                  <a:pt x="1748" y="2099"/>
                </a:lnTo>
                <a:lnTo>
                  <a:pt x="1747" y="2099"/>
                </a:lnTo>
                <a:lnTo>
                  <a:pt x="1747" y="2098"/>
                </a:lnTo>
                <a:lnTo>
                  <a:pt x="1748" y="2099"/>
                </a:lnTo>
                <a:lnTo>
                  <a:pt x="1748" y="2098"/>
                </a:lnTo>
                <a:lnTo>
                  <a:pt x="1751" y="2099"/>
                </a:lnTo>
                <a:lnTo>
                  <a:pt x="1752" y="2099"/>
                </a:lnTo>
                <a:lnTo>
                  <a:pt x="1753" y="2101"/>
                </a:lnTo>
                <a:lnTo>
                  <a:pt x="1754" y="2101"/>
                </a:lnTo>
                <a:lnTo>
                  <a:pt x="1756" y="2102"/>
                </a:lnTo>
                <a:lnTo>
                  <a:pt x="1756" y="2103"/>
                </a:lnTo>
                <a:close/>
                <a:moveTo>
                  <a:pt x="1677" y="2062"/>
                </a:moveTo>
                <a:lnTo>
                  <a:pt x="1678" y="2064"/>
                </a:lnTo>
                <a:lnTo>
                  <a:pt x="1678" y="2062"/>
                </a:lnTo>
                <a:lnTo>
                  <a:pt x="1679" y="2064"/>
                </a:lnTo>
                <a:lnTo>
                  <a:pt x="1679" y="2062"/>
                </a:lnTo>
                <a:lnTo>
                  <a:pt x="1681" y="2062"/>
                </a:lnTo>
                <a:lnTo>
                  <a:pt x="1681" y="2061"/>
                </a:lnTo>
                <a:lnTo>
                  <a:pt x="1682" y="2062"/>
                </a:lnTo>
                <a:lnTo>
                  <a:pt x="1681" y="2062"/>
                </a:lnTo>
                <a:lnTo>
                  <a:pt x="1681" y="2064"/>
                </a:lnTo>
                <a:lnTo>
                  <a:pt x="1682" y="2064"/>
                </a:lnTo>
                <a:lnTo>
                  <a:pt x="1683" y="2064"/>
                </a:lnTo>
                <a:lnTo>
                  <a:pt x="1683" y="2065"/>
                </a:lnTo>
                <a:lnTo>
                  <a:pt x="1683" y="2066"/>
                </a:lnTo>
                <a:lnTo>
                  <a:pt x="1683" y="2067"/>
                </a:lnTo>
                <a:lnTo>
                  <a:pt x="1684" y="2066"/>
                </a:lnTo>
                <a:lnTo>
                  <a:pt x="1685" y="2067"/>
                </a:lnTo>
                <a:lnTo>
                  <a:pt x="1685" y="2066"/>
                </a:lnTo>
                <a:lnTo>
                  <a:pt x="1687" y="2066"/>
                </a:lnTo>
                <a:lnTo>
                  <a:pt x="1688" y="2066"/>
                </a:lnTo>
                <a:lnTo>
                  <a:pt x="1689" y="2067"/>
                </a:lnTo>
                <a:lnTo>
                  <a:pt x="1690" y="2067"/>
                </a:lnTo>
                <a:lnTo>
                  <a:pt x="1692" y="2066"/>
                </a:lnTo>
                <a:lnTo>
                  <a:pt x="1692" y="2065"/>
                </a:lnTo>
                <a:lnTo>
                  <a:pt x="1693" y="2065"/>
                </a:lnTo>
                <a:lnTo>
                  <a:pt x="1694" y="2066"/>
                </a:lnTo>
                <a:lnTo>
                  <a:pt x="1695" y="2066"/>
                </a:lnTo>
                <a:lnTo>
                  <a:pt x="1697" y="2066"/>
                </a:lnTo>
                <a:lnTo>
                  <a:pt x="1697" y="2067"/>
                </a:lnTo>
                <a:lnTo>
                  <a:pt x="1698" y="2067"/>
                </a:lnTo>
                <a:lnTo>
                  <a:pt x="1698" y="2069"/>
                </a:lnTo>
                <a:lnTo>
                  <a:pt x="1698" y="2070"/>
                </a:lnTo>
                <a:lnTo>
                  <a:pt x="1698" y="2071"/>
                </a:lnTo>
                <a:lnTo>
                  <a:pt x="1698" y="2070"/>
                </a:lnTo>
                <a:lnTo>
                  <a:pt x="1699" y="2071"/>
                </a:lnTo>
                <a:lnTo>
                  <a:pt x="1699" y="2070"/>
                </a:lnTo>
                <a:lnTo>
                  <a:pt x="1700" y="2070"/>
                </a:lnTo>
                <a:lnTo>
                  <a:pt x="1701" y="2071"/>
                </a:lnTo>
                <a:lnTo>
                  <a:pt x="1701" y="2072"/>
                </a:lnTo>
                <a:lnTo>
                  <a:pt x="1703" y="2073"/>
                </a:lnTo>
                <a:lnTo>
                  <a:pt x="1704" y="2073"/>
                </a:lnTo>
                <a:lnTo>
                  <a:pt x="1705" y="2073"/>
                </a:lnTo>
                <a:lnTo>
                  <a:pt x="1706" y="2075"/>
                </a:lnTo>
                <a:lnTo>
                  <a:pt x="1706" y="2076"/>
                </a:lnTo>
                <a:lnTo>
                  <a:pt x="1708" y="2076"/>
                </a:lnTo>
                <a:lnTo>
                  <a:pt x="1709" y="2077"/>
                </a:lnTo>
                <a:lnTo>
                  <a:pt x="1708" y="2077"/>
                </a:lnTo>
                <a:lnTo>
                  <a:pt x="1710" y="2078"/>
                </a:lnTo>
                <a:lnTo>
                  <a:pt x="1710" y="2080"/>
                </a:lnTo>
                <a:lnTo>
                  <a:pt x="1711" y="2080"/>
                </a:lnTo>
                <a:lnTo>
                  <a:pt x="1713" y="2080"/>
                </a:lnTo>
                <a:lnTo>
                  <a:pt x="1714" y="2081"/>
                </a:lnTo>
                <a:lnTo>
                  <a:pt x="1715" y="2082"/>
                </a:lnTo>
                <a:lnTo>
                  <a:pt x="1716" y="2083"/>
                </a:lnTo>
                <a:lnTo>
                  <a:pt x="1720" y="2087"/>
                </a:lnTo>
                <a:lnTo>
                  <a:pt x="1719" y="2087"/>
                </a:lnTo>
                <a:lnTo>
                  <a:pt x="1717" y="2087"/>
                </a:lnTo>
                <a:lnTo>
                  <a:pt x="1716" y="2087"/>
                </a:lnTo>
                <a:lnTo>
                  <a:pt x="1715" y="2086"/>
                </a:lnTo>
                <a:lnTo>
                  <a:pt x="1715" y="2087"/>
                </a:lnTo>
                <a:lnTo>
                  <a:pt x="1714" y="2087"/>
                </a:lnTo>
                <a:lnTo>
                  <a:pt x="1713" y="2087"/>
                </a:lnTo>
                <a:lnTo>
                  <a:pt x="1713" y="2085"/>
                </a:lnTo>
                <a:lnTo>
                  <a:pt x="1711" y="2083"/>
                </a:lnTo>
                <a:lnTo>
                  <a:pt x="1710" y="2082"/>
                </a:lnTo>
                <a:lnTo>
                  <a:pt x="1709" y="2082"/>
                </a:lnTo>
                <a:lnTo>
                  <a:pt x="1708" y="2082"/>
                </a:lnTo>
                <a:lnTo>
                  <a:pt x="1708" y="2083"/>
                </a:lnTo>
                <a:lnTo>
                  <a:pt x="1706" y="2082"/>
                </a:lnTo>
                <a:lnTo>
                  <a:pt x="1705" y="2083"/>
                </a:lnTo>
                <a:lnTo>
                  <a:pt x="1704" y="2082"/>
                </a:lnTo>
                <a:lnTo>
                  <a:pt x="1705" y="2082"/>
                </a:lnTo>
                <a:lnTo>
                  <a:pt x="1704" y="2082"/>
                </a:lnTo>
                <a:lnTo>
                  <a:pt x="1704" y="2081"/>
                </a:lnTo>
                <a:lnTo>
                  <a:pt x="1704" y="2080"/>
                </a:lnTo>
                <a:lnTo>
                  <a:pt x="1703" y="2080"/>
                </a:lnTo>
                <a:lnTo>
                  <a:pt x="1701" y="2078"/>
                </a:lnTo>
                <a:lnTo>
                  <a:pt x="1700" y="2078"/>
                </a:lnTo>
                <a:lnTo>
                  <a:pt x="1699" y="2078"/>
                </a:lnTo>
                <a:lnTo>
                  <a:pt x="1698" y="2077"/>
                </a:lnTo>
                <a:lnTo>
                  <a:pt x="1697" y="2078"/>
                </a:lnTo>
                <a:lnTo>
                  <a:pt x="1697" y="2077"/>
                </a:lnTo>
                <a:lnTo>
                  <a:pt x="1698" y="2077"/>
                </a:lnTo>
                <a:lnTo>
                  <a:pt x="1697" y="2076"/>
                </a:lnTo>
                <a:lnTo>
                  <a:pt x="1695" y="2076"/>
                </a:lnTo>
                <a:lnTo>
                  <a:pt x="1694" y="2077"/>
                </a:lnTo>
                <a:lnTo>
                  <a:pt x="1693" y="2076"/>
                </a:lnTo>
                <a:lnTo>
                  <a:pt x="1692" y="2075"/>
                </a:lnTo>
                <a:lnTo>
                  <a:pt x="1692" y="2073"/>
                </a:lnTo>
                <a:lnTo>
                  <a:pt x="1693" y="2073"/>
                </a:lnTo>
                <a:lnTo>
                  <a:pt x="1694" y="2075"/>
                </a:lnTo>
                <a:lnTo>
                  <a:pt x="1694" y="2073"/>
                </a:lnTo>
                <a:lnTo>
                  <a:pt x="1692" y="2072"/>
                </a:lnTo>
                <a:lnTo>
                  <a:pt x="1693" y="2072"/>
                </a:lnTo>
                <a:lnTo>
                  <a:pt x="1692" y="2071"/>
                </a:lnTo>
                <a:lnTo>
                  <a:pt x="1690" y="2070"/>
                </a:lnTo>
                <a:lnTo>
                  <a:pt x="1690" y="2069"/>
                </a:lnTo>
                <a:lnTo>
                  <a:pt x="1689" y="2069"/>
                </a:lnTo>
                <a:lnTo>
                  <a:pt x="1688" y="2069"/>
                </a:lnTo>
                <a:lnTo>
                  <a:pt x="1688" y="2070"/>
                </a:lnTo>
                <a:lnTo>
                  <a:pt x="1688" y="2069"/>
                </a:lnTo>
                <a:lnTo>
                  <a:pt x="1687" y="2069"/>
                </a:lnTo>
                <a:lnTo>
                  <a:pt x="1684" y="2069"/>
                </a:lnTo>
                <a:lnTo>
                  <a:pt x="1684" y="2067"/>
                </a:lnTo>
                <a:lnTo>
                  <a:pt x="1683" y="2069"/>
                </a:lnTo>
                <a:lnTo>
                  <a:pt x="1682" y="2067"/>
                </a:lnTo>
                <a:lnTo>
                  <a:pt x="1681" y="2067"/>
                </a:lnTo>
                <a:lnTo>
                  <a:pt x="1679" y="2067"/>
                </a:lnTo>
                <a:lnTo>
                  <a:pt x="1678" y="2066"/>
                </a:lnTo>
                <a:lnTo>
                  <a:pt x="1678" y="2065"/>
                </a:lnTo>
                <a:lnTo>
                  <a:pt x="1677" y="2065"/>
                </a:lnTo>
                <a:lnTo>
                  <a:pt x="1676" y="2064"/>
                </a:lnTo>
                <a:lnTo>
                  <a:pt x="1676" y="2062"/>
                </a:lnTo>
                <a:lnTo>
                  <a:pt x="1674" y="2062"/>
                </a:lnTo>
                <a:lnTo>
                  <a:pt x="1674" y="2061"/>
                </a:lnTo>
                <a:lnTo>
                  <a:pt x="1676" y="2061"/>
                </a:lnTo>
                <a:lnTo>
                  <a:pt x="1677" y="2061"/>
                </a:lnTo>
                <a:lnTo>
                  <a:pt x="1676" y="2062"/>
                </a:lnTo>
                <a:lnTo>
                  <a:pt x="1677" y="2062"/>
                </a:lnTo>
                <a:close/>
                <a:moveTo>
                  <a:pt x="2009" y="2038"/>
                </a:moveTo>
                <a:lnTo>
                  <a:pt x="2009" y="2039"/>
                </a:lnTo>
                <a:lnTo>
                  <a:pt x="2010" y="2040"/>
                </a:lnTo>
                <a:lnTo>
                  <a:pt x="2009" y="2038"/>
                </a:lnTo>
                <a:close/>
                <a:moveTo>
                  <a:pt x="1945" y="2021"/>
                </a:moveTo>
                <a:lnTo>
                  <a:pt x="1943" y="2018"/>
                </a:lnTo>
                <a:lnTo>
                  <a:pt x="1945" y="2021"/>
                </a:lnTo>
                <a:close/>
                <a:moveTo>
                  <a:pt x="1785" y="2018"/>
                </a:moveTo>
                <a:lnTo>
                  <a:pt x="1784" y="2018"/>
                </a:lnTo>
                <a:lnTo>
                  <a:pt x="1785" y="2017"/>
                </a:lnTo>
                <a:lnTo>
                  <a:pt x="1785" y="2018"/>
                </a:lnTo>
                <a:lnTo>
                  <a:pt x="1786" y="2018"/>
                </a:lnTo>
                <a:lnTo>
                  <a:pt x="1785" y="2018"/>
                </a:lnTo>
                <a:close/>
                <a:moveTo>
                  <a:pt x="1708" y="1842"/>
                </a:moveTo>
                <a:lnTo>
                  <a:pt x="1708" y="1841"/>
                </a:lnTo>
                <a:lnTo>
                  <a:pt x="1708" y="1837"/>
                </a:lnTo>
                <a:lnTo>
                  <a:pt x="1708" y="1836"/>
                </a:lnTo>
                <a:lnTo>
                  <a:pt x="1709" y="1836"/>
                </a:lnTo>
                <a:lnTo>
                  <a:pt x="1708" y="1840"/>
                </a:lnTo>
                <a:lnTo>
                  <a:pt x="1708" y="1842"/>
                </a:lnTo>
                <a:close/>
                <a:moveTo>
                  <a:pt x="1639" y="1783"/>
                </a:moveTo>
                <a:lnTo>
                  <a:pt x="1638" y="1785"/>
                </a:lnTo>
                <a:lnTo>
                  <a:pt x="1636" y="1785"/>
                </a:lnTo>
                <a:lnTo>
                  <a:pt x="1635" y="1785"/>
                </a:lnTo>
                <a:lnTo>
                  <a:pt x="1636" y="1784"/>
                </a:lnTo>
                <a:lnTo>
                  <a:pt x="1638" y="1783"/>
                </a:lnTo>
                <a:lnTo>
                  <a:pt x="1639" y="1783"/>
                </a:lnTo>
                <a:close/>
                <a:moveTo>
                  <a:pt x="1639" y="1779"/>
                </a:moveTo>
                <a:lnTo>
                  <a:pt x="1639" y="1780"/>
                </a:lnTo>
                <a:lnTo>
                  <a:pt x="1638" y="1778"/>
                </a:lnTo>
                <a:lnTo>
                  <a:pt x="1636" y="1778"/>
                </a:lnTo>
                <a:lnTo>
                  <a:pt x="1638" y="1777"/>
                </a:lnTo>
                <a:lnTo>
                  <a:pt x="1636" y="1777"/>
                </a:lnTo>
                <a:lnTo>
                  <a:pt x="1638" y="1776"/>
                </a:lnTo>
                <a:lnTo>
                  <a:pt x="1639" y="1777"/>
                </a:lnTo>
                <a:lnTo>
                  <a:pt x="1639" y="1778"/>
                </a:lnTo>
                <a:lnTo>
                  <a:pt x="1639" y="1779"/>
                </a:lnTo>
                <a:close/>
                <a:moveTo>
                  <a:pt x="1642" y="1762"/>
                </a:moveTo>
                <a:lnTo>
                  <a:pt x="1642" y="1761"/>
                </a:lnTo>
                <a:lnTo>
                  <a:pt x="1644" y="1761"/>
                </a:lnTo>
                <a:lnTo>
                  <a:pt x="1642" y="1762"/>
                </a:lnTo>
                <a:close/>
                <a:moveTo>
                  <a:pt x="1640" y="1734"/>
                </a:moveTo>
                <a:lnTo>
                  <a:pt x="1639" y="1734"/>
                </a:lnTo>
                <a:lnTo>
                  <a:pt x="1640" y="1734"/>
                </a:lnTo>
                <a:lnTo>
                  <a:pt x="1644" y="1735"/>
                </a:lnTo>
                <a:lnTo>
                  <a:pt x="1652" y="1741"/>
                </a:lnTo>
                <a:lnTo>
                  <a:pt x="1651" y="1741"/>
                </a:lnTo>
                <a:lnTo>
                  <a:pt x="1650" y="1741"/>
                </a:lnTo>
                <a:lnTo>
                  <a:pt x="1644" y="1736"/>
                </a:lnTo>
                <a:lnTo>
                  <a:pt x="1641" y="1734"/>
                </a:lnTo>
                <a:lnTo>
                  <a:pt x="1640" y="1734"/>
                </a:lnTo>
                <a:close/>
                <a:moveTo>
                  <a:pt x="1618" y="1574"/>
                </a:moveTo>
                <a:lnTo>
                  <a:pt x="1619" y="1572"/>
                </a:lnTo>
                <a:lnTo>
                  <a:pt x="1620" y="1572"/>
                </a:lnTo>
                <a:lnTo>
                  <a:pt x="1624" y="1576"/>
                </a:lnTo>
                <a:lnTo>
                  <a:pt x="1623" y="1576"/>
                </a:lnTo>
                <a:lnTo>
                  <a:pt x="1622" y="1577"/>
                </a:lnTo>
                <a:lnTo>
                  <a:pt x="1635" y="1598"/>
                </a:lnTo>
                <a:lnTo>
                  <a:pt x="1638" y="1597"/>
                </a:lnTo>
                <a:lnTo>
                  <a:pt x="1639" y="1598"/>
                </a:lnTo>
                <a:lnTo>
                  <a:pt x="1638" y="1600"/>
                </a:lnTo>
                <a:lnTo>
                  <a:pt x="1636" y="1601"/>
                </a:lnTo>
                <a:lnTo>
                  <a:pt x="1649" y="1618"/>
                </a:lnTo>
                <a:lnTo>
                  <a:pt x="1651" y="1617"/>
                </a:lnTo>
                <a:lnTo>
                  <a:pt x="1651" y="1618"/>
                </a:lnTo>
                <a:lnTo>
                  <a:pt x="1652" y="1619"/>
                </a:lnTo>
                <a:lnTo>
                  <a:pt x="1650" y="1620"/>
                </a:lnTo>
                <a:lnTo>
                  <a:pt x="1666" y="1645"/>
                </a:lnTo>
                <a:lnTo>
                  <a:pt x="1668" y="1644"/>
                </a:lnTo>
                <a:lnTo>
                  <a:pt x="1668" y="1645"/>
                </a:lnTo>
                <a:lnTo>
                  <a:pt x="1669" y="1646"/>
                </a:lnTo>
                <a:lnTo>
                  <a:pt x="1668" y="1648"/>
                </a:lnTo>
                <a:lnTo>
                  <a:pt x="1668" y="1646"/>
                </a:lnTo>
                <a:lnTo>
                  <a:pt x="1667" y="1646"/>
                </a:lnTo>
                <a:lnTo>
                  <a:pt x="1667" y="1648"/>
                </a:lnTo>
                <a:lnTo>
                  <a:pt x="1667" y="1649"/>
                </a:lnTo>
                <a:lnTo>
                  <a:pt x="1669" y="1651"/>
                </a:lnTo>
                <a:lnTo>
                  <a:pt x="1669" y="1652"/>
                </a:lnTo>
                <a:lnTo>
                  <a:pt x="1671" y="1652"/>
                </a:lnTo>
                <a:lnTo>
                  <a:pt x="1671" y="1655"/>
                </a:lnTo>
                <a:lnTo>
                  <a:pt x="1673" y="1659"/>
                </a:lnTo>
                <a:lnTo>
                  <a:pt x="1676" y="1657"/>
                </a:lnTo>
                <a:lnTo>
                  <a:pt x="1678" y="1661"/>
                </a:lnTo>
                <a:lnTo>
                  <a:pt x="1676" y="1662"/>
                </a:lnTo>
                <a:lnTo>
                  <a:pt x="1679" y="1667"/>
                </a:lnTo>
                <a:lnTo>
                  <a:pt x="1679" y="1668"/>
                </a:lnTo>
                <a:lnTo>
                  <a:pt x="1679" y="1670"/>
                </a:lnTo>
                <a:lnTo>
                  <a:pt x="1674" y="1688"/>
                </a:lnTo>
                <a:lnTo>
                  <a:pt x="1672" y="1702"/>
                </a:lnTo>
                <a:lnTo>
                  <a:pt x="1672" y="1704"/>
                </a:lnTo>
                <a:lnTo>
                  <a:pt x="1671" y="1705"/>
                </a:lnTo>
                <a:lnTo>
                  <a:pt x="1671" y="1704"/>
                </a:lnTo>
                <a:lnTo>
                  <a:pt x="1658" y="1713"/>
                </a:lnTo>
                <a:lnTo>
                  <a:pt x="1658" y="1712"/>
                </a:lnTo>
                <a:lnTo>
                  <a:pt x="1671" y="1704"/>
                </a:lnTo>
                <a:lnTo>
                  <a:pt x="1671" y="1703"/>
                </a:lnTo>
                <a:lnTo>
                  <a:pt x="1672" y="1699"/>
                </a:lnTo>
                <a:lnTo>
                  <a:pt x="1672" y="1697"/>
                </a:lnTo>
                <a:lnTo>
                  <a:pt x="1673" y="1696"/>
                </a:lnTo>
                <a:lnTo>
                  <a:pt x="1673" y="1694"/>
                </a:lnTo>
                <a:lnTo>
                  <a:pt x="1673" y="1693"/>
                </a:lnTo>
                <a:lnTo>
                  <a:pt x="1674" y="1687"/>
                </a:lnTo>
                <a:lnTo>
                  <a:pt x="1676" y="1684"/>
                </a:lnTo>
                <a:lnTo>
                  <a:pt x="1676" y="1682"/>
                </a:lnTo>
                <a:lnTo>
                  <a:pt x="1676" y="1678"/>
                </a:lnTo>
                <a:lnTo>
                  <a:pt x="1677" y="1677"/>
                </a:lnTo>
                <a:lnTo>
                  <a:pt x="1678" y="1670"/>
                </a:lnTo>
                <a:lnTo>
                  <a:pt x="1678" y="1668"/>
                </a:lnTo>
                <a:lnTo>
                  <a:pt x="1676" y="1664"/>
                </a:lnTo>
                <a:lnTo>
                  <a:pt x="1672" y="1659"/>
                </a:lnTo>
                <a:lnTo>
                  <a:pt x="1672" y="1657"/>
                </a:lnTo>
                <a:lnTo>
                  <a:pt x="1667" y="1650"/>
                </a:lnTo>
                <a:lnTo>
                  <a:pt x="1666" y="1649"/>
                </a:lnTo>
                <a:lnTo>
                  <a:pt x="1663" y="1645"/>
                </a:lnTo>
                <a:lnTo>
                  <a:pt x="1655" y="1632"/>
                </a:lnTo>
                <a:lnTo>
                  <a:pt x="1654" y="1630"/>
                </a:lnTo>
                <a:lnTo>
                  <a:pt x="1652" y="1628"/>
                </a:lnTo>
                <a:lnTo>
                  <a:pt x="1650" y="1625"/>
                </a:lnTo>
                <a:lnTo>
                  <a:pt x="1650" y="1624"/>
                </a:lnTo>
                <a:lnTo>
                  <a:pt x="1649" y="1623"/>
                </a:lnTo>
                <a:lnTo>
                  <a:pt x="1647" y="1620"/>
                </a:lnTo>
                <a:lnTo>
                  <a:pt x="1646" y="1619"/>
                </a:lnTo>
                <a:lnTo>
                  <a:pt x="1645" y="1618"/>
                </a:lnTo>
                <a:lnTo>
                  <a:pt x="1645" y="1617"/>
                </a:lnTo>
                <a:lnTo>
                  <a:pt x="1644" y="1614"/>
                </a:lnTo>
                <a:lnTo>
                  <a:pt x="1642" y="1613"/>
                </a:lnTo>
                <a:lnTo>
                  <a:pt x="1640" y="1611"/>
                </a:lnTo>
                <a:lnTo>
                  <a:pt x="1640" y="1609"/>
                </a:lnTo>
                <a:lnTo>
                  <a:pt x="1631" y="1597"/>
                </a:lnTo>
                <a:lnTo>
                  <a:pt x="1620" y="1579"/>
                </a:lnTo>
                <a:lnTo>
                  <a:pt x="1618" y="1576"/>
                </a:lnTo>
                <a:lnTo>
                  <a:pt x="1615" y="1574"/>
                </a:lnTo>
                <a:lnTo>
                  <a:pt x="1613" y="1572"/>
                </a:lnTo>
                <a:lnTo>
                  <a:pt x="1612" y="1571"/>
                </a:lnTo>
                <a:lnTo>
                  <a:pt x="1610" y="1571"/>
                </a:lnTo>
                <a:lnTo>
                  <a:pt x="1609" y="1570"/>
                </a:lnTo>
                <a:lnTo>
                  <a:pt x="1608" y="1569"/>
                </a:lnTo>
                <a:lnTo>
                  <a:pt x="1606" y="1567"/>
                </a:lnTo>
                <a:lnTo>
                  <a:pt x="1604" y="1567"/>
                </a:lnTo>
                <a:lnTo>
                  <a:pt x="1604" y="1566"/>
                </a:lnTo>
                <a:lnTo>
                  <a:pt x="1603" y="1566"/>
                </a:lnTo>
                <a:lnTo>
                  <a:pt x="1601" y="1564"/>
                </a:lnTo>
                <a:lnTo>
                  <a:pt x="1599" y="1563"/>
                </a:lnTo>
                <a:lnTo>
                  <a:pt x="1588" y="1550"/>
                </a:lnTo>
                <a:lnTo>
                  <a:pt x="1578" y="1544"/>
                </a:lnTo>
                <a:lnTo>
                  <a:pt x="1561" y="1532"/>
                </a:lnTo>
                <a:lnTo>
                  <a:pt x="1561" y="1531"/>
                </a:lnTo>
                <a:lnTo>
                  <a:pt x="1578" y="1544"/>
                </a:lnTo>
                <a:lnTo>
                  <a:pt x="1580" y="1544"/>
                </a:lnTo>
                <a:lnTo>
                  <a:pt x="1588" y="1550"/>
                </a:lnTo>
                <a:lnTo>
                  <a:pt x="1601" y="1563"/>
                </a:lnTo>
                <a:lnTo>
                  <a:pt x="1602" y="1564"/>
                </a:lnTo>
                <a:lnTo>
                  <a:pt x="1604" y="1566"/>
                </a:lnTo>
                <a:lnTo>
                  <a:pt x="1617" y="1574"/>
                </a:lnTo>
                <a:lnTo>
                  <a:pt x="1618" y="1574"/>
                </a:lnTo>
                <a:close/>
                <a:moveTo>
                  <a:pt x="2376" y="2182"/>
                </a:moveTo>
                <a:lnTo>
                  <a:pt x="2377" y="2182"/>
                </a:lnTo>
                <a:lnTo>
                  <a:pt x="2378" y="2182"/>
                </a:lnTo>
                <a:lnTo>
                  <a:pt x="2379" y="2182"/>
                </a:lnTo>
                <a:lnTo>
                  <a:pt x="2378" y="2184"/>
                </a:lnTo>
                <a:lnTo>
                  <a:pt x="2379" y="2184"/>
                </a:lnTo>
                <a:lnTo>
                  <a:pt x="2381" y="2184"/>
                </a:lnTo>
                <a:lnTo>
                  <a:pt x="2381" y="2183"/>
                </a:lnTo>
                <a:lnTo>
                  <a:pt x="2382" y="2183"/>
                </a:lnTo>
                <a:lnTo>
                  <a:pt x="2382" y="2184"/>
                </a:lnTo>
                <a:lnTo>
                  <a:pt x="2383" y="2186"/>
                </a:lnTo>
                <a:lnTo>
                  <a:pt x="2383" y="2187"/>
                </a:lnTo>
                <a:lnTo>
                  <a:pt x="2384" y="2187"/>
                </a:lnTo>
                <a:lnTo>
                  <a:pt x="2383" y="2188"/>
                </a:lnTo>
                <a:lnTo>
                  <a:pt x="2384" y="2189"/>
                </a:lnTo>
                <a:lnTo>
                  <a:pt x="2384" y="2190"/>
                </a:lnTo>
                <a:lnTo>
                  <a:pt x="2384" y="2192"/>
                </a:lnTo>
                <a:lnTo>
                  <a:pt x="2383" y="2193"/>
                </a:lnTo>
                <a:lnTo>
                  <a:pt x="2384" y="2193"/>
                </a:lnTo>
                <a:lnTo>
                  <a:pt x="2386" y="2193"/>
                </a:lnTo>
                <a:lnTo>
                  <a:pt x="2386" y="2192"/>
                </a:lnTo>
                <a:lnTo>
                  <a:pt x="2387" y="2192"/>
                </a:lnTo>
                <a:lnTo>
                  <a:pt x="2387" y="2193"/>
                </a:lnTo>
                <a:lnTo>
                  <a:pt x="2386" y="2193"/>
                </a:lnTo>
                <a:lnTo>
                  <a:pt x="2388" y="2192"/>
                </a:lnTo>
                <a:lnTo>
                  <a:pt x="2388" y="2193"/>
                </a:lnTo>
                <a:lnTo>
                  <a:pt x="2387" y="2193"/>
                </a:lnTo>
                <a:lnTo>
                  <a:pt x="2387" y="2194"/>
                </a:lnTo>
                <a:lnTo>
                  <a:pt x="2387" y="2195"/>
                </a:lnTo>
                <a:lnTo>
                  <a:pt x="2386" y="2195"/>
                </a:lnTo>
                <a:lnTo>
                  <a:pt x="2386" y="2197"/>
                </a:lnTo>
                <a:lnTo>
                  <a:pt x="2384" y="2197"/>
                </a:lnTo>
                <a:lnTo>
                  <a:pt x="2384" y="2198"/>
                </a:lnTo>
                <a:lnTo>
                  <a:pt x="2384" y="2199"/>
                </a:lnTo>
                <a:lnTo>
                  <a:pt x="2383" y="2199"/>
                </a:lnTo>
                <a:lnTo>
                  <a:pt x="2384" y="2198"/>
                </a:lnTo>
                <a:lnTo>
                  <a:pt x="2384" y="2195"/>
                </a:lnTo>
                <a:lnTo>
                  <a:pt x="2383" y="2195"/>
                </a:lnTo>
                <a:lnTo>
                  <a:pt x="2383" y="2197"/>
                </a:lnTo>
                <a:lnTo>
                  <a:pt x="2383" y="2195"/>
                </a:lnTo>
                <a:lnTo>
                  <a:pt x="2382" y="2197"/>
                </a:lnTo>
                <a:lnTo>
                  <a:pt x="2381" y="2197"/>
                </a:lnTo>
                <a:lnTo>
                  <a:pt x="2381" y="2198"/>
                </a:lnTo>
                <a:lnTo>
                  <a:pt x="2379" y="2198"/>
                </a:lnTo>
                <a:lnTo>
                  <a:pt x="2379" y="2197"/>
                </a:lnTo>
                <a:lnTo>
                  <a:pt x="2379" y="2194"/>
                </a:lnTo>
                <a:lnTo>
                  <a:pt x="2379" y="2193"/>
                </a:lnTo>
                <a:lnTo>
                  <a:pt x="2379" y="2190"/>
                </a:lnTo>
                <a:lnTo>
                  <a:pt x="2379" y="2192"/>
                </a:lnTo>
                <a:lnTo>
                  <a:pt x="2378" y="2193"/>
                </a:lnTo>
                <a:lnTo>
                  <a:pt x="2377" y="2193"/>
                </a:lnTo>
                <a:lnTo>
                  <a:pt x="2377" y="2194"/>
                </a:lnTo>
                <a:lnTo>
                  <a:pt x="2377" y="2195"/>
                </a:lnTo>
                <a:lnTo>
                  <a:pt x="2376" y="2195"/>
                </a:lnTo>
                <a:lnTo>
                  <a:pt x="2376" y="2194"/>
                </a:lnTo>
                <a:lnTo>
                  <a:pt x="2376" y="2192"/>
                </a:lnTo>
                <a:lnTo>
                  <a:pt x="2373" y="2193"/>
                </a:lnTo>
                <a:lnTo>
                  <a:pt x="2373" y="2192"/>
                </a:lnTo>
                <a:lnTo>
                  <a:pt x="2373" y="2190"/>
                </a:lnTo>
                <a:lnTo>
                  <a:pt x="2375" y="2190"/>
                </a:lnTo>
                <a:lnTo>
                  <a:pt x="2373" y="2188"/>
                </a:lnTo>
                <a:lnTo>
                  <a:pt x="2373" y="2187"/>
                </a:lnTo>
                <a:lnTo>
                  <a:pt x="2373" y="2188"/>
                </a:lnTo>
                <a:lnTo>
                  <a:pt x="2373" y="2187"/>
                </a:lnTo>
                <a:lnTo>
                  <a:pt x="2372" y="2187"/>
                </a:lnTo>
                <a:lnTo>
                  <a:pt x="2372" y="2186"/>
                </a:lnTo>
                <a:lnTo>
                  <a:pt x="2372" y="2183"/>
                </a:lnTo>
                <a:lnTo>
                  <a:pt x="2372" y="2182"/>
                </a:lnTo>
                <a:lnTo>
                  <a:pt x="2373" y="2182"/>
                </a:lnTo>
                <a:lnTo>
                  <a:pt x="2373" y="2181"/>
                </a:lnTo>
                <a:lnTo>
                  <a:pt x="2375" y="2181"/>
                </a:lnTo>
                <a:lnTo>
                  <a:pt x="2375" y="2182"/>
                </a:lnTo>
                <a:lnTo>
                  <a:pt x="2376" y="2182"/>
                </a:lnTo>
                <a:close/>
                <a:moveTo>
                  <a:pt x="2352" y="2176"/>
                </a:moveTo>
                <a:lnTo>
                  <a:pt x="2354" y="2176"/>
                </a:lnTo>
                <a:lnTo>
                  <a:pt x="2354" y="2177"/>
                </a:lnTo>
                <a:lnTo>
                  <a:pt x="2352" y="2176"/>
                </a:lnTo>
                <a:close/>
                <a:moveTo>
                  <a:pt x="2325" y="2177"/>
                </a:moveTo>
                <a:lnTo>
                  <a:pt x="2325" y="2176"/>
                </a:lnTo>
                <a:lnTo>
                  <a:pt x="2325" y="2174"/>
                </a:lnTo>
                <a:lnTo>
                  <a:pt x="2327" y="2176"/>
                </a:lnTo>
                <a:lnTo>
                  <a:pt x="2325" y="2177"/>
                </a:lnTo>
                <a:close/>
                <a:moveTo>
                  <a:pt x="2324" y="2170"/>
                </a:moveTo>
                <a:lnTo>
                  <a:pt x="2323" y="2172"/>
                </a:lnTo>
                <a:lnTo>
                  <a:pt x="2323" y="2171"/>
                </a:lnTo>
                <a:lnTo>
                  <a:pt x="2323" y="2170"/>
                </a:lnTo>
                <a:lnTo>
                  <a:pt x="2324" y="217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C738AFC-8864-246A-80EE-1F4CF63E17D6}"/>
              </a:ext>
            </a:extLst>
          </p:cNvPr>
          <p:cNvSpPr>
            <a:spLocks noEditPoints="1"/>
          </p:cNvSpPr>
          <p:nvPr/>
        </p:nvSpPr>
        <p:spPr bwMode="auto">
          <a:xfrm>
            <a:off x="4667525" y="1491630"/>
            <a:ext cx="3987651" cy="3096344"/>
          </a:xfrm>
          <a:custGeom>
            <a:avLst/>
            <a:gdLst>
              <a:gd name="T0" fmla="*/ 1110 w 2832"/>
              <a:gd name="T1" fmla="*/ 1620 h 2199"/>
              <a:gd name="T2" fmla="*/ 979 w 2832"/>
              <a:gd name="T3" fmla="*/ 1618 h 2199"/>
              <a:gd name="T4" fmla="*/ 876 w 2832"/>
              <a:gd name="T5" fmla="*/ 1620 h 2199"/>
              <a:gd name="T6" fmla="*/ 807 w 2832"/>
              <a:gd name="T7" fmla="*/ 1608 h 2199"/>
              <a:gd name="T8" fmla="*/ 757 w 2832"/>
              <a:gd name="T9" fmla="*/ 1516 h 2199"/>
              <a:gd name="T10" fmla="*/ 675 w 2832"/>
              <a:gd name="T11" fmla="*/ 1388 h 2199"/>
              <a:gd name="T12" fmla="*/ 977 w 2832"/>
              <a:gd name="T13" fmla="*/ 1351 h 2199"/>
              <a:gd name="T14" fmla="*/ 1228 w 2832"/>
              <a:gd name="T15" fmla="*/ 1210 h 2199"/>
              <a:gd name="T16" fmla="*/ 1252 w 2832"/>
              <a:gd name="T17" fmla="*/ 1013 h 2199"/>
              <a:gd name="T18" fmla="*/ 1117 w 2832"/>
              <a:gd name="T19" fmla="*/ 1139 h 2199"/>
              <a:gd name="T20" fmla="*/ 1003 w 2832"/>
              <a:gd name="T21" fmla="*/ 972 h 2199"/>
              <a:gd name="T22" fmla="*/ 896 w 2832"/>
              <a:gd name="T23" fmla="*/ 898 h 2199"/>
              <a:gd name="T24" fmla="*/ 763 w 2832"/>
              <a:gd name="T25" fmla="*/ 804 h 2199"/>
              <a:gd name="T26" fmla="*/ 699 w 2832"/>
              <a:gd name="T27" fmla="*/ 979 h 2199"/>
              <a:gd name="T28" fmla="*/ 792 w 2832"/>
              <a:gd name="T29" fmla="*/ 1106 h 2199"/>
              <a:gd name="T30" fmla="*/ 812 w 2832"/>
              <a:gd name="T31" fmla="*/ 1351 h 2199"/>
              <a:gd name="T32" fmla="*/ 647 w 2832"/>
              <a:gd name="T33" fmla="*/ 1345 h 2199"/>
              <a:gd name="T34" fmla="*/ 459 w 2832"/>
              <a:gd name="T35" fmla="*/ 1293 h 2199"/>
              <a:gd name="T36" fmla="*/ 406 w 2832"/>
              <a:gd name="T37" fmla="*/ 1278 h 2199"/>
              <a:gd name="T38" fmla="*/ 357 w 2832"/>
              <a:gd name="T39" fmla="*/ 1279 h 2199"/>
              <a:gd name="T40" fmla="*/ 273 w 2832"/>
              <a:gd name="T41" fmla="*/ 1375 h 2199"/>
              <a:gd name="T42" fmla="*/ 321 w 2832"/>
              <a:gd name="T43" fmla="*/ 1416 h 2199"/>
              <a:gd name="T44" fmla="*/ 305 w 2832"/>
              <a:gd name="T45" fmla="*/ 1465 h 2199"/>
              <a:gd name="T46" fmla="*/ 408 w 2832"/>
              <a:gd name="T47" fmla="*/ 1526 h 2199"/>
              <a:gd name="T48" fmla="*/ 480 w 2832"/>
              <a:gd name="T49" fmla="*/ 1448 h 2199"/>
              <a:gd name="T50" fmla="*/ 83 w 2832"/>
              <a:gd name="T51" fmla="*/ 1102 h 2199"/>
              <a:gd name="T52" fmla="*/ 629 w 2832"/>
              <a:gd name="T53" fmla="*/ 206 h 2199"/>
              <a:gd name="T54" fmla="*/ 1844 w 2832"/>
              <a:gd name="T55" fmla="*/ 306 h 2199"/>
              <a:gd name="T56" fmla="*/ 2301 w 2832"/>
              <a:gd name="T57" fmla="*/ 308 h 2199"/>
              <a:gd name="T58" fmla="*/ 2803 w 2832"/>
              <a:gd name="T59" fmla="*/ 308 h 2199"/>
              <a:gd name="T60" fmla="*/ 2467 w 2832"/>
              <a:gd name="T61" fmla="*/ 653 h 2199"/>
              <a:gd name="T62" fmla="*/ 2565 w 2832"/>
              <a:gd name="T63" fmla="*/ 983 h 2199"/>
              <a:gd name="T64" fmla="*/ 2741 w 2832"/>
              <a:gd name="T65" fmla="*/ 1284 h 2199"/>
              <a:gd name="T66" fmla="*/ 2592 w 2832"/>
              <a:gd name="T67" fmla="*/ 1617 h 2199"/>
              <a:gd name="T68" fmla="*/ 2535 w 2832"/>
              <a:gd name="T69" fmla="*/ 1991 h 2199"/>
              <a:gd name="T70" fmla="*/ 2371 w 2832"/>
              <a:gd name="T71" fmla="*/ 2113 h 2199"/>
              <a:gd name="T72" fmla="*/ 2319 w 2832"/>
              <a:gd name="T73" fmla="*/ 2170 h 2199"/>
              <a:gd name="T74" fmla="*/ 2191 w 2832"/>
              <a:gd name="T75" fmla="*/ 2060 h 2199"/>
              <a:gd name="T76" fmla="*/ 2099 w 2832"/>
              <a:gd name="T77" fmla="*/ 2038 h 2199"/>
              <a:gd name="T78" fmla="*/ 2039 w 2832"/>
              <a:gd name="T79" fmla="*/ 2041 h 2199"/>
              <a:gd name="T80" fmla="*/ 1918 w 2832"/>
              <a:gd name="T81" fmla="*/ 2017 h 2199"/>
              <a:gd name="T82" fmla="*/ 1857 w 2832"/>
              <a:gd name="T83" fmla="*/ 2034 h 2199"/>
              <a:gd name="T84" fmla="*/ 1732 w 2832"/>
              <a:gd name="T85" fmla="*/ 2028 h 2199"/>
              <a:gd name="T86" fmla="*/ 1639 w 2832"/>
              <a:gd name="T87" fmla="*/ 2007 h 2199"/>
              <a:gd name="T88" fmla="*/ 1692 w 2832"/>
              <a:gd name="T89" fmla="*/ 1906 h 2199"/>
              <a:gd name="T90" fmla="*/ 1695 w 2832"/>
              <a:gd name="T91" fmla="*/ 1811 h 2199"/>
              <a:gd name="T92" fmla="*/ 1660 w 2832"/>
              <a:gd name="T93" fmla="*/ 1732 h 2199"/>
              <a:gd name="T94" fmla="*/ 1681 w 2832"/>
              <a:gd name="T95" fmla="*/ 1625 h 2199"/>
              <a:gd name="T96" fmla="*/ 1555 w 2832"/>
              <a:gd name="T97" fmla="*/ 1510 h 2199"/>
              <a:gd name="T98" fmla="*/ 1465 w 2832"/>
              <a:gd name="T99" fmla="*/ 1511 h 2199"/>
              <a:gd name="T100" fmla="*/ 1358 w 2832"/>
              <a:gd name="T101" fmla="*/ 1593 h 2199"/>
              <a:gd name="T102" fmla="*/ 1245 w 2832"/>
              <a:gd name="T103" fmla="*/ 1596 h 2199"/>
              <a:gd name="T104" fmla="*/ 446 w 2832"/>
              <a:gd name="T105" fmla="*/ 1485 h 2199"/>
              <a:gd name="T106" fmla="*/ 1633 w 2832"/>
              <a:gd name="T107" fmla="*/ 2030 h 2199"/>
              <a:gd name="T108" fmla="*/ 1512 w 2832"/>
              <a:gd name="T109" fmla="*/ 1814 h 2199"/>
              <a:gd name="T110" fmla="*/ 1527 w 2832"/>
              <a:gd name="T111" fmla="*/ 1774 h 2199"/>
              <a:gd name="T112" fmla="*/ 1582 w 2832"/>
              <a:gd name="T113" fmla="*/ 1753 h 2199"/>
              <a:gd name="T114" fmla="*/ 1522 w 2832"/>
              <a:gd name="T115" fmla="*/ 1812 h 2199"/>
              <a:gd name="T116" fmla="*/ 1539 w 2832"/>
              <a:gd name="T117" fmla="*/ 1779 h 2199"/>
              <a:gd name="T118" fmla="*/ 1748 w 2832"/>
              <a:gd name="T119" fmla="*/ 2139 h 2199"/>
              <a:gd name="T120" fmla="*/ 1756 w 2832"/>
              <a:gd name="T121" fmla="*/ 2104 h 2199"/>
              <a:gd name="T122" fmla="*/ 1692 w 2832"/>
              <a:gd name="T123" fmla="*/ 2072 h 2199"/>
              <a:gd name="T124" fmla="*/ 1642 w 2832"/>
              <a:gd name="T125" fmla="*/ 1613 h 2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32" h="2199">
                <a:moveTo>
                  <a:pt x="930" y="1632"/>
                </a:moveTo>
                <a:lnTo>
                  <a:pt x="930" y="1633"/>
                </a:lnTo>
                <a:lnTo>
                  <a:pt x="929" y="1633"/>
                </a:lnTo>
                <a:lnTo>
                  <a:pt x="930" y="1633"/>
                </a:lnTo>
                <a:lnTo>
                  <a:pt x="929" y="1632"/>
                </a:lnTo>
                <a:lnTo>
                  <a:pt x="930" y="1632"/>
                </a:lnTo>
                <a:close/>
                <a:moveTo>
                  <a:pt x="1204" y="1596"/>
                </a:moveTo>
                <a:lnTo>
                  <a:pt x="1203" y="1597"/>
                </a:lnTo>
                <a:lnTo>
                  <a:pt x="1203" y="1598"/>
                </a:lnTo>
                <a:lnTo>
                  <a:pt x="1202" y="1598"/>
                </a:lnTo>
                <a:lnTo>
                  <a:pt x="1202" y="1600"/>
                </a:lnTo>
                <a:lnTo>
                  <a:pt x="1201" y="1598"/>
                </a:lnTo>
                <a:lnTo>
                  <a:pt x="1201" y="1600"/>
                </a:lnTo>
                <a:lnTo>
                  <a:pt x="1199" y="1600"/>
                </a:lnTo>
                <a:lnTo>
                  <a:pt x="1198" y="1600"/>
                </a:lnTo>
                <a:lnTo>
                  <a:pt x="1197" y="1600"/>
                </a:lnTo>
                <a:lnTo>
                  <a:pt x="1197" y="1598"/>
                </a:lnTo>
                <a:lnTo>
                  <a:pt x="1196" y="1600"/>
                </a:lnTo>
                <a:lnTo>
                  <a:pt x="1195" y="1600"/>
                </a:lnTo>
                <a:lnTo>
                  <a:pt x="1195" y="1601"/>
                </a:lnTo>
                <a:lnTo>
                  <a:pt x="1193" y="1600"/>
                </a:lnTo>
                <a:lnTo>
                  <a:pt x="1192" y="1601"/>
                </a:lnTo>
                <a:lnTo>
                  <a:pt x="1191" y="1600"/>
                </a:lnTo>
                <a:lnTo>
                  <a:pt x="1191" y="1598"/>
                </a:lnTo>
                <a:lnTo>
                  <a:pt x="1190" y="1597"/>
                </a:lnTo>
                <a:lnTo>
                  <a:pt x="1188" y="1597"/>
                </a:lnTo>
                <a:lnTo>
                  <a:pt x="1190" y="1596"/>
                </a:lnTo>
                <a:lnTo>
                  <a:pt x="1188" y="1596"/>
                </a:lnTo>
                <a:lnTo>
                  <a:pt x="1190" y="1596"/>
                </a:lnTo>
                <a:lnTo>
                  <a:pt x="1188" y="1596"/>
                </a:lnTo>
                <a:lnTo>
                  <a:pt x="1190" y="1596"/>
                </a:lnTo>
                <a:lnTo>
                  <a:pt x="1190" y="1592"/>
                </a:lnTo>
                <a:lnTo>
                  <a:pt x="1188" y="1592"/>
                </a:lnTo>
                <a:lnTo>
                  <a:pt x="1187" y="1592"/>
                </a:lnTo>
                <a:lnTo>
                  <a:pt x="1186" y="1591"/>
                </a:lnTo>
                <a:lnTo>
                  <a:pt x="1185" y="1590"/>
                </a:lnTo>
                <a:lnTo>
                  <a:pt x="1185" y="1591"/>
                </a:lnTo>
                <a:lnTo>
                  <a:pt x="1182" y="1591"/>
                </a:lnTo>
                <a:lnTo>
                  <a:pt x="1181" y="1591"/>
                </a:lnTo>
                <a:lnTo>
                  <a:pt x="1183" y="1591"/>
                </a:lnTo>
                <a:lnTo>
                  <a:pt x="1183" y="1590"/>
                </a:lnTo>
                <a:lnTo>
                  <a:pt x="1182" y="1590"/>
                </a:lnTo>
                <a:lnTo>
                  <a:pt x="1181" y="1590"/>
                </a:lnTo>
                <a:lnTo>
                  <a:pt x="1180" y="1590"/>
                </a:lnTo>
                <a:lnTo>
                  <a:pt x="1179" y="1590"/>
                </a:lnTo>
                <a:lnTo>
                  <a:pt x="1177" y="1590"/>
                </a:lnTo>
                <a:lnTo>
                  <a:pt x="1176" y="1591"/>
                </a:lnTo>
                <a:lnTo>
                  <a:pt x="1175" y="1592"/>
                </a:lnTo>
                <a:lnTo>
                  <a:pt x="1176" y="1593"/>
                </a:lnTo>
                <a:lnTo>
                  <a:pt x="1175" y="1592"/>
                </a:lnTo>
                <a:lnTo>
                  <a:pt x="1174" y="1592"/>
                </a:lnTo>
                <a:lnTo>
                  <a:pt x="1174" y="1595"/>
                </a:lnTo>
                <a:lnTo>
                  <a:pt x="1175" y="1595"/>
                </a:lnTo>
                <a:lnTo>
                  <a:pt x="1176" y="1593"/>
                </a:lnTo>
                <a:lnTo>
                  <a:pt x="1177" y="1593"/>
                </a:lnTo>
                <a:lnTo>
                  <a:pt x="1176" y="1595"/>
                </a:lnTo>
                <a:lnTo>
                  <a:pt x="1174" y="1595"/>
                </a:lnTo>
                <a:lnTo>
                  <a:pt x="1172" y="1597"/>
                </a:lnTo>
                <a:lnTo>
                  <a:pt x="1172" y="1598"/>
                </a:lnTo>
                <a:lnTo>
                  <a:pt x="1171" y="1598"/>
                </a:lnTo>
                <a:lnTo>
                  <a:pt x="1172" y="1600"/>
                </a:lnTo>
                <a:lnTo>
                  <a:pt x="1171" y="1600"/>
                </a:lnTo>
                <a:lnTo>
                  <a:pt x="1170" y="1601"/>
                </a:lnTo>
                <a:lnTo>
                  <a:pt x="1170" y="1602"/>
                </a:lnTo>
                <a:lnTo>
                  <a:pt x="1171" y="1603"/>
                </a:lnTo>
                <a:lnTo>
                  <a:pt x="1170" y="1603"/>
                </a:lnTo>
                <a:lnTo>
                  <a:pt x="1170" y="1607"/>
                </a:lnTo>
                <a:lnTo>
                  <a:pt x="1169" y="1608"/>
                </a:lnTo>
                <a:lnTo>
                  <a:pt x="1167" y="1609"/>
                </a:lnTo>
                <a:lnTo>
                  <a:pt x="1166" y="1612"/>
                </a:lnTo>
                <a:lnTo>
                  <a:pt x="1165" y="1613"/>
                </a:lnTo>
                <a:lnTo>
                  <a:pt x="1163" y="1613"/>
                </a:lnTo>
                <a:lnTo>
                  <a:pt x="1161" y="1613"/>
                </a:lnTo>
                <a:lnTo>
                  <a:pt x="1160" y="1612"/>
                </a:lnTo>
                <a:lnTo>
                  <a:pt x="1159" y="1612"/>
                </a:lnTo>
                <a:lnTo>
                  <a:pt x="1158" y="1612"/>
                </a:lnTo>
                <a:lnTo>
                  <a:pt x="1158" y="1611"/>
                </a:lnTo>
                <a:lnTo>
                  <a:pt x="1156" y="1611"/>
                </a:lnTo>
                <a:lnTo>
                  <a:pt x="1156" y="1612"/>
                </a:lnTo>
                <a:lnTo>
                  <a:pt x="1155" y="1614"/>
                </a:lnTo>
                <a:lnTo>
                  <a:pt x="1153" y="1616"/>
                </a:lnTo>
                <a:lnTo>
                  <a:pt x="1151" y="1617"/>
                </a:lnTo>
                <a:lnTo>
                  <a:pt x="1150" y="1617"/>
                </a:lnTo>
                <a:lnTo>
                  <a:pt x="1148" y="1617"/>
                </a:lnTo>
                <a:lnTo>
                  <a:pt x="1145" y="1614"/>
                </a:lnTo>
                <a:lnTo>
                  <a:pt x="1145" y="1612"/>
                </a:lnTo>
                <a:lnTo>
                  <a:pt x="1144" y="1612"/>
                </a:lnTo>
                <a:lnTo>
                  <a:pt x="1143" y="1612"/>
                </a:lnTo>
                <a:lnTo>
                  <a:pt x="1144" y="1612"/>
                </a:lnTo>
                <a:lnTo>
                  <a:pt x="1143" y="1611"/>
                </a:lnTo>
                <a:lnTo>
                  <a:pt x="1142" y="1611"/>
                </a:lnTo>
                <a:lnTo>
                  <a:pt x="1140" y="1612"/>
                </a:lnTo>
                <a:lnTo>
                  <a:pt x="1142" y="1614"/>
                </a:lnTo>
                <a:lnTo>
                  <a:pt x="1142" y="1616"/>
                </a:lnTo>
                <a:lnTo>
                  <a:pt x="1139" y="1617"/>
                </a:lnTo>
                <a:lnTo>
                  <a:pt x="1138" y="1616"/>
                </a:lnTo>
                <a:lnTo>
                  <a:pt x="1138" y="1617"/>
                </a:lnTo>
                <a:lnTo>
                  <a:pt x="1137" y="1617"/>
                </a:lnTo>
                <a:lnTo>
                  <a:pt x="1137" y="1616"/>
                </a:lnTo>
                <a:lnTo>
                  <a:pt x="1135" y="1616"/>
                </a:lnTo>
                <a:lnTo>
                  <a:pt x="1133" y="1616"/>
                </a:lnTo>
                <a:lnTo>
                  <a:pt x="1132" y="1616"/>
                </a:lnTo>
                <a:lnTo>
                  <a:pt x="1131" y="1614"/>
                </a:lnTo>
                <a:lnTo>
                  <a:pt x="1129" y="1613"/>
                </a:lnTo>
                <a:lnTo>
                  <a:pt x="1128" y="1613"/>
                </a:lnTo>
                <a:lnTo>
                  <a:pt x="1127" y="1614"/>
                </a:lnTo>
                <a:lnTo>
                  <a:pt x="1127" y="1613"/>
                </a:lnTo>
                <a:lnTo>
                  <a:pt x="1128" y="1613"/>
                </a:lnTo>
                <a:lnTo>
                  <a:pt x="1127" y="1612"/>
                </a:lnTo>
                <a:lnTo>
                  <a:pt x="1126" y="1612"/>
                </a:lnTo>
                <a:lnTo>
                  <a:pt x="1127" y="1612"/>
                </a:lnTo>
                <a:lnTo>
                  <a:pt x="1127" y="1613"/>
                </a:lnTo>
                <a:lnTo>
                  <a:pt x="1126" y="1612"/>
                </a:lnTo>
                <a:lnTo>
                  <a:pt x="1124" y="1613"/>
                </a:lnTo>
                <a:lnTo>
                  <a:pt x="1123" y="1616"/>
                </a:lnTo>
                <a:lnTo>
                  <a:pt x="1122" y="1616"/>
                </a:lnTo>
                <a:lnTo>
                  <a:pt x="1122" y="1614"/>
                </a:lnTo>
                <a:lnTo>
                  <a:pt x="1123" y="1614"/>
                </a:lnTo>
                <a:lnTo>
                  <a:pt x="1123" y="1613"/>
                </a:lnTo>
                <a:lnTo>
                  <a:pt x="1122" y="1609"/>
                </a:lnTo>
                <a:lnTo>
                  <a:pt x="1123" y="1611"/>
                </a:lnTo>
                <a:lnTo>
                  <a:pt x="1126" y="1609"/>
                </a:lnTo>
                <a:lnTo>
                  <a:pt x="1123" y="1606"/>
                </a:lnTo>
                <a:lnTo>
                  <a:pt x="1122" y="1606"/>
                </a:lnTo>
                <a:lnTo>
                  <a:pt x="1122" y="1607"/>
                </a:lnTo>
                <a:lnTo>
                  <a:pt x="1121" y="1606"/>
                </a:lnTo>
                <a:lnTo>
                  <a:pt x="1119" y="1606"/>
                </a:lnTo>
                <a:lnTo>
                  <a:pt x="1118" y="1607"/>
                </a:lnTo>
                <a:lnTo>
                  <a:pt x="1118" y="1612"/>
                </a:lnTo>
                <a:lnTo>
                  <a:pt x="1118" y="1613"/>
                </a:lnTo>
                <a:lnTo>
                  <a:pt x="1121" y="1612"/>
                </a:lnTo>
                <a:lnTo>
                  <a:pt x="1122" y="1612"/>
                </a:lnTo>
                <a:lnTo>
                  <a:pt x="1121" y="1612"/>
                </a:lnTo>
                <a:lnTo>
                  <a:pt x="1118" y="1613"/>
                </a:lnTo>
                <a:lnTo>
                  <a:pt x="1118" y="1614"/>
                </a:lnTo>
                <a:lnTo>
                  <a:pt x="1118" y="1616"/>
                </a:lnTo>
                <a:lnTo>
                  <a:pt x="1119" y="1618"/>
                </a:lnTo>
                <a:lnTo>
                  <a:pt x="1121" y="1618"/>
                </a:lnTo>
                <a:lnTo>
                  <a:pt x="1119" y="1619"/>
                </a:lnTo>
                <a:lnTo>
                  <a:pt x="1121" y="1619"/>
                </a:lnTo>
                <a:lnTo>
                  <a:pt x="1122" y="1622"/>
                </a:lnTo>
                <a:lnTo>
                  <a:pt x="1121" y="1620"/>
                </a:lnTo>
                <a:lnTo>
                  <a:pt x="1119" y="1620"/>
                </a:lnTo>
                <a:lnTo>
                  <a:pt x="1118" y="1619"/>
                </a:lnTo>
                <a:lnTo>
                  <a:pt x="1117" y="1619"/>
                </a:lnTo>
                <a:lnTo>
                  <a:pt x="1115" y="1620"/>
                </a:lnTo>
                <a:lnTo>
                  <a:pt x="1115" y="1622"/>
                </a:lnTo>
                <a:lnTo>
                  <a:pt x="1113" y="1622"/>
                </a:lnTo>
                <a:lnTo>
                  <a:pt x="1112" y="1622"/>
                </a:lnTo>
                <a:lnTo>
                  <a:pt x="1112" y="1620"/>
                </a:lnTo>
                <a:lnTo>
                  <a:pt x="1111" y="1620"/>
                </a:lnTo>
                <a:lnTo>
                  <a:pt x="1110" y="1620"/>
                </a:lnTo>
                <a:lnTo>
                  <a:pt x="1108" y="1620"/>
                </a:lnTo>
                <a:lnTo>
                  <a:pt x="1108" y="1619"/>
                </a:lnTo>
                <a:lnTo>
                  <a:pt x="1106" y="1619"/>
                </a:lnTo>
                <a:lnTo>
                  <a:pt x="1105" y="1618"/>
                </a:lnTo>
                <a:lnTo>
                  <a:pt x="1102" y="1619"/>
                </a:lnTo>
                <a:lnTo>
                  <a:pt x="1101" y="1620"/>
                </a:lnTo>
                <a:lnTo>
                  <a:pt x="1100" y="1620"/>
                </a:lnTo>
                <a:lnTo>
                  <a:pt x="1099" y="1617"/>
                </a:lnTo>
                <a:lnTo>
                  <a:pt x="1097" y="1616"/>
                </a:lnTo>
                <a:lnTo>
                  <a:pt x="1096" y="1613"/>
                </a:lnTo>
                <a:lnTo>
                  <a:pt x="1095" y="1613"/>
                </a:lnTo>
                <a:lnTo>
                  <a:pt x="1095" y="1612"/>
                </a:lnTo>
                <a:lnTo>
                  <a:pt x="1094" y="1611"/>
                </a:lnTo>
                <a:lnTo>
                  <a:pt x="1092" y="1609"/>
                </a:lnTo>
                <a:lnTo>
                  <a:pt x="1091" y="1609"/>
                </a:lnTo>
                <a:lnTo>
                  <a:pt x="1090" y="1611"/>
                </a:lnTo>
                <a:lnTo>
                  <a:pt x="1090" y="1612"/>
                </a:lnTo>
                <a:lnTo>
                  <a:pt x="1089" y="1612"/>
                </a:lnTo>
                <a:lnTo>
                  <a:pt x="1089" y="1613"/>
                </a:lnTo>
                <a:lnTo>
                  <a:pt x="1087" y="1614"/>
                </a:lnTo>
                <a:lnTo>
                  <a:pt x="1086" y="1616"/>
                </a:lnTo>
                <a:lnTo>
                  <a:pt x="1086" y="1617"/>
                </a:lnTo>
                <a:lnTo>
                  <a:pt x="1085" y="1617"/>
                </a:lnTo>
                <a:lnTo>
                  <a:pt x="1084" y="1616"/>
                </a:lnTo>
                <a:lnTo>
                  <a:pt x="1083" y="1616"/>
                </a:lnTo>
                <a:lnTo>
                  <a:pt x="1084" y="1617"/>
                </a:lnTo>
                <a:lnTo>
                  <a:pt x="1083" y="1617"/>
                </a:lnTo>
                <a:lnTo>
                  <a:pt x="1083" y="1616"/>
                </a:lnTo>
                <a:lnTo>
                  <a:pt x="1081" y="1616"/>
                </a:lnTo>
                <a:lnTo>
                  <a:pt x="1079" y="1613"/>
                </a:lnTo>
                <a:lnTo>
                  <a:pt x="1078" y="1614"/>
                </a:lnTo>
                <a:lnTo>
                  <a:pt x="1078" y="1613"/>
                </a:lnTo>
                <a:lnTo>
                  <a:pt x="1076" y="1613"/>
                </a:lnTo>
                <a:lnTo>
                  <a:pt x="1076" y="1612"/>
                </a:lnTo>
                <a:lnTo>
                  <a:pt x="1075" y="1612"/>
                </a:lnTo>
                <a:lnTo>
                  <a:pt x="1075" y="1611"/>
                </a:lnTo>
                <a:lnTo>
                  <a:pt x="1074" y="1611"/>
                </a:lnTo>
                <a:lnTo>
                  <a:pt x="1073" y="1611"/>
                </a:lnTo>
                <a:lnTo>
                  <a:pt x="1073" y="1612"/>
                </a:lnTo>
                <a:lnTo>
                  <a:pt x="1071" y="1612"/>
                </a:lnTo>
                <a:lnTo>
                  <a:pt x="1070" y="1613"/>
                </a:lnTo>
                <a:lnTo>
                  <a:pt x="1070" y="1616"/>
                </a:lnTo>
                <a:lnTo>
                  <a:pt x="1069" y="1616"/>
                </a:lnTo>
                <a:lnTo>
                  <a:pt x="1068" y="1614"/>
                </a:lnTo>
                <a:lnTo>
                  <a:pt x="1065" y="1614"/>
                </a:lnTo>
                <a:lnTo>
                  <a:pt x="1063" y="1614"/>
                </a:lnTo>
                <a:lnTo>
                  <a:pt x="1063" y="1616"/>
                </a:lnTo>
                <a:lnTo>
                  <a:pt x="1062" y="1614"/>
                </a:lnTo>
                <a:lnTo>
                  <a:pt x="1062" y="1617"/>
                </a:lnTo>
                <a:lnTo>
                  <a:pt x="1060" y="1616"/>
                </a:lnTo>
                <a:lnTo>
                  <a:pt x="1062" y="1616"/>
                </a:lnTo>
                <a:lnTo>
                  <a:pt x="1060" y="1614"/>
                </a:lnTo>
                <a:lnTo>
                  <a:pt x="1059" y="1614"/>
                </a:lnTo>
                <a:lnTo>
                  <a:pt x="1057" y="1612"/>
                </a:lnTo>
                <a:lnTo>
                  <a:pt x="1056" y="1612"/>
                </a:lnTo>
                <a:lnTo>
                  <a:pt x="1053" y="1609"/>
                </a:lnTo>
                <a:lnTo>
                  <a:pt x="1052" y="1609"/>
                </a:lnTo>
                <a:lnTo>
                  <a:pt x="1051" y="1612"/>
                </a:lnTo>
                <a:lnTo>
                  <a:pt x="1051" y="1614"/>
                </a:lnTo>
                <a:lnTo>
                  <a:pt x="1049" y="1613"/>
                </a:lnTo>
                <a:lnTo>
                  <a:pt x="1048" y="1612"/>
                </a:lnTo>
                <a:lnTo>
                  <a:pt x="1044" y="1611"/>
                </a:lnTo>
                <a:lnTo>
                  <a:pt x="1043" y="1611"/>
                </a:lnTo>
                <a:lnTo>
                  <a:pt x="1043" y="1612"/>
                </a:lnTo>
                <a:lnTo>
                  <a:pt x="1043" y="1613"/>
                </a:lnTo>
                <a:lnTo>
                  <a:pt x="1043" y="1614"/>
                </a:lnTo>
                <a:lnTo>
                  <a:pt x="1042" y="1614"/>
                </a:lnTo>
                <a:lnTo>
                  <a:pt x="1041" y="1614"/>
                </a:lnTo>
                <a:lnTo>
                  <a:pt x="1040" y="1614"/>
                </a:lnTo>
                <a:lnTo>
                  <a:pt x="1038" y="1614"/>
                </a:lnTo>
                <a:lnTo>
                  <a:pt x="1037" y="1616"/>
                </a:lnTo>
                <a:lnTo>
                  <a:pt x="1036" y="1616"/>
                </a:lnTo>
                <a:lnTo>
                  <a:pt x="1035" y="1616"/>
                </a:lnTo>
                <a:lnTo>
                  <a:pt x="1033" y="1616"/>
                </a:lnTo>
                <a:lnTo>
                  <a:pt x="1032" y="1617"/>
                </a:lnTo>
                <a:lnTo>
                  <a:pt x="1033" y="1618"/>
                </a:lnTo>
                <a:lnTo>
                  <a:pt x="1032" y="1618"/>
                </a:lnTo>
                <a:lnTo>
                  <a:pt x="1031" y="1618"/>
                </a:lnTo>
                <a:lnTo>
                  <a:pt x="1031" y="1617"/>
                </a:lnTo>
                <a:lnTo>
                  <a:pt x="1030" y="1616"/>
                </a:lnTo>
                <a:lnTo>
                  <a:pt x="1027" y="1616"/>
                </a:lnTo>
                <a:lnTo>
                  <a:pt x="1026" y="1616"/>
                </a:lnTo>
                <a:lnTo>
                  <a:pt x="1026" y="1614"/>
                </a:lnTo>
                <a:lnTo>
                  <a:pt x="1025" y="1614"/>
                </a:lnTo>
                <a:lnTo>
                  <a:pt x="1024" y="1614"/>
                </a:lnTo>
                <a:lnTo>
                  <a:pt x="1024" y="1616"/>
                </a:lnTo>
                <a:lnTo>
                  <a:pt x="1022" y="1616"/>
                </a:lnTo>
                <a:lnTo>
                  <a:pt x="1024" y="1614"/>
                </a:lnTo>
                <a:lnTo>
                  <a:pt x="1022" y="1614"/>
                </a:lnTo>
                <a:lnTo>
                  <a:pt x="1021" y="1614"/>
                </a:lnTo>
                <a:lnTo>
                  <a:pt x="1020" y="1616"/>
                </a:lnTo>
                <a:lnTo>
                  <a:pt x="1020" y="1614"/>
                </a:lnTo>
                <a:lnTo>
                  <a:pt x="1017" y="1614"/>
                </a:lnTo>
                <a:lnTo>
                  <a:pt x="1016" y="1614"/>
                </a:lnTo>
                <a:lnTo>
                  <a:pt x="1016" y="1616"/>
                </a:lnTo>
                <a:lnTo>
                  <a:pt x="1016" y="1613"/>
                </a:lnTo>
                <a:lnTo>
                  <a:pt x="1010" y="1613"/>
                </a:lnTo>
                <a:lnTo>
                  <a:pt x="1008" y="1612"/>
                </a:lnTo>
                <a:lnTo>
                  <a:pt x="1006" y="1614"/>
                </a:lnTo>
                <a:lnTo>
                  <a:pt x="1005" y="1614"/>
                </a:lnTo>
                <a:lnTo>
                  <a:pt x="1004" y="1614"/>
                </a:lnTo>
                <a:lnTo>
                  <a:pt x="1005" y="1614"/>
                </a:lnTo>
                <a:lnTo>
                  <a:pt x="1008" y="1612"/>
                </a:lnTo>
                <a:lnTo>
                  <a:pt x="1008" y="1611"/>
                </a:lnTo>
                <a:lnTo>
                  <a:pt x="1006" y="1609"/>
                </a:lnTo>
                <a:lnTo>
                  <a:pt x="1008" y="1609"/>
                </a:lnTo>
                <a:lnTo>
                  <a:pt x="1006" y="1608"/>
                </a:lnTo>
                <a:lnTo>
                  <a:pt x="1005" y="1607"/>
                </a:lnTo>
                <a:lnTo>
                  <a:pt x="1004" y="1607"/>
                </a:lnTo>
                <a:lnTo>
                  <a:pt x="1003" y="1607"/>
                </a:lnTo>
                <a:lnTo>
                  <a:pt x="1003" y="1608"/>
                </a:lnTo>
                <a:lnTo>
                  <a:pt x="1001" y="1608"/>
                </a:lnTo>
                <a:lnTo>
                  <a:pt x="1001" y="1607"/>
                </a:lnTo>
                <a:lnTo>
                  <a:pt x="1000" y="1607"/>
                </a:lnTo>
                <a:lnTo>
                  <a:pt x="1000" y="1608"/>
                </a:lnTo>
                <a:lnTo>
                  <a:pt x="1001" y="1609"/>
                </a:lnTo>
                <a:lnTo>
                  <a:pt x="1004" y="1611"/>
                </a:lnTo>
                <a:lnTo>
                  <a:pt x="1003" y="1612"/>
                </a:lnTo>
                <a:lnTo>
                  <a:pt x="1004" y="1613"/>
                </a:lnTo>
                <a:lnTo>
                  <a:pt x="1003" y="1612"/>
                </a:lnTo>
                <a:lnTo>
                  <a:pt x="1001" y="1613"/>
                </a:lnTo>
                <a:lnTo>
                  <a:pt x="1004" y="1616"/>
                </a:lnTo>
                <a:lnTo>
                  <a:pt x="1005" y="1617"/>
                </a:lnTo>
                <a:lnTo>
                  <a:pt x="1004" y="1617"/>
                </a:lnTo>
                <a:lnTo>
                  <a:pt x="1003" y="1616"/>
                </a:lnTo>
                <a:lnTo>
                  <a:pt x="1001" y="1613"/>
                </a:lnTo>
                <a:lnTo>
                  <a:pt x="1000" y="1612"/>
                </a:lnTo>
                <a:lnTo>
                  <a:pt x="999" y="1612"/>
                </a:lnTo>
                <a:lnTo>
                  <a:pt x="998" y="1612"/>
                </a:lnTo>
                <a:lnTo>
                  <a:pt x="996" y="1613"/>
                </a:lnTo>
                <a:lnTo>
                  <a:pt x="996" y="1612"/>
                </a:lnTo>
                <a:lnTo>
                  <a:pt x="996" y="1613"/>
                </a:lnTo>
                <a:lnTo>
                  <a:pt x="995" y="1613"/>
                </a:lnTo>
                <a:lnTo>
                  <a:pt x="994" y="1613"/>
                </a:lnTo>
                <a:lnTo>
                  <a:pt x="993" y="1613"/>
                </a:lnTo>
                <a:lnTo>
                  <a:pt x="992" y="1613"/>
                </a:lnTo>
                <a:lnTo>
                  <a:pt x="992" y="1612"/>
                </a:lnTo>
                <a:lnTo>
                  <a:pt x="990" y="1612"/>
                </a:lnTo>
                <a:lnTo>
                  <a:pt x="989" y="1612"/>
                </a:lnTo>
                <a:lnTo>
                  <a:pt x="988" y="1612"/>
                </a:lnTo>
                <a:lnTo>
                  <a:pt x="987" y="1613"/>
                </a:lnTo>
                <a:lnTo>
                  <a:pt x="985" y="1614"/>
                </a:lnTo>
                <a:lnTo>
                  <a:pt x="984" y="1614"/>
                </a:lnTo>
                <a:lnTo>
                  <a:pt x="983" y="1614"/>
                </a:lnTo>
                <a:lnTo>
                  <a:pt x="982" y="1614"/>
                </a:lnTo>
                <a:lnTo>
                  <a:pt x="982" y="1612"/>
                </a:lnTo>
                <a:lnTo>
                  <a:pt x="980" y="1612"/>
                </a:lnTo>
                <a:lnTo>
                  <a:pt x="980" y="1613"/>
                </a:lnTo>
                <a:lnTo>
                  <a:pt x="980" y="1614"/>
                </a:lnTo>
                <a:lnTo>
                  <a:pt x="979" y="1616"/>
                </a:lnTo>
                <a:lnTo>
                  <a:pt x="979" y="1617"/>
                </a:lnTo>
                <a:lnTo>
                  <a:pt x="979" y="1618"/>
                </a:lnTo>
                <a:lnTo>
                  <a:pt x="977" y="1618"/>
                </a:lnTo>
                <a:lnTo>
                  <a:pt x="976" y="1617"/>
                </a:lnTo>
                <a:lnTo>
                  <a:pt x="974" y="1617"/>
                </a:lnTo>
                <a:lnTo>
                  <a:pt x="973" y="1616"/>
                </a:lnTo>
                <a:lnTo>
                  <a:pt x="972" y="1617"/>
                </a:lnTo>
                <a:lnTo>
                  <a:pt x="971" y="1617"/>
                </a:lnTo>
                <a:lnTo>
                  <a:pt x="969" y="1617"/>
                </a:lnTo>
                <a:lnTo>
                  <a:pt x="969" y="1616"/>
                </a:lnTo>
                <a:lnTo>
                  <a:pt x="969" y="1614"/>
                </a:lnTo>
                <a:lnTo>
                  <a:pt x="971" y="1614"/>
                </a:lnTo>
                <a:lnTo>
                  <a:pt x="972" y="1614"/>
                </a:lnTo>
                <a:lnTo>
                  <a:pt x="972" y="1613"/>
                </a:lnTo>
                <a:lnTo>
                  <a:pt x="972" y="1612"/>
                </a:lnTo>
                <a:lnTo>
                  <a:pt x="971" y="1612"/>
                </a:lnTo>
                <a:lnTo>
                  <a:pt x="969" y="1612"/>
                </a:lnTo>
                <a:lnTo>
                  <a:pt x="968" y="1612"/>
                </a:lnTo>
                <a:lnTo>
                  <a:pt x="968" y="1611"/>
                </a:lnTo>
                <a:lnTo>
                  <a:pt x="967" y="1611"/>
                </a:lnTo>
                <a:lnTo>
                  <a:pt x="967" y="1609"/>
                </a:lnTo>
                <a:lnTo>
                  <a:pt x="966" y="1609"/>
                </a:lnTo>
                <a:lnTo>
                  <a:pt x="966" y="1607"/>
                </a:lnTo>
                <a:lnTo>
                  <a:pt x="966" y="1606"/>
                </a:lnTo>
                <a:lnTo>
                  <a:pt x="963" y="1606"/>
                </a:lnTo>
                <a:lnTo>
                  <a:pt x="964" y="1604"/>
                </a:lnTo>
                <a:lnTo>
                  <a:pt x="963" y="1604"/>
                </a:lnTo>
                <a:lnTo>
                  <a:pt x="962" y="1604"/>
                </a:lnTo>
                <a:lnTo>
                  <a:pt x="962" y="1603"/>
                </a:lnTo>
                <a:lnTo>
                  <a:pt x="962" y="1602"/>
                </a:lnTo>
                <a:lnTo>
                  <a:pt x="961" y="1602"/>
                </a:lnTo>
                <a:lnTo>
                  <a:pt x="961" y="1603"/>
                </a:lnTo>
                <a:lnTo>
                  <a:pt x="960" y="1603"/>
                </a:lnTo>
                <a:lnTo>
                  <a:pt x="956" y="1603"/>
                </a:lnTo>
                <a:lnTo>
                  <a:pt x="956" y="1602"/>
                </a:lnTo>
                <a:lnTo>
                  <a:pt x="953" y="1602"/>
                </a:lnTo>
                <a:lnTo>
                  <a:pt x="952" y="1602"/>
                </a:lnTo>
                <a:lnTo>
                  <a:pt x="951" y="1601"/>
                </a:lnTo>
                <a:lnTo>
                  <a:pt x="948" y="1602"/>
                </a:lnTo>
                <a:lnTo>
                  <a:pt x="948" y="1603"/>
                </a:lnTo>
                <a:lnTo>
                  <a:pt x="948" y="1604"/>
                </a:lnTo>
                <a:lnTo>
                  <a:pt x="948" y="1606"/>
                </a:lnTo>
                <a:lnTo>
                  <a:pt x="948" y="1607"/>
                </a:lnTo>
                <a:lnTo>
                  <a:pt x="946" y="1608"/>
                </a:lnTo>
                <a:lnTo>
                  <a:pt x="945" y="1608"/>
                </a:lnTo>
                <a:lnTo>
                  <a:pt x="945" y="1607"/>
                </a:lnTo>
                <a:lnTo>
                  <a:pt x="944" y="1607"/>
                </a:lnTo>
                <a:lnTo>
                  <a:pt x="945" y="1607"/>
                </a:lnTo>
                <a:lnTo>
                  <a:pt x="945" y="1608"/>
                </a:lnTo>
                <a:lnTo>
                  <a:pt x="944" y="1609"/>
                </a:lnTo>
                <a:lnTo>
                  <a:pt x="942" y="1609"/>
                </a:lnTo>
                <a:lnTo>
                  <a:pt x="941" y="1611"/>
                </a:lnTo>
                <a:lnTo>
                  <a:pt x="942" y="1612"/>
                </a:lnTo>
                <a:lnTo>
                  <a:pt x="941" y="1612"/>
                </a:lnTo>
                <a:lnTo>
                  <a:pt x="940" y="1612"/>
                </a:lnTo>
                <a:lnTo>
                  <a:pt x="940" y="1613"/>
                </a:lnTo>
                <a:lnTo>
                  <a:pt x="940" y="1614"/>
                </a:lnTo>
                <a:lnTo>
                  <a:pt x="939" y="1614"/>
                </a:lnTo>
                <a:lnTo>
                  <a:pt x="937" y="1614"/>
                </a:lnTo>
                <a:lnTo>
                  <a:pt x="937" y="1616"/>
                </a:lnTo>
                <a:lnTo>
                  <a:pt x="939" y="1617"/>
                </a:lnTo>
                <a:lnTo>
                  <a:pt x="939" y="1616"/>
                </a:lnTo>
                <a:lnTo>
                  <a:pt x="939" y="1617"/>
                </a:lnTo>
                <a:lnTo>
                  <a:pt x="937" y="1617"/>
                </a:lnTo>
                <a:lnTo>
                  <a:pt x="936" y="1617"/>
                </a:lnTo>
                <a:lnTo>
                  <a:pt x="936" y="1618"/>
                </a:lnTo>
                <a:lnTo>
                  <a:pt x="935" y="1618"/>
                </a:lnTo>
                <a:lnTo>
                  <a:pt x="934" y="1619"/>
                </a:lnTo>
                <a:lnTo>
                  <a:pt x="932" y="1622"/>
                </a:lnTo>
                <a:lnTo>
                  <a:pt x="931" y="1623"/>
                </a:lnTo>
                <a:lnTo>
                  <a:pt x="931" y="1624"/>
                </a:lnTo>
                <a:lnTo>
                  <a:pt x="930" y="1625"/>
                </a:lnTo>
                <a:lnTo>
                  <a:pt x="930" y="1624"/>
                </a:lnTo>
                <a:lnTo>
                  <a:pt x="930" y="1623"/>
                </a:lnTo>
                <a:lnTo>
                  <a:pt x="930" y="1619"/>
                </a:lnTo>
                <a:lnTo>
                  <a:pt x="930" y="1618"/>
                </a:lnTo>
                <a:lnTo>
                  <a:pt x="929" y="1617"/>
                </a:lnTo>
                <a:lnTo>
                  <a:pt x="929" y="1616"/>
                </a:lnTo>
                <a:lnTo>
                  <a:pt x="928" y="1616"/>
                </a:lnTo>
                <a:lnTo>
                  <a:pt x="929" y="1613"/>
                </a:lnTo>
                <a:lnTo>
                  <a:pt x="929" y="1612"/>
                </a:lnTo>
                <a:lnTo>
                  <a:pt x="928" y="1612"/>
                </a:lnTo>
                <a:lnTo>
                  <a:pt x="926" y="1612"/>
                </a:lnTo>
                <a:lnTo>
                  <a:pt x="925" y="1612"/>
                </a:lnTo>
                <a:lnTo>
                  <a:pt x="924" y="1613"/>
                </a:lnTo>
                <a:lnTo>
                  <a:pt x="924" y="1614"/>
                </a:lnTo>
                <a:lnTo>
                  <a:pt x="925" y="1616"/>
                </a:lnTo>
                <a:lnTo>
                  <a:pt x="925" y="1617"/>
                </a:lnTo>
                <a:lnTo>
                  <a:pt x="926" y="1617"/>
                </a:lnTo>
                <a:lnTo>
                  <a:pt x="925" y="1617"/>
                </a:lnTo>
                <a:lnTo>
                  <a:pt x="924" y="1617"/>
                </a:lnTo>
                <a:lnTo>
                  <a:pt x="923" y="1618"/>
                </a:lnTo>
                <a:lnTo>
                  <a:pt x="921" y="1618"/>
                </a:lnTo>
                <a:lnTo>
                  <a:pt x="920" y="1618"/>
                </a:lnTo>
                <a:lnTo>
                  <a:pt x="918" y="1618"/>
                </a:lnTo>
                <a:lnTo>
                  <a:pt x="918" y="1619"/>
                </a:lnTo>
                <a:lnTo>
                  <a:pt x="913" y="1619"/>
                </a:lnTo>
                <a:lnTo>
                  <a:pt x="912" y="1619"/>
                </a:lnTo>
                <a:lnTo>
                  <a:pt x="912" y="1618"/>
                </a:lnTo>
                <a:lnTo>
                  <a:pt x="912" y="1619"/>
                </a:lnTo>
                <a:lnTo>
                  <a:pt x="910" y="1619"/>
                </a:lnTo>
                <a:lnTo>
                  <a:pt x="910" y="1618"/>
                </a:lnTo>
                <a:lnTo>
                  <a:pt x="909" y="1619"/>
                </a:lnTo>
                <a:lnTo>
                  <a:pt x="909" y="1618"/>
                </a:lnTo>
                <a:lnTo>
                  <a:pt x="908" y="1618"/>
                </a:lnTo>
                <a:lnTo>
                  <a:pt x="908" y="1617"/>
                </a:lnTo>
                <a:lnTo>
                  <a:pt x="907" y="1617"/>
                </a:lnTo>
                <a:lnTo>
                  <a:pt x="905" y="1618"/>
                </a:lnTo>
                <a:lnTo>
                  <a:pt x="904" y="1617"/>
                </a:lnTo>
                <a:lnTo>
                  <a:pt x="904" y="1616"/>
                </a:lnTo>
                <a:lnTo>
                  <a:pt x="904" y="1614"/>
                </a:lnTo>
                <a:lnTo>
                  <a:pt x="904" y="1613"/>
                </a:lnTo>
                <a:lnTo>
                  <a:pt x="905" y="1612"/>
                </a:lnTo>
                <a:lnTo>
                  <a:pt x="905" y="1611"/>
                </a:lnTo>
                <a:lnTo>
                  <a:pt x="905" y="1609"/>
                </a:lnTo>
                <a:lnTo>
                  <a:pt x="904" y="1607"/>
                </a:lnTo>
                <a:lnTo>
                  <a:pt x="903" y="1607"/>
                </a:lnTo>
                <a:lnTo>
                  <a:pt x="902" y="1607"/>
                </a:lnTo>
                <a:lnTo>
                  <a:pt x="902" y="1606"/>
                </a:lnTo>
                <a:lnTo>
                  <a:pt x="902" y="1604"/>
                </a:lnTo>
                <a:lnTo>
                  <a:pt x="900" y="1606"/>
                </a:lnTo>
                <a:lnTo>
                  <a:pt x="899" y="1607"/>
                </a:lnTo>
                <a:lnTo>
                  <a:pt x="898" y="1607"/>
                </a:lnTo>
                <a:lnTo>
                  <a:pt x="897" y="1607"/>
                </a:lnTo>
                <a:lnTo>
                  <a:pt x="896" y="1608"/>
                </a:lnTo>
                <a:lnTo>
                  <a:pt x="896" y="1607"/>
                </a:lnTo>
                <a:lnTo>
                  <a:pt x="894" y="1607"/>
                </a:lnTo>
                <a:lnTo>
                  <a:pt x="892" y="1607"/>
                </a:lnTo>
                <a:lnTo>
                  <a:pt x="891" y="1607"/>
                </a:lnTo>
                <a:lnTo>
                  <a:pt x="891" y="1608"/>
                </a:lnTo>
                <a:lnTo>
                  <a:pt x="889" y="1608"/>
                </a:lnTo>
                <a:lnTo>
                  <a:pt x="888" y="1609"/>
                </a:lnTo>
                <a:lnTo>
                  <a:pt x="887" y="1611"/>
                </a:lnTo>
                <a:lnTo>
                  <a:pt x="886" y="1611"/>
                </a:lnTo>
                <a:lnTo>
                  <a:pt x="886" y="1609"/>
                </a:lnTo>
                <a:lnTo>
                  <a:pt x="883" y="1609"/>
                </a:lnTo>
                <a:lnTo>
                  <a:pt x="883" y="1608"/>
                </a:lnTo>
                <a:lnTo>
                  <a:pt x="882" y="1608"/>
                </a:lnTo>
                <a:lnTo>
                  <a:pt x="881" y="1608"/>
                </a:lnTo>
                <a:lnTo>
                  <a:pt x="882" y="1609"/>
                </a:lnTo>
                <a:lnTo>
                  <a:pt x="881" y="1609"/>
                </a:lnTo>
                <a:lnTo>
                  <a:pt x="880" y="1611"/>
                </a:lnTo>
                <a:lnTo>
                  <a:pt x="877" y="1611"/>
                </a:lnTo>
                <a:lnTo>
                  <a:pt x="876" y="1611"/>
                </a:lnTo>
                <a:lnTo>
                  <a:pt x="876" y="1612"/>
                </a:lnTo>
                <a:lnTo>
                  <a:pt x="877" y="1613"/>
                </a:lnTo>
                <a:lnTo>
                  <a:pt x="878" y="1614"/>
                </a:lnTo>
                <a:lnTo>
                  <a:pt x="877" y="1616"/>
                </a:lnTo>
                <a:lnTo>
                  <a:pt x="878" y="1617"/>
                </a:lnTo>
                <a:lnTo>
                  <a:pt x="878" y="1618"/>
                </a:lnTo>
                <a:lnTo>
                  <a:pt x="877" y="1619"/>
                </a:lnTo>
                <a:lnTo>
                  <a:pt x="877" y="1618"/>
                </a:lnTo>
                <a:lnTo>
                  <a:pt x="876" y="1619"/>
                </a:lnTo>
                <a:lnTo>
                  <a:pt x="876" y="1620"/>
                </a:lnTo>
                <a:lnTo>
                  <a:pt x="877" y="1620"/>
                </a:lnTo>
                <a:lnTo>
                  <a:pt x="876" y="1620"/>
                </a:lnTo>
                <a:lnTo>
                  <a:pt x="877" y="1622"/>
                </a:lnTo>
                <a:lnTo>
                  <a:pt x="876" y="1622"/>
                </a:lnTo>
                <a:lnTo>
                  <a:pt x="876" y="1623"/>
                </a:lnTo>
                <a:lnTo>
                  <a:pt x="876" y="1624"/>
                </a:lnTo>
                <a:lnTo>
                  <a:pt x="876" y="1625"/>
                </a:lnTo>
                <a:lnTo>
                  <a:pt x="876" y="1627"/>
                </a:lnTo>
                <a:lnTo>
                  <a:pt x="875" y="1627"/>
                </a:lnTo>
                <a:lnTo>
                  <a:pt x="873" y="1627"/>
                </a:lnTo>
                <a:lnTo>
                  <a:pt x="875" y="1625"/>
                </a:lnTo>
                <a:lnTo>
                  <a:pt x="875" y="1622"/>
                </a:lnTo>
                <a:lnTo>
                  <a:pt x="873" y="1620"/>
                </a:lnTo>
                <a:lnTo>
                  <a:pt x="872" y="1620"/>
                </a:lnTo>
                <a:lnTo>
                  <a:pt x="872" y="1622"/>
                </a:lnTo>
                <a:lnTo>
                  <a:pt x="871" y="1622"/>
                </a:lnTo>
                <a:lnTo>
                  <a:pt x="871" y="1623"/>
                </a:lnTo>
                <a:lnTo>
                  <a:pt x="870" y="1623"/>
                </a:lnTo>
                <a:lnTo>
                  <a:pt x="870" y="1624"/>
                </a:lnTo>
                <a:lnTo>
                  <a:pt x="870" y="1623"/>
                </a:lnTo>
                <a:lnTo>
                  <a:pt x="870" y="1624"/>
                </a:lnTo>
                <a:lnTo>
                  <a:pt x="868" y="1624"/>
                </a:lnTo>
                <a:lnTo>
                  <a:pt x="867" y="1622"/>
                </a:lnTo>
                <a:lnTo>
                  <a:pt x="866" y="1622"/>
                </a:lnTo>
                <a:lnTo>
                  <a:pt x="864" y="1620"/>
                </a:lnTo>
                <a:lnTo>
                  <a:pt x="862" y="1620"/>
                </a:lnTo>
                <a:lnTo>
                  <a:pt x="861" y="1622"/>
                </a:lnTo>
                <a:lnTo>
                  <a:pt x="861" y="1623"/>
                </a:lnTo>
                <a:lnTo>
                  <a:pt x="864" y="1625"/>
                </a:lnTo>
                <a:lnTo>
                  <a:pt x="865" y="1627"/>
                </a:lnTo>
                <a:lnTo>
                  <a:pt x="865" y="1628"/>
                </a:lnTo>
                <a:lnTo>
                  <a:pt x="864" y="1629"/>
                </a:lnTo>
                <a:lnTo>
                  <a:pt x="865" y="1629"/>
                </a:lnTo>
                <a:lnTo>
                  <a:pt x="862" y="1630"/>
                </a:lnTo>
                <a:lnTo>
                  <a:pt x="861" y="1630"/>
                </a:lnTo>
                <a:lnTo>
                  <a:pt x="861" y="1629"/>
                </a:lnTo>
                <a:lnTo>
                  <a:pt x="860" y="1629"/>
                </a:lnTo>
                <a:lnTo>
                  <a:pt x="860" y="1630"/>
                </a:lnTo>
                <a:lnTo>
                  <a:pt x="861" y="1632"/>
                </a:lnTo>
                <a:lnTo>
                  <a:pt x="860" y="1633"/>
                </a:lnTo>
                <a:lnTo>
                  <a:pt x="861" y="1634"/>
                </a:lnTo>
                <a:lnTo>
                  <a:pt x="860" y="1635"/>
                </a:lnTo>
                <a:lnTo>
                  <a:pt x="856" y="1634"/>
                </a:lnTo>
                <a:lnTo>
                  <a:pt x="855" y="1634"/>
                </a:lnTo>
                <a:lnTo>
                  <a:pt x="854" y="1633"/>
                </a:lnTo>
                <a:lnTo>
                  <a:pt x="852" y="1633"/>
                </a:lnTo>
                <a:lnTo>
                  <a:pt x="851" y="1633"/>
                </a:lnTo>
                <a:lnTo>
                  <a:pt x="850" y="1633"/>
                </a:lnTo>
                <a:lnTo>
                  <a:pt x="849" y="1630"/>
                </a:lnTo>
                <a:lnTo>
                  <a:pt x="848" y="1629"/>
                </a:lnTo>
                <a:lnTo>
                  <a:pt x="848" y="1628"/>
                </a:lnTo>
                <a:lnTo>
                  <a:pt x="848" y="1629"/>
                </a:lnTo>
                <a:lnTo>
                  <a:pt x="848" y="1628"/>
                </a:lnTo>
                <a:lnTo>
                  <a:pt x="846" y="1628"/>
                </a:lnTo>
                <a:lnTo>
                  <a:pt x="845" y="1628"/>
                </a:lnTo>
                <a:lnTo>
                  <a:pt x="845" y="1627"/>
                </a:lnTo>
                <a:lnTo>
                  <a:pt x="846" y="1624"/>
                </a:lnTo>
                <a:lnTo>
                  <a:pt x="848" y="1622"/>
                </a:lnTo>
                <a:lnTo>
                  <a:pt x="850" y="1619"/>
                </a:lnTo>
                <a:lnTo>
                  <a:pt x="850" y="1618"/>
                </a:lnTo>
                <a:lnTo>
                  <a:pt x="851" y="1617"/>
                </a:lnTo>
                <a:lnTo>
                  <a:pt x="850" y="1616"/>
                </a:lnTo>
                <a:lnTo>
                  <a:pt x="851" y="1613"/>
                </a:lnTo>
                <a:lnTo>
                  <a:pt x="852" y="1612"/>
                </a:lnTo>
                <a:lnTo>
                  <a:pt x="852" y="1611"/>
                </a:lnTo>
                <a:lnTo>
                  <a:pt x="854" y="1611"/>
                </a:lnTo>
                <a:lnTo>
                  <a:pt x="854" y="1609"/>
                </a:lnTo>
                <a:lnTo>
                  <a:pt x="852" y="1609"/>
                </a:lnTo>
                <a:lnTo>
                  <a:pt x="850" y="1607"/>
                </a:lnTo>
                <a:lnTo>
                  <a:pt x="849" y="1607"/>
                </a:lnTo>
                <a:lnTo>
                  <a:pt x="848" y="1607"/>
                </a:lnTo>
                <a:lnTo>
                  <a:pt x="845" y="1607"/>
                </a:lnTo>
                <a:lnTo>
                  <a:pt x="845" y="1608"/>
                </a:lnTo>
                <a:lnTo>
                  <a:pt x="844" y="1608"/>
                </a:lnTo>
                <a:lnTo>
                  <a:pt x="844" y="1609"/>
                </a:lnTo>
                <a:lnTo>
                  <a:pt x="844" y="1611"/>
                </a:lnTo>
                <a:lnTo>
                  <a:pt x="843" y="1612"/>
                </a:lnTo>
                <a:lnTo>
                  <a:pt x="843" y="1613"/>
                </a:lnTo>
                <a:lnTo>
                  <a:pt x="841" y="1613"/>
                </a:lnTo>
                <a:lnTo>
                  <a:pt x="841" y="1614"/>
                </a:lnTo>
                <a:lnTo>
                  <a:pt x="841" y="1616"/>
                </a:lnTo>
                <a:lnTo>
                  <a:pt x="841" y="1617"/>
                </a:lnTo>
                <a:lnTo>
                  <a:pt x="840" y="1618"/>
                </a:lnTo>
                <a:lnTo>
                  <a:pt x="839" y="1618"/>
                </a:lnTo>
                <a:lnTo>
                  <a:pt x="839" y="1619"/>
                </a:lnTo>
                <a:lnTo>
                  <a:pt x="838" y="1619"/>
                </a:lnTo>
                <a:lnTo>
                  <a:pt x="836" y="1619"/>
                </a:lnTo>
                <a:lnTo>
                  <a:pt x="836" y="1620"/>
                </a:lnTo>
                <a:lnTo>
                  <a:pt x="835" y="1620"/>
                </a:lnTo>
                <a:lnTo>
                  <a:pt x="836" y="1620"/>
                </a:lnTo>
                <a:lnTo>
                  <a:pt x="835" y="1619"/>
                </a:lnTo>
                <a:lnTo>
                  <a:pt x="834" y="1619"/>
                </a:lnTo>
                <a:lnTo>
                  <a:pt x="834" y="1618"/>
                </a:lnTo>
                <a:lnTo>
                  <a:pt x="834" y="1619"/>
                </a:lnTo>
                <a:lnTo>
                  <a:pt x="834" y="1618"/>
                </a:lnTo>
                <a:lnTo>
                  <a:pt x="834" y="1617"/>
                </a:lnTo>
                <a:lnTo>
                  <a:pt x="833" y="1616"/>
                </a:lnTo>
                <a:lnTo>
                  <a:pt x="833" y="1614"/>
                </a:lnTo>
                <a:lnTo>
                  <a:pt x="832" y="1614"/>
                </a:lnTo>
                <a:lnTo>
                  <a:pt x="832" y="1613"/>
                </a:lnTo>
                <a:lnTo>
                  <a:pt x="833" y="1613"/>
                </a:lnTo>
                <a:lnTo>
                  <a:pt x="833" y="1612"/>
                </a:lnTo>
                <a:lnTo>
                  <a:pt x="832" y="1611"/>
                </a:lnTo>
                <a:lnTo>
                  <a:pt x="832" y="1609"/>
                </a:lnTo>
                <a:lnTo>
                  <a:pt x="830" y="1609"/>
                </a:lnTo>
                <a:lnTo>
                  <a:pt x="829" y="1611"/>
                </a:lnTo>
                <a:lnTo>
                  <a:pt x="829" y="1612"/>
                </a:lnTo>
                <a:lnTo>
                  <a:pt x="828" y="1612"/>
                </a:lnTo>
                <a:lnTo>
                  <a:pt x="828" y="1613"/>
                </a:lnTo>
                <a:lnTo>
                  <a:pt x="828" y="1614"/>
                </a:lnTo>
                <a:lnTo>
                  <a:pt x="827" y="1613"/>
                </a:lnTo>
                <a:lnTo>
                  <a:pt x="827" y="1614"/>
                </a:lnTo>
                <a:lnTo>
                  <a:pt x="825" y="1614"/>
                </a:lnTo>
                <a:lnTo>
                  <a:pt x="824" y="1613"/>
                </a:lnTo>
                <a:lnTo>
                  <a:pt x="825" y="1613"/>
                </a:lnTo>
                <a:lnTo>
                  <a:pt x="822" y="1612"/>
                </a:lnTo>
                <a:lnTo>
                  <a:pt x="820" y="1612"/>
                </a:lnTo>
                <a:lnTo>
                  <a:pt x="819" y="1614"/>
                </a:lnTo>
                <a:lnTo>
                  <a:pt x="820" y="1614"/>
                </a:lnTo>
                <a:lnTo>
                  <a:pt x="822" y="1616"/>
                </a:lnTo>
                <a:lnTo>
                  <a:pt x="823" y="1616"/>
                </a:lnTo>
                <a:lnTo>
                  <a:pt x="824" y="1617"/>
                </a:lnTo>
                <a:lnTo>
                  <a:pt x="823" y="1617"/>
                </a:lnTo>
                <a:lnTo>
                  <a:pt x="825" y="1618"/>
                </a:lnTo>
                <a:lnTo>
                  <a:pt x="827" y="1618"/>
                </a:lnTo>
                <a:lnTo>
                  <a:pt x="828" y="1617"/>
                </a:lnTo>
                <a:lnTo>
                  <a:pt x="829" y="1617"/>
                </a:lnTo>
                <a:lnTo>
                  <a:pt x="828" y="1617"/>
                </a:lnTo>
                <a:lnTo>
                  <a:pt x="827" y="1619"/>
                </a:lnTo>
                <a:lnTo>
                  <a:pt x="827" y="1620"/>
                </a:lnTo>
                <a:lnTo>
                  <a:pt x="828" y="1620"/>
                </a:lnTo>
                <a:lnTo>
                  <a:pt x="828" y="1622"/>
                </a:lnTo>
                <a:lnTo>
                  <a:pt x="828" y="1623"/>
                </a:lnTo>
                <a:lnTo>
                  <a:pt x="827" y="1624"/>
                </a:lnTo>
                <a:lnTo>
                  <a:pt x="828" y="1624"/>
                </a:lnTo>
                <a:lnTo>
                  <a:pt x="827" y="1624"/>
                </a:lnTo>
                <a:lnTo>
                  <a:pt x="824" y="1622"/>
                </a:lnTo>
                <a:lnTo>
                  <a:pt x="822" y="1622"/>
                </a:lnTo>
                <a:lnTo>
                  <a:pt x="822" y="1620"/>
                </a:lnTo>
                <a:lnTo>
                  <a:pt x="822" y="1619"/>
                </a:lnTo>
                <a:lnTo>
                  <a:pt x="818" y="1618"/>
                </a:lnTo>
                <a:lnTo>
                  <a:pt x="817" y="1618"/>
                </a:lnTo>
                <a:lnTo>
                  <a:pt x="816" y="1618"/>
                </a:lnTo>
                <a:lnTo>
                  <a:pt x="816" y="1617"/>
                </a:lnTo>
                <a:lnTo>
                  <a:pt x="814" y="1617"/>
                </a:lnTo>
                <a:lnTo>
                  <a:pt x="813" y="1617"/>
                </a:lnTo>
                <a:lnTo>
                  <a:pt x="813" y="1616"/>
                </a:lnTo>
                <a:lnTo>
                  <a:pt x="812" y="1616"/>
                </a:lnTo>
                <a:lnTo>
                  <a:pt x="812" y="1614"/>
                </a:lnTo>
                <a:lnTo>
                  <a:pt x="811" y="1613"/>
                </a:lnTo>
                <a:lnTo>
                  <a:pt x="807" y="1609"/>
                </a:lnTo>
                <a:lnTo>
                  <a:pt x="807" y="1608"/>
                </a:lnTo>
                <a:lnTo>
                  <a:pt x="806" y="1608"/>
                </a:lnTo>
                <a:lnTo>
                  <a:pt x="804" y="1607"/>
                </a:lnTo>
                <a:lnTo>
                  <a:pt x="803" y="1607"/>
                </a:lnTo>
                <a:lnTo>
                  <a:pt x="803" y="1606"/>
                </a:lnTo>
                <a:lnTo>
                  <a:pt x="801" y="1606"/>
                </a:lnTo>
                <a:lnTo>
                  <a:pt x="800" y="1604"/>
                </a:lnTo>
                <a:lnTo>
                  <a:pt x="800" y="1603"/>
                </a:lnTo>
                <a:lnTo>
                  <a:pt x="798" y="1602"/>
                </a:lnTo>
                <a:lnTo>
                  <a:pt x="797" y="1603"/>
                </a:lnTo>
                <a:lnTo>
                  <a:pt x="796" y="1602"/>
                </a:lnTo>
                <a:lnTo>
                  <a:pt x="797" y="1600"/>
                </a:lnTo>
                <a:lnTo>
                  <a:pt x="796" y="1598"/>
                </a:lnTo>
                <a:lnTo>
                  <a:pt x="796" y="1597"/>
                </a:lnTo>
                <a:lnTo>
                  <a:pt x="796" y="1596"/>
                </a:lnTo>
                <a:lnTo>
                  <a:pt x="797" y="1596"/>
                </a:lnTo>
                <a:lnTo>
                  <a:pt x="797" y="1595"/>
                </a:lnTo>
                <a:lnTo>
                  <a:pt x="797" y="1593"/>
                </a:lnTo>
                <a:lnTo>
                  <a:pt x="796" y="1593"/>
                </a:lnTo>
                <a:lnTo>
                  <a:pt x="795" y="1593"/>
                </a:lnTo>
                <a:lnTo>
                  <a:pt x="796" y="1596"/>
                </a:lnTo>
                <a:lnTo>
                  <a:pt x="795" y="1596"/>
                </a:lnTo>
                <a:lnTo>
                  <a:pt x="793" y="1596"/>
                </a:lnTo>
                <a:lnTo>
                  <a:pt x="792" y="1595"/>
                </a:lnTo>
                <a:lnTo>
                  <a:pt x="791" y="1592"/>
                </a:lnTo>
                <a:lnTo>
                  <a:pt x="792" y="1591"/>
                </a:lnTo>
                <a:lnTo>
                  <a:pt x="792" y="1590"/>
                </a:lnTo>
                <a:lnTo>
                  <a:pt x="791" y="1591"/>
                </a:lnTo>
                <a:lnTo>
                  <a:pt x="788" y="1588"/>
                </a:lnTo>
                <a:lnTo>
                  <a:pt x="788" y="1587"/>
                </a:lnTo>
                <a:lnTo>
                  <a:pt x="786" y="1587"/>
                </a:lnTo>
                <a:lnTo>
                  <a:pt x="785" y="1586"/>
                </a:lnTo>
                <a:lnTo>
                  <a:pt x="782" y="1586"/>
                </a:lnTo>
                <a:lnTo>
                  <a:pt x="779" y="1585"/>
                </a:lnTo>
                <a:lnTo>
                  <a:pt x="777" y="1583"/>
                </a:lnTo>
                <a:lnTo>
                  <a:pt x="775" y="1581"/>
                </a:lnTo>
                <a:lnTo>
                  <a:pt x="775" y="1580"/>
                </a:lnTo>
                <a:lnTo>
                  <a:pt x="774" y="1579"/>
                </a:lnTo>
                <a:lnTo>
                  <a:pt x="774" y="1577"/>
                </a:lnTo>
                <a:lnTo>
                  <a:pt x="772" y="1576"/>
                </a:lnTo>
                <a:lnTo>
                  <a:pt x="769" y="1572"/>
                </a:lnTo>
                <a:lnTo>
                  <a:pt x="766" y="1570"/>
                </a:lnTo>
                <a:lnTo>
                  <a:pt x="765" y="1570"/>
                </a:lnTo>
                <a:lnTo>
                  <a:pt x="765" y="1571"/>
                </a:lnTo>
                <a:lnTo>
                  <a:pt x="764" y="1571"/>
                </a:lnTo>
                <a:lnTo>
                  <a:pt x="764" y="1570"/>
                </a:lnTo>
                <a:lnTo>
                  <a:pt x="765" y="1569"/>
                </a:lnTo>
                <a:lnTo>
                  <a:pt x="764" y="1566"/>
                </a:lnTo>
                <a:lnTo>
                  <a:pt x="765" y="1565"/>
                </a:lnTo>
                <a:lnTo>
                  <a:pt x="766" y="1565"/>
                </a:lnTo>
                <a:lnTo>
                  <a:pt x="766" y="1564"/>
                </a:lnTo>
                <a:lnTo>
                  <a:pt x="765" y="1561"/>
                </a:lnTo>
                <a:lnTo>
                  <a:pt x="763" y="1559"/>
                </a:lnTo>
                <a:lnTo>
                  <a:pt x="763" y="1558"/>
                </a:lnTo>
                <a:lnTo>
                  <a:pt x="761" y="1555"/>
                </a:lnTo>
                <a:lnTo>
                  <a:pt x="763" y="1554"/>
                </a:lnTo>
                <a:lnTo>
                  <a:pt x="763" y="1555"/>
                </a:lnTo>
                <a:lnTo>
                  <a:pt x="764" y="1555"/>
                </a:lnTo>
                <a:lnTo>
                  <a:pt x="764" y="1554"/>
                </a:lnTo>
                <a:lnTo>
                  <a:pt x="764" y="1553"/>
                </a:lnTo>
                <a:lnTo>
                  <a:pt x="765" y="1553"/>
                </a:lnTo>
                <a:lnTo>
                  <a:pt x="766" y="1555"/>
                </a:lnTo>
                <a:lnTo>
                  <a:pt x="768" y="1555"/>
                </a:lnTo>
                <a:lnTo>
                  <a:pt x="769" y="1555"/>
                </a:lnTo>
                <a:lnTo>
                  <a:pt x="772" y="1556"/>
                </a:lnTo>
                <a:lnTo>
                  <a:pt x="775" y="1559"/>
                </a:lnTo>
                <a:lnTo>
                  <a:pt x="776" y="1560"/>
                </a:lnTo>
                <a:lnTo>
                  <a:pt x="777" y="1561"/>
                </a:lnTo>
                <a:lnTo>
                  <a:pt x="777" y="1560"/>
                </a:lnTo>
                <a:lnTo>
                  <a:pt x="779" y="1560"/>
                </a:lnTo>
                <a:lnTo>
                  <a:pt x="777" y="1559"/>
                </a:lnTo>
                <a:lnTo>
                  <a:pt x="779" y="1560"/>
                </a:lnTo>
                <a:lnTo>
                  <a:pt x="780" y="1560"/>
                </a:lnTo>
                <a:lnTo>
                  <a:pt x="781" y="1560"/>
                </a:lnTo>
                <a:lnTo>
                  <a:pt x="781" y="1559"/>
                </a:lnTo>
                <a:lnTo>
                  <a:pt x="780" y="1558"/>
                </a:lnTo>
                <a:lnTo>
                  <a:pt x="780" y="1556"/>
                </a:lnTo>
                <a:lnTo>
                  <a:pt x="780" y="1555"/>
                </a:lnTo>
                <a:lnTo>
                  <a:pt x="781" y="1554"/>
                </a:lnTo>
                <a:lnTo>
                  <a:pt x="782" y="1554"/>
                </a:lnTo>
                <a:lnTo>
                  <a:pt x="782" y="1553"/>
                </a:lnTo>
                <a:lnTo>
                  <a:pt x="781" y="1551"/>
                </a:lnTo>
                <a:lnTo>
                  <a:pt x="780" y="1553"/>
                </a:lnTo>
                <a:lnTo>
                  <a:pt x="779" y="1551"/>
                </a:lnTo>
                <a:lnTo>
                  <a:pt x="777" y="1551"/>
                </a:lnTo>
                <a:lnTo>
                  <a:pt x="776" y="1551"/>
                </a:lnTo>
                <a:lnTo>
                  <a:pt x="775" y="1551"/>
                </a:lnTo>
                <a:lnTo>
                  <a:pt x="775" y="1550"/>
                </a:lnTo>
                <a:lnTo>
                  <a:pt x="774" y="1550"/>
                </a:lnTo>
                <a:lnTo>
                  <a:pt x="772" y="1549"/>
                </a:lnTo>
                <a:lnTo>
                  <a:pt x="772" y="1548"/>
                </a:lnTo>
                <a:lnTo>
                  <a:pt x="771" y="1547"/>
                </a:lnTo>
                <a:lnTo>
                  <a:pt x="771" y="1545"/>
                </a:lnTo>
                <a:lnTo>
                  <a:pt x="771" y="1544"/>
                </a:lnTo>
                <a:lnTo>
                  <a:pt x="772" y="1543"/>
                </a:lnTo>
                <a:lnTo>
                  <a:pt x="772" y="1540"/>
                </a:lnTo>
                <a:lnTo>
                  <a:pt x="774" y="1538"/>
                </a:lnTo>
                <a:lnTo>
                  <a:pt x="775" y="1538"/>
                </a:lnTo>
                <a:lnTo>
                  <a:pt x="774" y="1537"/>
                </a:lnTo>
                <a:lnTo>
                  <a:pt x="772" y="1538"/>
                </a:lnTo>
                <a:lnTo>
                  <a:pt x="775" y="1535"/>
                </a:lnTo>
                <a:lnTo>
                  <a:pt x="775" y="1532"/>
                </a:lnTo>
                <a:lnTo>
                  <a:pt x="777" y="1531"/>
                </a:lnTo>
                <a:lnTo>
                  <a:pt x="776" y="1531"/>
                </a:lnTo>
                <a:lnTo>
                  <a:pt x="776" y="1532"/>
                </a:lnTo>
                <a:lnTo>
                  <a:pt x="776" y="1535"/>
                </a:lnTo>
                <a:lnTo>
                  <a:pt x="777" y="1535"/>
                </a:lnTo>
                <a:lnTo>
                  <a:pt x="779" y="1535"/>
                </a:lnTo>
                <a:lnTo>
                  <a:pt x="780" y="1535"/>
                </a:lnTo>
                <a:lnTo>
                  <a:pt x="781" y="1534"/>
                </a:lnTo>
                <a:lnTo>
                  <a:pt x="782" y="1534"/>
                </a:lnTo>
                <a:lnTo>
                  <a:pt x="782" y="1532"/>
                </a:lnTo>
                <a:lnTo>
                  <a:pt x="781" y="1532"/>
                </a:lnTo>
                <a:lnTo>
                  <a:pt x="782" y="1531"/>
                </a:lnTo>
                <a:lnTo>
                  <a:pt x="781" y="1531"/>
                </a:lnTo>
                <a:lnTo>
                  <a:pt x="780" y="1529"/>
                </a:lnTo>
                <a:lnTo>
                  <a:pt x="781" y="1526"/>
                </a:lnTo>
                <a:lnTo>
                  <a:pt x="782" y="1526"/>
                </a:lnTo>
                <a:lnTo>
                  <a:pt x="782" y="1524"/>
                </a:lnTo>
                <a:lnTo>
                  <a:pt x="781" y="1522"/>
                </a:lnTo>
                <a:lnTo>
                  <a:pt x="777" y="1522"/>
                </a:lnTo>
                <a:lnTo>
                  <a:pt x="777" y="1523"/>
                </a:lnTo>
                <a:lnTo>
                  <a:pt x="777" y="1522"/>
                </a:lnTo>
                <a:lnTo>
                  <a:pt x="774" y="1523"/>
                </a:lnTo>
                <a:lnTo>
                  <a:pt x="775" y="1522"/>
                </a:lnTo>
                <a:lnTo>
                  <a:pt x="776" y="1518"/>
                </a:lnTo>
                <a:lnTo>
                  <a:pt x="776" y="1517"/>
                </a:lnTo>
                <a:lnTo>
                  <a:pt x="775" y="1516"/>
                </a:lnTo>
                <a:lnTo>
                  <a:pt x="774" y="1515"/>
                </a:lnTo>
                <a:lnTo>
                  <a:pt x="774" y="1516"/>
                </a:lnTo>
                <a:lnTo>
                  <a:pt x="775" y="1517"/>
                </a:lnTo>
                <a:lnTo>
                  <a:pt x="774" y="1518"/>
                </a:lnTo>
                <a:lnTo>
                  <a:pt x="772" y="1519"/>
                </a:lnTo>
                <a:lnTo>
                  <a:pt x="771" y="1521"/>
                </a:lnTo>
                <a:lnTo>
                  <a:pt x="770" y="1519"/>
                </a:lnTo>
                <a:lnTo>
                  <a:pt x="768" y="1521"/>
                </a:lnTo>
                <a:lnTo>
                  <a:pt x="768" y="1519"/>
                </a:lnTo>
                <a:lnTo>
                  <a:pt x="766" y="1519"/>
                </a:lnTo>
                <a:lnTo>
                  <a:pt x="765" y="1519"/>
                </a:lnTo>
                <a:lnTo>
                  <a:pt x="765" y="1518"/>
                </a:lnTo>
                <a:lnTo>
                  <a:pt x="761" y="1517"/>
                </a:lnTo>
                <a:lnTo>
                  <a:pt x="757" y="1517"/>
                </a:lnTo>
                <a:lnTo>
                  <a:pt x="755" y="1519"/>
                </a:lnTo>
                <a:lnTo>
                  <a:pt x="758" y="1524"/>
                </a:lnTo>
                <a:lnTo>
                  <a:pt x="759" y="1524"/>
                </a:lnTo>
                <a:lnTo>
                  <a:pt x="759" y="1526"/>
                </a:lnTo>
                <a:lnTo>
                  <a:pt x="758" y="1524"/>
                </a:lnTo>
                <a:lnTo>
                  <a:pt x="755" y="1519"/>
                </a:lnTo>
                <a:lnTo>
                  <a:pt x="754" y="1519"/>
                </a:lnTo>
                <a:lnTo>
                  <a:pt x="753" y="1517"/>
                </a:lnTo>
                <a:lnTo>
                  <a:pt x="754" y="1517"/>
                </a:lnTo>
                <a:lnTo>
                  <a:pt x="754" y="1516"/>
                </a:lnTo>
                <a:lnTo>
                  <a:pt x="757" y="1516"/>
                </a:lnTo>
                <a:lnTo>
                  <a:pt x="759" y="1516"/>
                </a:lnTo>
                <a:lnTo>
                  <a:pt x="759" y="1513"/>
                </a:lnTo>
                <a:lnTo>
                  <a:pt x="759" y="1512"/>
                </a:lnTo>
                <a:lnTo>
                  <a:pt x="759" y="1508"/>
                </a:lnTo>
                <a:lnTo>
                  <a:pt x="758" y="1507"/>
                </a:lnTo>
                <a:lnTo>
                  <a:pt x="757" y="1507"/>
                </a:lnTo>
                <a:lnTo>
                  <a:pt x="755" y="1506"/>
                </a:lnTo>
                <a:lnTo>
                  <a:pt x="753" y="1505"/>
                </a:lnTo>
                <a:lnTo>
                  <a:pt x="752" y="1502"/>
                </a:lnTo>
                <a:lnTo>
                  <a:pt x="752" y="1501"/>
                </a:lnTo>
                <a:lnTo>
                  <a:pt x="753" y="1501"/>
                </a:lnTo>
                <a:lnTo>
                  <a:pt x="754" y="1501"/>
                </a:lnTo>
                <a:lnTo>
                  <a:pt x="758" y="1500"/>
                </a:lnTo>
                <a:lnTo>
                  <a:pt x="759" y="1500"/>
                </a:lnTo>
                <a:lnTo>
                  <a:pt x="760" y="1499"/>
                </a:lnTo>
                <a:lnTo>
                  <a:pt x="757" y="1497"/>
                </a:lnTo>
                <a:lnTo>
                  <a:pt x="752" y="1499"/>
                </a:lnTo>
                <a:lnTo>
                  <a:pt x="752" y="1500"/>
                </a:lnTo>
                <a:lnTo>
                  <a:pt x="752" y="1499"/>
                </a:lnTo>
                <a:lnTo>
                  <a:pt x="749" y="1500"/>
                </a:lnTo>
                <a:lnTo>
                  <a:pt x="748" y="1499"/>
                </a:lnTo>
                <a:lnTo>
                  <a:pt x="747" y="1497"/>
                </a:lnTo>
                <a:lnTo>
                  <a:pt x="749" y="1494"/>
                </a:lnTo>
                <a:lnTo>
                  <a:pt x="749" y="1492"/>
                </a:lnTo>
                <a:lnTo>
                  <a:pt x="748" y="1491"/>
                </a:lnTo>
                <a:lnTo>
                  <a:pt x="742" y="1489"/>
                </a:lnTo>
                <a:lnTo>
                  <a:pt x="741" y="1489"/>
                </a:lnTo>
                <a:lnTo>
                  <a:pt x="738" y="1489"/>
                </a:lnTo>
                <a:lnTo>
                  <a:pt x="739" y="1489"/>
                </a:lnTo>
                <a:lnTo>
                  <a:pt x="741" y="1487"/>
                </a:lnTo>
                <a:lnTo>
                  <a:pt x="744" y="1485"/>
                </a:lnTo>
                <a:lnTo>
                  <a:pt x="744" y="1484"/>
                </a:lnTo>
                <a:lnTo>
                  <a:pt x="744" y="1483"/>
                </a:lnTo>
                <a:lnTo>
                  <a:pt x="743" y="1481"/>
                </a:lnTo>
                <a:lnTo>
                  <a:pt x="741" y="1481"/>
                </a:lnTo>
                <a:lnTo>
                  <a:pt x="739" y="1481"/>
                </a:lnTo>
                <a:lnTo>
                  <a:pt x="742" y="1480"/>
                </a:lnTo>
                <a:lnTo>
                  <a:pt x="742" y="1479"/>
                </a:lnTo>
                <a:lnTo>
                  <a:pt x="743" y="1478"/>
                </a:lnTo>
                <a:lnTo>
                  <a:pt x="744" y="1478"/>
                </a:lnTo>
                <a:lnTo>
                  <a:pt x="748" y="1476"/>
                </a:lnTo>
                <a:lnTo>
                  <a:pt x="749" y="1476"/>
                </a:lnTo>
                <a:lnTo>
                  <a:pt x="750" y="1478"/>
                </a:lnTo>
                <a:lnTo>
                  <a:pt x="752" y="1478"/>
                </a:lnTo>
                <a:lnTo>
                  <a:pt x="752" y="1476"/>
                </a:lnTo>
                <a:lnTo>
                  <a:pt x="750" y="1474"/>
                </a:lnTo>
                <a:lnTo>
                  <a:pt x="749" y="1471"/>
                </a:lnTo>
                <a:lnTo>
                  <a:pt x="748" y="1473"/>
                </a:lnTo>
                <a:lnTo>
                  <a:pt x="747" y="1473"/>
                </a:lnTo>
                <a:lnTo>
                  <a:pt x="747" y="1474"/>
                </a:lnTo>
                <a:lnTo>
                  <a:pt x="747" y="1473"/>
                </a:lnTo>
                <a:lnTo>
                  <a:pt x="745" y="1473"/>
                </a:lnTo>
                <a:lnTo>
                  <a:pt x="744" y="1473"/>
                </a:lnTo>
                <a:lnTo>
                  <a:pt x="743" y="1473"/>
                </a:lnTo>
                <a:lnTo>
                  <a:pt x="743" y="1474"/>
                </a:lnTo>
                <a:lnTo>
                  <a:pt x="743" y="1475"/>
                </a:lnTo>
                <a:lnTo>
                  <a:pt x="742" y="1474"/>
                </a:lnTo>
                <a:lnTo>
                  <a:pt x="738" y="1473"/>
                </a:lnTo>
                <a:lnTo>
                  <a:pt x="737" y="1474"/>
                </a:lnTo>
                <a:lnTo>
                  <a:pt x="736" y="1473"/>
                </a:lnTo>
                <a:lnTo>
                  <a:pt x="736" y="1474"/>
                </a:lnTo>
                <a:lnTo>
                  <a:pt x="734" y="1473"/>
                </a:lnTo>
                <a:lnTo>
                  <a:pt x="734" y="1471"/>
                </a:lnTo>
                <a:lnTo>
                  <a:pt x="733" y="1471"/>
                </a:lnTo>
                <a:lnTo>
                  <a:pt x="732" y="1470"/>
                </a:lnTo>
                <a:lnTo>
                  <a:pt x="732" y="1469"/>
                </a:lnTo>
                <a:lnTo>
                  <a:pt x="731" y="1463"/>
                </a:lnTo>
                <a:lnTo>
                  <a:pt x="729" y="1460"/>
                </a:lnTo>
                <a:lnTo>
                  <a:pt x="727" y="1459"/>
                </a:lnTo>
                <a:lnTo>
                  <a:pt x="725" y="1459"/>
                </a:lnTo>
                <a:lnTo>
                  <a:pt x="725" y="1458"/>
                </a:lnTo>
                <a:lnTo>
                  <a:pt x="723" y="1458"/>
                </a:lnTo>
                <a:lnTo>
                  <a:pt x="723" y="1457"/>
                </a:lnTo>
                <a:lnTo>
                  <a:pt x="722" y="1457"/>
                </a:lnTo>
                <a:lnTo>
                  <a:pt x="721" y="1457"/>
                </a:lnTo>
                <a:lnTo>
                  <a:pt x="721" y="1455"/>
                </a:lnTo>
                <a:lnTo>
                  <a:pt x="720" y="1455"/>
                </a:lnTo>
                <a:lnTo>
                  <a:pt x="718" y="1455"/>
                </a:lnTo>
                <a:lnTo>
                  <a:pt x="718" y="1454"/>
                </a:lnTo>
                <a:lnTo>
                  <a:pt x="718" y="1455"/>
                </a:lnTo>
                <a:lnTo>
                  <a:pt x="717" y="1454"/>
                </a:lnTo>
                <a:lnTo>
                  <a:pt x="716" y="1453"/>
                </a:lnTo>
                <a:lnTo>
                  <a:pt x="715" y="1453"/>
                </a:lnTo>
                <a:lnTo>
                  <a:pt x="715" y="1452"/>
                </a:lnTo>
                <a:lnTo>
                  <a:pt x="713" y="1452"/>
                </a:lnTo>
                <a:lnTo>
                  <a:pt x="712" y="1452"/>
                </a:lnTo>
                <a:lnTo>
                  <a:pt x="712" y="1451"/>
                </a:lnTo>
                <a:lnTo>
                  <a:pt x="712" y="1449"/>
                </a:lnTo>
                <a:lnTo>
                  <a:pt x="712" y="1447"/>
                </a:lnTo>
                <a:lnTo>
                  <a:pt x="711" y="1447"/>
                </a:lnTo>
                <a:lnTo>
                  <a:pt x="712" y="1444"/>
                </a:lnTo>
                <a:lnTo>
                  <a:pt x="711" y="1442"/>
                </a:lnTo>
                <a:lnTo>
                  <a:pt x="712" y="1441"/>
                </a:lnTo>
                <a:lnTo>
                  <a:pt x="713" y="1441"/>
                </a:lnTo>
                <a:lnTo>
                  <a:pt x="713" y="1438"/>
                </a:lnTo>
                <a:lnTo>
                  <a:pt x="712" y="1439"/>
                </a:lnTo>
                <a:lnTo>
                  <a:pt x="712" y="1438"/>
                </a:lnTo>
                <a:lnTo>
                  <a:pt x="712" y="1437"/>
                </a:lnTo>
                <a:lnTo>
                  <a:pt x="709" y="1437"/>
                </a:lnTo>
                <a:lnTo>
                  <a:pt x="705" y="1435"/>
                </a:lnTo>
                <a:lnTo>
                  <a:pt x="705" y="1432"/>
                </a:lnTo>
                <a:lnTo>
                  <a:pt x="704" y="1432"/>
                </a:lnTo>
                <a:lnTo>
                  <a:pt x="704" y="1431"/>
                </a:lnTo>
                <a:lnTo>
                  <a:pt x="705" y="1432"/>
                </a:lnTo>
                <a:lnTo>
                  <a:pt x="704" y="1431"/>
                </a:lnTo>
                <a:lnTo>
                  <a:pt x="704" y="1430"/>
                </a:lnTo>
                <a:lnTo>
                  <a:pt x="704" y="1428"/>
                </a:lnTo>
                <a:lnTo>
                  <a:pt x="704" y="1427"/>
                </a:lnTo>
                <a:lnTo>
                  <a:pt x="701" y="1426"/>
                </a:lnTo>
                <a:lnTo>
                  <a:pt x="702" y="1425"/>
                </a:lnTo>
                <a:lnTo>
                  <a:pt x="702" y="1423"/>
                </a:lnTo>
                <a:lnTo>
                  <a:pt x="699" y="1420"/>
                </a:lnTo>
                <a:lnTo>
                  <a:pt x="697" y="1420"/>
                </a:lnTo>
                <a:lnTo>
                  <a:pt x="696" y="1419"/>
                </a:lnTo>
                <a:lnTo>
                  <a:pt x="695" y="1419"/>
                </a:lnTo>
                <a:lnTo>
                  <a:pt x="693" y="1417"/>
                </a:lnTo>
                <a:lnTo>
                  <a:pt x="693" y="1416"/>
                </a:lnTo>
                <a:lnTo>
                  <a:pt x="694" y="1414"/>
                </a:lnTo>
                <a:lnTo>
                  <a:pt x="693" y="1412"/>
                </a:lnTo>
                <a:lnTo>
                  <a:pt x="690" y="1412"/>
                </a:lnTo>
                <a:lnTo>
                  <a:pt x="688" y="1415"/>
                </a:lnTo>
                <a:lnTo>
                  <a:pt x="685" y="1414"/>
                </a:lnTo>
                <a:lnTo>
                  <a:pt x="685" y="1411"/>
                </a:lnTo>
                <a:lnTo>
                  <a:pt x="684" y="1409"/>
                </a:lnTo>
                <a:lnTo>
                  <a:pt x="685" y="1409"/>
                </a:lnTo>
                <a:lnTo>
                  <a:pt x="685" y="1407"/>
                </a:lnTo>
                <a:lnTo>
                  <a:pt x="689" y="1409"/>
                </a:lnTo>
                <a:lnTo>
                  <a:pt x="690" y="1407"/>
                </a:lnTo>
                <a:lnTo>
                  <a:pt x="694" y="1406"/>
                </a:lnTo>
                <a:lnTo>
                  <a:pt x="694" y="1405"/>
                </a:lnTo>
                <a:lnTo>
                  <a:pt x="691" y="1404"/>
                </a:lnTo>
                <a:lnTo>
                  <a:pt x="689" y="1404"/>
                </a:lnTo>
                <a:lnTo>
                  <a:pt x="688" y="1404"/>
                </a:lnTo>
                <a:lnTo>
                  <a:pt x="685" y="1404"/>
                </a:lnTo>
                <a:lnTo>
                  <a:pt x="685" y="1403"/>
                </a:lnTo>
                <a:lnTo>
                  <a:pt x="684" y="1400"/>
                </a:lnTo>
                <a:lnTo>
                  <a:pt x="683" y="1400"/>
                </a:lnTo>
                <a:lnTo>
                  <a:pt x="683" y="1399"/>
                </a:lnTo>
                <a:lnTo>
                  <a:pt x="680" y="1399"/>
                </a:lnTo>
                <a:lnTo>
                  <a:pt x="679" y="1396"/>
                </a:lnTo>
                <a:lnTo>
                  <a:pt x="680" y="1396"/>
                </a:lnTo>
                <a:lnTo>
                  <a:pt x="680" y="1395"/>
                </a:lnTo>
                <a:lnTo>
                  <a:pt x="679" y="1395"/>
                </a:lnTo>
                <a:lnTo>
                  <a:pt x="679" y="1394"/>
                </a:lnTo>
                <a:lnTo>
                  <a:pt x="678" y="1394"/>
                </a:lnTo>
                <a:lnTo>
                  <a:pt x="677" y="1393"/>
                </a:lnTo>
                <a:lnTo>
                  <a:pt x="675" y="1393"/>
                </a:lnTo>
                <a:lnTo>
                  <a:pt x="674" y="1390"/>
                </a:lnTo>
                <a:lnTo>
                  <a:pt x="673" y="1389"/>
                </a:lnTo>
                <a:lnTo>
                  <a:pt x="674" y="1389"/>
                </a:lnTo>
                <a:lnTo>
                  <a:pt x="674" y="1388"/>
                </a:lnTo>
                <a:lnTo>
                  <a:pt x="675" y="1388"/>
                </a:lnTo>
                <a:lnTo>
                  <a:pt x="674" y="1387"/>
                </a:lnTo>
                <a:lnTo>
                  <a:pt x="675" y="1387"/>
                </a:lnTo>
                <a:lnTo>
                  <a:pt x="677" y="1387"/>
                </a:lnTo>
                <a:lnTo>
                  <a:pt x="677" y="1385"/>
                </a:lnTo>
                <a:lnTo>
                  <a:pt x="675" y="1383"/>
                </a:lnTo>
                <a:lnTo>
                  <a:pt x="675" y="1382"/>
                </a:lnTo>
                <a:lnTo>
                  <a:pt x="678" y="1380"/>
                </a:lnTo>
                <a:lnTo>
                  <a:pt x="678" y="1382"/>
                </a:lnTo>
                <a:lnTo>
                  <a:pt x="677" y="1382"/>
                </a:lnTo>
                <a:lnTo>
                  <a:pt x="677" y="1383"/>
                </a:lnTo>
                <a:lnTo>
                  <a:pt x="678" y="1385"/>
                </a:lnTo>
                <a:lnTo>
                  <a:pt x="679" y="1387"/>
                </a:lnTo>
                <a:lnTo>
                  <a:pt x="679" y="1388"/>
                </a:lnTo>
                <a:lnTo>
                  <a:pt x="680" y="1389"/>
                </a:lnTo>
                <a:lnTo>
                  <a:pt x="680" y="1388"/>
                </a:lnTo>
                <a:lnTo>
                  <a:pt x="680" y="1389"/>
                </a:lnTo>
                <a:lnTo>
                  <a:pt x="681" y="1390"/>
                </a:lnTo>
                <a:lnTo>
                  <a:pt x="685" y="1387"/>
                </a:lnTo>
                <a:lnTo>
                  <a:pt x="684" y="1384"/>
                </a:lnTo>
                <a:lnTo>
                  <a:pt x="686" y="1380"/>
                </a:lnTo>
                <a:lnTo>
                  <a:pt x="686" y="1379"/>
                </a:lnTo>
                <a:lnTo>
                  <a:pt x="685" y="1379"/>
                </a:lnTo>
                <a:lnTo>
                  <a:pt x="686" y="1379"/>
                </a:lnTo>
                <a:lnTo>
                  <a:pt x="686" y="1378"/>
                </a:lnTo>
                <a:lnTo>
                  <a:pt x="684" y="1377"/>
                </a:lnTo>
                <a:lnTo>
                  <a:pt x="684" y="1375"/>
                </a:lnTo>
                <a:lnTo>
                  <a:pt x="685" y="1374"/>
                </a:lnTo>
                <a:lnTo>
                  <a:pt x="689" y="1378"/>
                </a:lnTo>
                <a:lnTo>
                  <a:pt x="688" y="1378"/>
                </a:lnTo>
                <a:lnTo>
                  <a:pt x="690" y="1379"/>
                </a:lnTo>
                <a:lnTo>
                  <a:pt x="691" y="1379"/>
                </a:lnTo>
                <a:lnTo>
                  <a:pt x="695" y="1384"/>
                </a:lnTo>
                <a:lnTo>
                  <a:pt x="696" y="1384"/>
                </a:lnTo>
                <a:lnTo>
                  <a:pt x="699" y="1382"/>
                </a:lnTo>
                <a:lnTo>
                  <a:pt x="697" y="1380"/>
                </a:lnTo>
                <a:lnTo>
                  <a:pt x="699" y="1380"/>
                </a:lnTo>
                <a:lnTo>
                  <a:pt x="699" y="1382"/>
                </a:lnTo>
                <a:lnTo>
                  <a:pt x="700" y="1380"/>
                </a:lnTo>
                <a:lnTo>
                  <a:pt x="702" y="1379"/>
                </a:lnTo>
                <a:lnTo>
                  <a:pt x="702" y="1378"/>
                </a:lnTo>
                <a:lnTo>
                  <a:pt x="701" y="1378"/>
                </a:lnTo>
                <a:lnTo>
                  <a:pt x="702" y="1377"/>
                </a:lnTo>
                <a:lnTo>
                  <a:pt x="704" y="1378"/>
                </a:lnTo>
                <a:lnTo>
                  <a:pt x="706" y="1375"/>
                </a:lnTo>
                <a:lnTo>
                  <a:pt x="706" y="1374"/>
                </a:lnTo>
                <a:lnTo>
                  <a:pt x="707" y="1373"/>
                </a:lnTo>
                <a:lnTo>
                  <a:pt x="712" y="1369"/>
                </a:lnTo>
                <a:lnTo>
                  <a:pt x="712" y="1368"/>
                </a:lnTo>
                <a:lnTo>
                  <a:pt x="710" y="1366"/>
                </a:lnTo>
                <a:lnTo>
                  <a:pt x="709" y="1364"/>
                </a:lnTo>
                <a:lnTo>
                  <a:pt x="707" y="1362"/>
                </a:lnTo>
                <a:lnTo>
                  <a:pt x="701" y="1356"/>
                </a:lnTo>
                <a:lnTo>
                  <a:pt x="701" y="1355"/>
                </a:lnTo>
                <a:lnTo>
                  <a:pt x="731" y="1356"/>
                </a:lnTo>
                <a:lnTo>
                  <a:pt x="732" y="1356"/>
                </a:lnTo>
                <a:lnTo>
                  <a:pt x="737" y="1356"/>
                </a:lnTo>
                <a:lnTo>
                  <a:pt x="738" y="1356"/>
                </a:lnTo>
                <a:lnTo>
                  <a:pt x="750" y="1356"/>
                </a:lnTo>
                <a:lnTo>
                  <a:pt x="758" y="1356"/>
                </a:lnTo>
                <a:lnTo>
                  <a:pt x="759" y="1357"/>
                </a:lnTo>
                <a:lnTo>
                  <a:pt x="760" y="1358"/>
                </a:lnTo>
                <a:lnTo>
                  <a:pt x="761" y="1358"/>
                </a:lnTo>
                <a:lnTo>
                  <a:pt x="775" y="1358"/>
                </a:lnTo>
                <a:lnTo>
                  <a:pt x="775" y="1359"/>
                </a:lnTo>
                <a:lnTo>
                  <a:pt x="776" y="1359"/>
                </a:lnTo>
                <a:lnTo>
                  <a:pt x="776" y="1362"/>
                </a:lnTo>
                <a:lnTo>
                  <a:pt x="777" y="1363"/>
                </a:lnTo>
                <a:lnTo>
                  <a:pt x="776" y="1364"/>
                </a:lnTo>
                <a:lnTo>
                  <a:pt x="777" y="1368"/>
                </a:lnTo>
                <a:lnTo>
                  <a:pt x="777" y="1369"/>
                </a:lnTo>
                <a:lnTo>
                  <a:pt x="779" y="1371"/>
                </a:lnTo>
                <a:lnTo>
                  <a:pt x="780" y="1371"/>
                </a:lnTo>
                <a:lnTo>
                  <a:pt x="781" y="1369"/>
                </a:lnTo>
                <a:lnTo>
                  <a:pt x="780" y="1357"/>
                </a:lnTo>
                <a:lnTo>
                  <a:pt x="780" y="1358"/>
                </a:lnTo>
                <a:lnTo>
                  <a:pt x="781" y="1367"/>
                </a:lnTo>
                <a:lnTo>
                  <a:pt x="781" y="1368"/>
                </a:lnTo>
                <a:lnTo>
                  <a:pt x="782" y="1368"/>
                </a:lnTo>
                <a:lnTo>
                  <a:pt x="784" y="1368"/>
                </a:lnTo>
                <a:lnTo>
                  <a:pt x="784" y="1369"/>
                </a:lnTo>
                <a:lnTo>
                  <a:pt x="784" y="1371"/>
                </a:lnTo>
                <a:lnTo>
                  <a:pt x="785" y="1371"/>
                </a:lnTo>
                <a:lnTo>
                  <a:pt x="785" y="1369"/>
                </a:lnTo>
                <a:lnTo>
                  <a:pt x="785" y="1367"/>
                </a:lnTo>
                <a:lnTo>
                  <a:pt x="785" y="1366"/>
                </a:lnTo>
                <a:lnTo>
                  <a:pt x="785" y="1362"/>
                </a:lnTo>
                <a:lnTo>
                  <a:pt x="786" y="1359"/>
                </a:lnTo>
                <a:lnTo>
                  <a:pt x="790" y="1359"/>
                </a:lnTo>
                <a:lnTo>
                  <a:pt x="792" y="1359"/>
                </a:lnTo>
                <a:lnTo>
                  <a:pt x="796" y="1359"/>
                </a:lnTo>
                <a:lnTo>
                  <a:pt x="798" y="1359"/>
                </a:lnTo>
                <a:lnTo>
                  <a:pt x="800" y="1361"/>
                </a:lnTo>
                <a:lnTo>
                  <a:pt x="800" y="1359"/>
                </a:lnTo>
                <a:lnTo>
                  <a:pt x="801" y="1359"/>
                </a:lnTo>
                <a:lnTo>
                  <a:pt x="802" y="1359"/>
                </a:lnTo>
                <a:lnTo>
                  <a:pt x="804" y="1359"/>
                </a:lnTo>
                <a:lnTo>
                  <a:pt x="804" y="1358"/>
                </a:lnTo>
                <a:lnTo>
                  <a:pt x="808" y="1358"/>
                </a:lnTo>
                <a:lnTo>
                  <a:pt x="814" y="1357"/>
                </a:lnTo>
                <a:lnTo>
                  <a:pt x="817" y="1357"/>
                </a:lnTo>
                <a:lnTo>
                  <a:pt x="823" y="1356"/>
                </a:lnTo>
                <a:lnTo>
                  <a:pt x="822" y="1353"/>
                </a:lnTo>
                <a:lnTo>
                  <a:pt x="823" y="1353"/>
                </a:lnTo>
                <a:lnTo>
                  <a:pt x="823" y="1352"/>
                </a:lnTo>
                <a:lnTo>
                  <a:pt x="824" y="1355"/>
                </a:lnTo>
                <a:lnTo>
                  <a:pt x="827" y="1355"/>
                </a:lnTo>
                <a:lnTo>
                  <a:pt x="836" y="1350"/>
                </a:lnTo>
                <a:lnTo>
                  <a:pt x="844" y="1347"/>
                </a:lnTo>
                <a:lnTo>
                  <a:pt x="860" y="1343"/>
                </a:lnTo>
                <a:lnTo>
                  <a:pt x="861" y="1343"/>
                </a:lnTo>
                <a:lnTo>
                  <a:pt x="862" y="1345"/>
                </a:lnTo>
                <a:lnTo>
                  <a:pt x="865" y="1348"/>
                </a:lnTo>
                <a:lnTo>
                  <a:pt x="867" y="1351"/>
                </a:lnTo>
                <a:lnTo>
                  <a:pt x="866" y="1352"/>
                </a:lnTo>
                <a:lnTo>
                  <a:pt x="867" y="1352"/>
                </a:lnTo>
                <a:lnTo>
                  <a:pt x="867" y="1353"/>
                </a:lnTo>
                <a:lnTo>
                  <a:pt x="870" y="1355"/>
                </a:lnTo>
                <a:lnTo>
                  <a:pt x="871" y="1356"/>
                </a:lnTo>
                <a:lnTo>
                  <a:pt x="872" y="1357"/>
                </a:lnTo>
                <a:lnTo>
                  <a:pt x="873" y="1357"/>
                </a:lnTo>
                <a:lnTo>
                  <a:pt x="876" y="1358"/>
                </a:lnTo>
                <a:lnTo>
                  <a:pt x="877" y="1358"/>
                </a:lnTo>
                <a:lnTo>
                  <a:pt x="878" y="1358"/>
                </a:lnTo>
                <a:lnTo>
                  <a:pt x="881" y="1358"/>
                </a:lnTo>
                <a:lnTo>
                  <a:pt x="882" y="1359"/>
                </a:lnTo>
                <a:lnTo>
                  <a:pt x="891" y="1361"/>
                </a:lnTo>
                <a:lnTo>
                  <a:pt x="892" y="1361"/>
                </a:lnTo>
                <a:lnTo>
                  <a:pt x="893" y="1361"/>
                </a:lnTo>
                <a:lnTo>
                  <a:pt x="896" y="1361"/>
                </a:lnTo>
                <a:lnTo>
                  <a:pt x="897" y="1362"/>
                </a:lnTo>
                <a:lnTo>
                  <a:pt x="898" y="1362"/>
                </a:lnTo>
                <a:lnTo>
                  <a:pt x="903" y="1361"/>
                </a:lnTo>
                <a:lnTo>
                  <a:pt x="909" y="1361"/>
                </a:lnTo>
                <a:lnTo>
                  <a:pt x="913" y="1361"/>
                </a:lnTo>
                <a:lnTo>
                  <a:pt x="914" y="1361"/>
                </a:lnTo>
                <a:lnTo>
                  <a:pt x="932" y="1361"/>
                </a:lnTo>
                <a:lnTo>
                  <a:pt x="935" y="1361"/>
                </a:lnTo>
                <a:lnTo>
                  <a:pt x="941" y="1359"/>
                </a:lnTo>
                <a:lnTo>
                  <a:pt x="947" y="1358"/>
                </a:lnTo>
                <a:lnTo>
                  <a:pt x="951" y="1358"/>
                </a:lnTo>
                <a:lnTo>
                  <a:pt x="955" y="1357"/>
                </a:lnTo>
                <a:lnTo>
                  <a:pt x="961" y="1356"/>
                </a:lnTo>
                <a:lnTo>
                  <a:pt x="964" y="1355"/>
                </a:lnTo>
                <a:lnTo>
                  <a:pt x="966" y="1353"/>
                </a:lnTo>
                <a:lnTo>
                  <a:pt x="967" y="1353"/>
                </a:lnTo>
                <a:lnTo>
                  <a:pt x="968" y="1355"/>
                </a:lnTo>
                <a:lnTo>
                  <a:pt x="972" y="1353"/>
                </a:lnTo>
                <a:lnTo>
                  <a:pt x="971" y="1352"/>
                </a:lnTo>
                <a:lnTo>
                  <a:pt x="972" y="1352"/>
                </a:lnTo>
                <a:lnTo>
                  <a:pt x="974" y="1351"/>
                </a:lnTo>
                <a:lnTo>
                  <a:pt x="976" y="1351"/>
                </a:lnTo>
                <a:lnTo>
                  <a:pt x="977" y="1351"/>
                </a:lnTo>
                <a:lnTo>
                  <a:pt x="980" y="1350"/>
                </a:lnTo>
                <a:lnTo>
                  <a:pt x="982" y="1348"/>
                </a:lnTo>
                <a:lnTo>
                  <a:pt x="982" y="1350"/>
                </a:lnTo>
                <a:lnTo>
                  <a:pt x="985" y="1350"/>
                </a:lnTo>
                <a:lnTo>
                  <a:pt x="988" y="1348"/>
                </a:lnTo>
                <a:lnTo>
                  <a:pt x="989" y="1348"/>
                </a:lnTo>
                <a:lnTo>
                  <a:pt x="989" y="1347"/>
                </a:lnTo>
                <a:lnTo>
                  <a:pt x="990" y="1347"/>
                </a:lnTo>
                <a:lnTo>
                  <a:pt x="995" y="1346"/>
                </a:lnTo>
                <a:lnTo>
                  <a:pt x="999" y="1345"/>
                </a:lnTo>
                <a:lnTo>
                  <a:pt x="1006" y="1343"/>
                </a:lnTo>
                <a:lnTo>
                  <a:pt x="1008" y="1343"/>
                </a:lnTo>
                <a:lnTo>
                  <a:pt x="1011" y="1342"/>
                </a:lnTo>
                <a:lnTo>
                  <a:pt x="1012" y="1341"/>
                </a:lnTo>
                <a:lnTo>
                  <a:pt x="1015" y="1341"/>
                </a:lnTo>
                <a:lnTo>
                  <a:pt x="1016" y="1340"/>
                </a:lnTo>
                <a:lnTo>
                  <a:pt x="1014" y="1340"/>
                </a:lnTo>
                <a:lnTo>
                  <a:pt x="1014" y="1339"/>
                </a:lnTo>
                <a:lnTo>
                  <a:pt x="1015" y="1339"/>
                </a:lnTo>
                <a:lnTo>
                  <a:pt x="1015" y="1337"/>
                </a:lnTo>
                <a:lnTo>
                  <a:pt x="1016" y="1337"/>
                </a:lnTo>
                <a:lnTo>
                  <a:pt x="1016" y="1339"/>
                </a:lnTo>
                <a:lnTo>
                  <a:pt x="1017" y="1340"/>
                </a:lnTo>
                <a:lnTo>
                  <a:pt x="1019" y="1340"/>
                </a:lnTo>
                <a:lnTo>
                  <a:pt x="1020" y="1340"/>
                </a:lnTo>
                <a:lnTo>
                  <a:pt x="1021" y="1339"/>
                </a:lnTo>
                <a:lnTo>
                  <a:pt x="1022" y="1340"/>
                </a:lnTo>
                <a:lnTo>
                  <a:pt x="1022" y="1339"/>
                </a:lnTo>
                <a:lnTo>
                  <a:pt x="1024" y="1339"/>
                </a:lnTo>
                <a:lnTo>
                  <a:pt x="1025" y="1339"/>
                </a:lnTo>
                <a:lnTo>
                  <a:pt x="1025" y="1340"/>
                </a:lnTo>
                <a:lnTo>
                  <a:pt x="1024" y="1340"/>
                </a:lnTo>
                <a:lnTo>
                  <a:pt x="1022" y="1342"/>
                </a:lnTo>
                <a:lnTo>
                  <a:pt x="1024" y="1342"/>
                </a:lnTo>
                <a:lnTo>
                  <a:pt x="1024" y="1343"/>
                </a:lnTo>
                <a:lnTo>
                  <a:pt x="1025" y="1345"/>
                </a:lnTo>
                <a:lnTo>
                  <a:pt x="1025" y="1346"/>
                </a:lnTo>
                <a:lnTo>
                  <a:pt x="1026" y="1346"/>
                </a:lnTo>
                <a:lnTo>
                  <a:pt x="1027" y="1346"/>
                </a:lnTo>
                <a:lnTo>
                  <a:pt x="1025" y="1346"/>
                </a:lnTo>
                <a:lnTo>
                  <a:pt x="1025" y="1347"/>
                </a:lnTo>
                <a:lnTo>
                  <a:pt x="1027" y="1348"/>
                </a:lnTo>
                <a:lnTo>
                  <a:pt x="1026" y="1348"/>
                </a:lnTo>
                <a:lnTo>
                  <a:pt x="1025" y="1350"/>
                </a:lnTo>
                <a:lnTo>
                  <a:pt x="1024" y="1348"/>
                </a:lnTo>
                <a:lnTo>
                  <a:pt x="1022" y="1348"/>
                </a:lnTo>
                <a:lnTo>
                  <a:pt x="1024" y="1350"/>
                </a:lnTo>
                <a:lnTo>
                  <a:pt x="1024" y="1352"/>
                </a:lnTo>
                <a:lnTo>
                  <a:pt x="1031" y="1359"/>
                </a:lnTo>
                <a:lnTo>
                  <a:pt x="1036" y="1364"/>
                </a:lnTo>
                <a:lnTo>
                  <a:pt x="1037" y="1364"/>
                </a:lnTo>
                <a:lnTo>
                  <a:pt x="1038" y="1364"/>
                </a:lnTo>
                <a:lnTo>
                  <a:pt x="1040" y="1366"/>
                </a:lnTo>
                <a:lnTo>
                  <a:pt x="1041" y="1364"/>
                </a:lnTo>
                <a:lnTo>
                  <a:pt x="1043" y="1366"/>
                </a:lnTo>
                <a:lnTo>
                  <a:pt x="1043" y="1364"/>
                </a:lnTo>
                <a:lnTo>
                  <a:pt x="1046" y="1363"/>
                </a:lnTo>
                <a:lnTo>
                  <a:pt x="1047" y="1363"/>
                </a:lnTo>
                <a:lnTo>
                  <a:pt x="1048" y="1362"/>
                </a:lnTo>
                <a:lnTo>
                  <a:pt x="1048" y="1363"/>
                </a:lnTo>
                <a:lnTo>
                  <a:pt x="1049" y="1363"/>
                </a:lnTo>
                <a:lnTo>
                  <a:pt x="1052" y="1363"/>
                </a:lnTo>
                <a:lnTo>
                  <a:pt x="1053" y="1363"/>
                </a:lnTo>
                <a:lnTo>
                  <a:pt x="1056" y="1362"/>
                </a:lnTo>
                <a:lnTo>
                  <a:pt x="1057" y="1362"/>
                </a:lnTo>
                <a:lnTo>
                  <a:pt x="1058" y="1361"/>
                </a:lnTo>
                <a:lnTo>
                  <a:pt x="1059" y="1359"/>
                </a:lnTo>
                <a:lnTo>
                  <a:pt x="1060" y="1358"/>
                </a:lnTo>
                <a:lnTo>
                  <a:pt x="1062" y="1357"/>
                </a:lnTo>
                <a:lnTo>
                  <a:pt x="1063" y="1357"/>
                </a:lnTo>
                <a:lnTo>
                  <a:pt x="1064" y="1356"/>
                </a:lnTo>
                <a:lnTo>
                  <a:pt x="1065" y="1357"/>
                </a:lnTo>
                <a:lnTo>
                  <a:pt x="1069" y="1356"/>
                </a:lnTo>
                <a:lnTo>
                  <a:pt x="1073" y="1356"/>
                </a:lnTo>
                <a:lnTo>
                  <a:pt x="1074" y="1356"/>
                </a:lnTo>
                <a:lnTo>
                  <a:pt x="1074" y="1355"/>
                </a:lnTo>
                <a:lnTo>
                  <a:pt x="1071" y="1355"/>
                </a:lnTo>
                <a:lnTo>
                  <a:pt x="1071" y="1353"/>
                </a:lnTo>
                <a:lnTo>
                  <a:pt x="1075" y="1352"/>
                </a:lnTo>
                <a:lnTo>
                  <a:pt x="1075" y="1351"/>
                </a:lnTo>
                <a:lnTo>
                  <a:pt x="1076" y="1351"/>
                </a:lnTo>
                <a:lnTo>
                  <a:pt x="1078" y="1351"/>
                </a:lnTo>
                <a:lnTo>
                  <a:pt x="1079" y="1350"/>
                </a:lnTo>
                <a:lnTo>
                  <a:pt x="1080" y="1350"/>
                </a:lnTo>
                <a:lnTo>
                  <a:pt x="1080" y="1348"/>
                </a:lnTo>
                <a:lnTo>
                  <a:pt x="1081" y="1348"/>
                </a:lnTo>
                <a:lnTo>
                  <a:pt x="1083" y="1347"/>
                </a:lnTo>
                <a:lnTo>
                  <a:pt x="1085" y="1346"/>
                </a:lnTo>
                <a:lnTo>
                  <a:pt x="1086" y="1345"/>
                </a:lnTo>
                <a:lnTo>
                  <a:pt x="1086" y="1343"/>
                </a:lnTo>
                <a:lnTo>
                  <a:pt x="1087" y="1345"/>
                </a:lnTo>
                <a:lnTo>
                  <a:pt x="1087" y="1343"/>
                </a:lnTo>
                <a:lnTo>
                  <a:pt x="1090" y="1342"/>
                </a:lnTo>
                <a:lnTo>
                  <a:pt x="1091" y="1341"/>
                </a:lnTo>
                <a:lnTo>
                  <a:pt x="1094" y="1340"/>
                </a:lnTo>
                <a:lnTo>
                  <a:pt x="1095" y="1340"/>
                </a:lnTo>
                <a:lnTo>
                  <a:pt x="1095" y="1339"/>
                </a:lnTo>
                <a:lnTo>
                  <a:pt x="1096" y="1339"/>
                </a:lnTo>
                <a:lnTo>
                  <a:pt x="1097" y="1337"/>
                </a:lnTo>
                <a:lnTo>
                  <a:pt x="1099" y="1337"/>
                </a:lnTo>
                <a:lnTo>
                  <a:pt x="1101" y="1335"/>
                </a:lnTo>
                <a:lnTo>
                  <a:pt x="1101" y="1334"/>
                </a:lnTo>
                <a:lnTo>
                  <a:pt x="1102" y="1334"/>
                </a:lnTo>
                <a:lnTo>
                  <a:pt x="1105" y="1332"/>
                </a:lnTo>
                <a:lnTo>
                  <a:pt x="1111" y="1327"/>
                </a:lnTo>
                <a:lnTo>
                  <a:pt x="1116" y="1322"/>
                </a:lnTo>
                <a:lnTo>
                  <a:pt x="1117" y="1322"/>
                </a:lnTo>
                <a:lnTo>
                  <a:pt x="1117" y="1321"/>
                </a:lnTo>
                <a:lnTo>
                  <a:pt x="1117" y="1324"/>
                </a:lnTo>
                <a:lnTo>
                  <a:pt x="1118" y="1324"/>
                </a:lnTo>
                <a:lnTo>
                  <a:pt x="1121" y="1322"/>
                </a:lnTo>
                <a:lnTo>
                  <a:pt x="1121" y="1321"/>
                </a:lnTo>
                <a:lnTo>
                  <a:pt x="1121" y="1322"/>
                </a:lnTo>
                <a:lnTo>
                  <a:pt x="1121" y="1321"/>
                </a:lnTo>
                <a:lnTo>
                  <a:pt x="1123" y="1320"/>
                </a:lnTo>
                <a:lnTo>
                  <a:pt x="1124" y="1320"/>
                </a:lnTo>
                <a:lnTo>
                  <a:pt x="1132" y="1314"/>
                </a:lnTo>
                <a:lnTo>
                  <a:pt x="1147" y="1300"/>
                </a:lnTo>
                <a:lnTo>
                  <a:pt x="1158" y="1289"/>
                </a:lnTo>
                <a:lnTo>
                  <a:pt x="1164" y="1283"/>
                </a:lnTo>
                <a:lnTo>
                  <a:pt x="1169" y="1278"/>
                </a:lnTo>
                <a:lnTo>
                  <a:pt x="1170" y="1278"/>
                </a:lnTo>
                <a:lnTo>
                  <a:pt x="1175" y="1272"/>
                </a:lnTo>
                <a:lnTo>
                  <a:pt x="1183" y="1261"/>
                </a:lnTo>
                <a:lnTo>
                  <a:pt x="1186" y="1258"/>
                </a:lnTo>
                <a:lnTo>
                  <a:pt x="1187" y="1258"/>
                </a:lnTo>
                <a:lnTo>
                  <a:pt x="1187" y="1257"/>
                </a:lnTo>
                <a:lnTo>
                  <a:pt x="1195" y="1250"/>
                </a:lnTo>
                <a:lnTo>
                  <a:pt x="1195" y="1249"/>
                </a:lnTo>
                <a:lnTo>
                  <a:pt x="1196" y="1247"/>
                </a:lnTo>
                <a:lnTo>
                  <a:pt x="1197" y="1246"/>
                </a:lnTo>
                <a:lnTo>
                  <a:pt x="1197" y="1245"/>
                </a:lnTo>
                <a:lnTo>
                  <a:pt x="1198" y="1244"/>
                </a:lnTo>
                <a:lnTo>
                  <a:pt x="1199" y="1244"/>
                </a:lnTo>
                <a:lnTo>
                  <a:pt x="1199" y="1242"/>
                </a:lnTo>
                <a:lnTo>
                  <a:pt x="1201" y="1241"/>
                </a:lnTo>
                <a:lnTo>
                  <a:pt x="1199" y="1241"/>
                </a:lnTo>
                <a:lnTo>
                  <a:pt x="1201" y="1241"/>
                </a:lnTo>
                <a:lnTo>
                  <a:pt x="1202" y="1240"/>
                </a:lnTo>
                <a:lnTo>
                  <a:pt x="1202" y="1239"/>
                </a:lnTo>
                <a:lnTo>
                  <a:pt x="1203" y="1239"/>
                </a:lnTo>
                <a:lnTo>
                  <a:pt x="1215" y="1220"/>
                </a:lnTo>
                <a:lnTo>
                  <a:pt x="1218" y="1218"/>
                </a:lnTo>
                <a:lnTo>
                  <a:pt x="1222" y="1214"/>
                </a:lnTo>
                <a:lnTo>
                  <a:pt x="1222" y="1213"/>
                </a:lnTo>
                <a:lnTo>
                  <a:pt x="1222" y="1214"/>
                </a:lnTo>
                <a:lnTo>
                  <a:pt x="1223" y="1214"/>
                </a:lnTo>
                <a:lnTo>
                  <a:pt x="1223" y="1213"/>
                </a:lnTo>
                <a:lnTo>
                  <a:pt x="1224" y="1213"/>
                </a:lnTo>
                <a:lnTo>
                  <a:pt x="1225" y="1213"/>
                </a:lnTo>
                <a:lnTo>
                  <a:pt x="1227" y="1213"/>
                </a:lnTo>
                <a:lnTo>
                  <a:pt x="1228" y="1210"/>
                </a:lnTo>
                <a:lnTo>
                  <a:pt x="1229" y="1210"/>
                </a:lnTo>
                <a:lnTo>
                  <a:pt x="1230" y="1209"/>
                </a:lnTo>
                <a:lnTo>
                  <a:pt x="1231" y="1209"/>
                </a:lnTo>
                <a:lnTo>
                  <a:pt x="1235" y="1207"/>
                </a:lnTo>
                <a:lnTo>
                  <a:pt x="1235" y="1206"/>
                </a:lnTo>
                <a:lnTo>
                  <a:pt x="1236" y="1206"/>
                </a:lnTo>
                <a:lnTo>
                  <a:pt x="1236" y="1204"/>
                </a:lnTo>
                <a:lnTo>
                  <a:pt x="1238" y="1204"/>
                </a:lnTo>
                <a:lnTo>
                  <a:pt x="1239" y="1204"/>
                </a:lnTo>
                <a:lnTo>
                  <a:pt x="1239" y="1203"/>
                </a:lnTo>
                <a:lnTo>
                  <a:pt x="1240" y="1202"/>
                </a:lnTo>
                <a:lnTo>
                  <a:pt x="1240" y="1201"/>
                </a:lnTo>
                <a:lnTo>
                  <a:pt x="1241" y="1199"/>
                </a:lnTo>
                <a:lnTo>
                  <a:pt x="1241" y="1198"/>
                </a:lnTo>
                <a:lnTo>
                  <a:pt x="1241" y="1197"/>
                </a:lnTo>
                <a:lnTo>
                  <a:pt x="1241" y="1196"/>
                </a:lnTo>
                <a:lnTo>
                  <a:pt x="1243" y="1196"/>
                </a:lnTo>
                <a:lnTo>
                  <a:pt x="1244" y="1196"/>
                </a:lnTo>
                <a:lnTo>
                  <a:pt x="1245" y="1196"/>
                </a:lnTo>
                <a:lnTo>
                  <a:pt x="1246" y="1197"/>
                </a:lnTo>
                <a:lnTo>
                  <a:pt x="1249" y="1194"/>
                </a:lnTo>
                <a:lnTo>
                  <a:pt x="1223" y="1171"/>
                </a:lnTo>
                <a:lnTo>
                  <a:pt x="1230" y="1162"/>
                </a:lnTo>
                <a:lnTo>
                  <a:pt x="1231" y="1164"/>
                </a:lnTo>
                <a:lnTo>
                  <a:pt x="1250" y="1181"/>
                </a:lnTo>
                <a:lnTo>
                  <a:pt x="1259" y="1188"/>
                </a:lnTo>
                <a:lnTo>
                  <a:pt x="1261" y="1187"/>
                </a:lnTo>
                <a:lnTo>
                  <a:pt x="1262" y="1187"/>
                </a:lnTo>
                <a:lnTo>
                  <a:pt x="1261" y="1186"/>
                </a:lnTo>
                <a:lnTo>
                  <a:pt x="1262" y="1185"/>
                </a:lnTo>
                <a:lnTo>
                  <a:pt x="1263" y="1187"/>
                </a:lnTo>
                <a:lnTo>
                  <a:pt x="1263" y="1186"/>
                </a:lnTo>
                <a:lnTo>
                  <a:pt x="1266" y="1185"/>
                </a:lnTo>
                <a:lnTo>
                  <a:pt x="1266" y="1183"/>
                </a:lnTo>
                <a:lnTo>
                  <a:pt x="1266" y="1185"/>
                </a:lnTo>
                <a:lnTo>
                  <a:pt x="1267" y="1185"/>
                </a:lnTo>
                <a:lnTo>
                  <a:pt x="1268" y="1181"/>
                </a:lnTo>
                <a:lnTo>
                  <a:pt x="1268" y="1180"/>
                </a:lnTo>
                <a:lnTo>
                  <a:pt x="1268" y="1178"/>
                </a:lnTo>
                <a:lnTo>
                  <a:pt x="1270" y="1178"/>
                </a:lnTo>
                <a:lnTo>
                  <a:pt x="1268" y="1181"/>
                </a:lnTo>
                <a:lnTo>
                  <a:pt x="1270" y="1180"/>
                </a:lnTo>
                <a:lnTo>
                  <a:pt x="1270" y="1178"/>
                </a:lnTo>
                <a:lnTo>
                  <a:pt x="1271" y="1177"/>
                </a:lnTo>
                <a:lnTo>
                  <a:pt x="1275" y="1177"/>
                </a:lnTo>
                <a:lnTo>
                  <a:pt x="1277" y="1176"/>
                </a:lnTo>
                <a:lnTo>
                  <a:pt x="1281" y="1175"/>
                </a:lnTo>
                <a:lnTo>
                  <a:pt x="1289" y="1169"/>
                </a:lnTo>
                <a:lnTo>
                  <a:pt x="1291" y="1167"/>
                </a:lnTo>
                <a:lnTo>
                  <a:pt x="1293" y="1166"/>
                </a:lnTo>
                <a:lnTo>
                  <a:pt x="1297" y="1164"/>
                </a:lnTo>
                <a:lnTo>
                  <a:pt x="1297" y="1162"/>
                </a:lnTo>
                <a:lnTo>
                  <a:pt x="1298" y="1162"/>
                </a:lnTo>
                <a:lnTo>
                  <a:pt x="1302" y="1159"/>
                </a:lnTo>
                <a:lnTo>
                  <a:pt x="1302" y="1158"/>
                </a:lnTo>
                <a:lnTo>
                  <a:pt x="1303" y="1158"/>
                </a:lnTo>
                <a:lnTo>
                  <a:pt x="1304" y="1156"/>
                </a:lnTo>
                <a:lnTo>
                  <a:pt x="1305" y="1155"/>
                </a:lnTo>
                <a:lnTo>
                  <a:pt x="1307" y="1154"/>
                </a:lnTo>
                <a:lnTo>
                  <a:pt x="1307" y="1153"/>
                </a:lnTo>
                <a:lnTo>
                  <a:pt x="1307" y="1151"/>
                </a:lnTo>
                <a:lnTo>
                  <a:pt x="1307" y="1146"/>
                </a:lnTo>
                <a:lnTo>
                  <a:pt x="1307" y="1145"/>
                </a:lnTo>
                <a:lnTo>
                  <a:pt x="1307" y="1143"/>
                </a:lnTo>
                <a:lnTo>
                  <a:pt x="1307" y="1142"/>
                </a:lnTo>
                <a:lnTo>
                  <a:pt x="1307" y="1138"/>
                </a:lnTo>
                <a:lnTo>
                  <a:pt x="1308" y="1134"/>
                </a:lnTo>
                <a:lnTo>
                  <a:pt x="1310" y="1129"/>
                </a:lnTo>
                <a:lnTo>
                  <a:pt x="1310" y="1127"/>
                </a:lnTo>
                <a:lnTo>
                  <a:pt x="1310" y="1124"/>
                </a:lnTo>
                <a:lnTo>
                  <a:pt x="1309" y="1124"/>
                </a:lnTo>
                <a:lnTo>
                  <a:pt x="1310" y="1123"/>
                </a:lnTo>
                <a:lnTo>
                  <a:pt x="1309" y="1123"/>
                </a:lnTo>
                <a:lnTo>
                  <a:pt x="1309" y="1124"/>
                </a:lnTo>
                <a:lnTo>
                  <a:pt x="1308" y="1118"/>
                </a:lnTo>
                <a:lnTo>
                  <a:pt x="1308" y="1117"/>
                </a:lnTo>
                <a:lnTo>
                  <a:pt x="1309" y="1117"/>
                </a:lnTo>
                <a:lnTo>
                  <a:pt x="1311" y="1113"/>
                </a:lnTo>
                <a:lnTo>
                  <a:pt x="1313" y="1111"/>
                </a:lnTo>
                <a:lnTo>
                  <a:pt x="1314" y="1110"/>
                </a:lnTo>
                <a:lnTo>
                  <a:pt x="1313" y="1103"/>
                </a:lnTo>
                <a:lnTo>
                  <a:pt x="1311" y="1100"/>
                </a:lnTo>
                <a:lnTo>
                  <a:pt x="1311" y="1098"/>
                </a:lnTo>
                <a:lnTo>
                  <a:pt x="1310" y="1097"/>
                </a:lnTo>
                <a:lnTo>
                  <a:pt x="1309" y="1097"/>
                </a:lnTo>
                <a:lnTo>
                  <a:pt x="1309" y="1096"/>
                </a:lnTo>
                <a:lnTo>
                  <a:pt x="1308" y="1095"/>
                </a:lnTo>
                <a:lnTo>
                  <a:pt x="1308" y="1094"/>
                </a:lnTo>
                <a:lnTo>
                  <a:pt x="1307" y="1091"/>
                </a:lnTo>
                <a:lnTo>
                  <a:pt x="1305" y="1091"/>
                </a:lnTo>
                <a:lnTo>
                  <a:pt x="1305" y="1090"/>
                </a:lnTo>
                <a:lnTo>
                  <a:pt x="1307" y="1086"/>
                </a:lnTo>
                <a:lnTo>
                  <a:pt x="1307" y="1085"/>
                </a:lnTo>
                <a:lnTo>
                  <a:pt x="1307" y="1084"/>
                </a:lnTo>
                <a:lnTo>
                  <a:pt x="1305" y="1081"/>
                </a:lnTo>
                <a:lnTo>
                  <a:pt x="1304" y="1079"/>
                </a:lnTo>
                <a:lnTo>
                  <a:pt x="1303" y="1076"/>
                </a:lnTo>
                <a:lnTo>
                  <a:pt x="1303" y="1075"/>
                </a:lnTo>
                <a:lnTo>
                  <a:pt x="1302" y="1073"/>
                </a:lnTo>
                <a:lnTo>
                  <a:pt x="1300" y="1073"/>
                </a:lnTo>
                <a:lnTo>
                  <a:pt x="1298" y="1071"/>
                </a:lnTo>
                <a:lnTo>
                  <a:pt x="1298" y="1070"/>
                </a:lnTo>
                <a:lnTo>
                  <a:pt x="1298" y="1069"/>
                </a:lnTo>
                <a:lnTo>
                  <a:pt x="1298" y="1066"/>
                </a:lnTo>
                <a:lnTo>
                  <a:pt x="1298" y="1065"/>
                </a:lnTo>
                <a:lnTo>
                  <a:pt x="1297" y="1063"/>
                </a:lnTo>
                <a:lnTo>
                  <a:pt x="1297" y="1060"/>
                </a:lnTo>
                <a:lnTo>
                  <a:pt x="1295" y="1059"/>
                </a:lnTo>
                <a:lnTo>
                  <a:pt x="1298" y="1057"/>
                </a:lnTo>
                <a:lnTo>
                  <a:pt x="1298" y="1053"/>
                </a:lnTo>
                <a:lnTo>
                  <a:pt x="1298" y="1052"/>
                </a:lnTo>
                <a:lnTo>
                  <a:pt x="1295" y="1047"/>
                </a:lnTo>
                <a:lnTo>
                  <a:pt x="1294" y="1044"/>
                </a:lnTo>
                <a:lnTo>
                  <a:pt x="1292" y="1042"/>
                </a:lnTo>
                <a:lnTo>
                  <a:pt x="1289" y="1041"/>
                </a:lnTo>
                <a:lnTo>
                  <a:pt x="1287" y="1039"/>
                </a:lnTo>
                <a:lnTo>
                  <a:pt x="1286" y="1039"/>
                </a:lnTo>
                <a:lnTo>
                  <a:pt x="1284" y="1038"/>
                </a:lnTo>
                <a:lnTo>
                  <a:pt x="1286" y="1037"/>
                </a:lnTo>
                <a:lnTo>
                  <a:pt x="1286" y="1036"/>
                </a:lnTo>
                <a:lnTo>
                  <a:pt x="1286" y="1034"/>
                </a:lnTo>
                <a:lnTo>
                  <a:pt x="1286" y="1033"/>
                </a:lnTo>
                <a:lnTo>
                  <a:pt x="1283" y="1032"/>
                </a:lnTo>
                <a:lnTo>
                  <a:pt x="1282" y="1031"/>
                </a:lnTo>
                <a:lnTo>
                  <a:pt x="1281" y="1031"/>
                </a:lnTo>
                <a:lnTo>
                  <a:pt x="1282" y="1029"/>
                </a:lnTo>
                <a:lnTo>
                  <a:pt x="1282" y="1028"/>
                </a:lnTo>
                <a:lnTo>
                  <a:pt x="1282" y="1027"/>
                </a:lnTo>
                <a:lnTo>
                  <a:pt x="1281" y="1026"/>
                </a:lnTo>
                <a:lnTo>
                  <a:pt x="1278" y="1026"/>
                </a:lnTo>
                <a:lnTo>
                  <a:pt x="1277" y="1025"/>
                </a:lnTo>
                <a:lnTo>
                  <a:pt x="1277" y="1026"/>
                </a:lnTo>
                <a:lnTo>
                  <a:pt x="1276" y="1026"/>
                </a:lnTo>
                <a:lnTo>
                  <a:pt x="1275" y="1026"/>
                </a:lnTo>
                <a:lnTo>
                  <a:pt x="1273" y="1026"/>
                </a:lnTo>
                <a:lnTo>
                  <a:pt x="1272" y="1025"/>
                </a:lnTo>
                <a:lnTo>
                  <a:pt x="1268" y="1025"/>
                </a:lnTo>
                <a:lnTo>
                  <a:pt x="1267" y="1025"/>
                </a:lnTo>
                <a:lnTo>
                  <a:pt x="1266" y="1023"/>
                </a:lnTo>
                <a:lnTo>
                  <a:pt x="1265" y="1022"/>
                </a:lnTo>
                <a:lnTo>
                  <a:pt x="1263" y="1023"/>
                </a:lnTo>
                <a:lnTo>
                  <a:pt x="1262" y="1022"/>
                </a:lnTo>
                <a:lnTo>
                  <a:pt x="1261" y="1021"/>
                </a:lnTo>
                <a:lnTo>
                  <a:pt x="1259" y="1020"/>
                </a:lnTo>
                <a:lnTo>
                  <a:pt x="1257" y="1018"/>
                </a:lnTo>
                <a:lnTo>
                  <a:pt x="1256" y="1020"/>
                </a:lnTo>
                <a:lnTo>
                  <a:pt x="1257" y="1018"/>
                </a:lnTo>
                <a:lnTo>
                  <a:pt x="1257" y="1017"/>
                </a:lnTo>
                <a:lnTo>
                  <a:pt x="1255" y="1016"/>
                </a:lnTo>
                <a:lnTo>
                  <a:pt x="1254" y="1015"/>
                </a:lnTo>
                <a:lnTo>
                  <a:pt x="1254" y="1013"/>
                </a:lnTo>
                <a:lnTo>
                  <a:pt x="1252" y="1013"/>
                </a:lnTo>
                <a:lnTo>
                  <a:pt x="1252" y="1012"/>
                </a:lnTo>
                <a:lnTo>
                  <a:pt x="1249" y="1012"/>
                </a:lnTo>
                <a:lnTo>
                  <a:pt x="1245" y="1012"/>
                </a:lnTo>
                <a:lnTo>
                  <a:pt x="1244" y="1013"/>
                </a:lnTo>
                <a:lnTo>
                  <a:pt x="1243" y="1013"/>
                </a:lnTo>
                <a:lnTo>
                  <a:pt x="1243" y="1015"/>
                </a:lnTo>
                <a:lnTo>
                  <a:pt x="1240" y="1015"/>
                </a:lnTo>
                <a:lnTo>
                  <a:pt x="1239" y="1016"/>
                </a:lnTo>
                <a:lnTo>
                  <a:pt x="1236" y="1017"/>
                </a:lnTo>
                <a:lnTo>
                  <a:pt x="1236" y="1018"/>
                </a:lnTo>
                <a:lnTo>
                  <a:pt x="1235" y="1018"/>
                </a:lnTo>
                <a:lnTo>
                  <a:pt x="1233" y="1020"/>
                </a:lnTo>
                <a:lnTo>
                  <a:pt x="1233" y="1021"/>
                </a:lnTo>
                <a:lnTo>
                  <a:pt x="1231" y="1021"/>
                </a:lnTo>
                <a:lnTo>
                  <a:pt x="1230" y="1021"/>
                </a:lnTo>
                <a:lnTo>
                  <a:pt x="1230" y="1022"/>
                </a:lnTo>
                <a:lnTo>
                  <a:pt x="1229" y="1022"/>
                </a:lnTo>
                <a:lnTo>
                  <a:pt x="1225" y="1023"/>
                </a:lnTo>
                <a:lnTo>
                  <a:pt x="1224" y="1025"/>
                </a:lnTo>
                <a:lnTo>
                  <a:pt x="1223" y="1026"/>
                </a:lnTo>
                <a:lnTo>
                  <a:pt x="1222" y="1027"/>
                </a:lnTo>
                <a:lnTo>
                  <a:pt x="1214" y="1029"/>
                </a:lnTo>
                <a:lnTo>
                  <a:pt x="1214" y="1031"/>
                </a:lnTo>
                <a:lnTo>
                  <a:pt x="1213" y="1031"/>
                </a:lnTo>
                <a:lnTo>
                  <a:pt x="1212" y="1031"/>
                </a:lnTo>
                <a:lnTo>
                  <a:pt x="1211" y="1032"/>
                </a:lnTo>
                <a:lnTo>
                  <a:pt x="1208" y="1033"/>
                </a:lnTo>
                <a:lnTo>
                  <a:pt x="1207" y="1034"/>
                </a:lnTo>
                <a:lnTo>
                  <a:pt x="1206" y="1036"/>
                </a:lnTo>
                <a:lnTo>
                  <a:pt x="1207" y="1037"/>
                </a:lnTo>
                <a:lnTo>
                  <a:pt x="1207" y="1038"/>
                </a:lnTo>
                <a:lnTo>
                  <a:pt x="1207" y="1039"/>
                </a:lnTo>
                <a:lnTo>
                  <a:pt x="1202" y="1042"/>
                </a:lnTo>
                <a:lnTo>
                  <a:pt x="1201" y="1041"/>
                </a:lnTo>
                <a:lnTo>
                  <a:pt x="1199" y="1042"/>
                </a:lnTo>
                <a:lnTo>
                  <a:pt x="1198" y="1041"/>
                </a:lnTo>
                <a:lnTo>
                  <a:pt x="1197" y="1042"/>
                </a:lnTo>
                <a:lnTo>
                  <a:pt x="1196" y="1043"/>
                </a:lnTo>
                <a:lnTo>
                  <a:pt x="1196" y="1044"/>
                </a:lnTo>
                <a:lnTo>
                  <a:pt x="1196" y="1045"/>
                </a:lnTo>
                <a:lnTo>
                  <a:pt x="1196" y="1047"/>
                </a:lnTo>
                <a:lnTo>
                  <a:pt x="1196" y="1048"/>
                </a:lnTo>
                <a:lnTo>
                  <a:pt x="1196" y="1049"/>
                </a:lnTo>
                <a:lnTo>
                  <a:pt x="1195" y="1048"/>
                </a:lnTo>
                <a:lnTo>
                  <a:pt x="1193" y="1049"/>
                </a:lnTo>
                <a:lnTo>
                  <a:pt x="1192" y="1049"/>
                </a:lnTo>
                <a:lnTo>
                  <a:pt x="1192" y="1050"/>
                </a:lnTo>
                <a:lnTo>
                  <a:pt x="1193" y="1052"/>
                </a:lnTo>
                <a:lnTo>
                  <a:pt x="1192" y="1054"/>
                </a:lnTo>
                <a:lnTo>
                  <a:pt x="1191" y="1054"/>
                </a:lnTo>
                <a:lnTo>
                  <a:pt x="1191" y="1055"/>
                </a:lnTo>
                <a:lnTo>
                  <a:pt x="1190" y="1055"/>
                </a:lnTo>
                <a:lnTo>
                  <a:pt x="1187" y="1057"/>
                </a:lnTo>
                <a:lnTo>
                  <a:pt x="1186" y="1059"/>
                </a:lnTo>
                <a:lnTo>
                  <a:pt x="1186" y="1060"/>
                </a:lnTo>
                <a:lnTo>
                  <a:pt x="1182" y="1063"/>
                </a:lnTo>
                <a:lnTo>
                  <a:pt x="1182" y="1064"/>
                </a:lnTo>
                <a:lnTo>
                  <a:pt x="1181" y="1064"/>
                </a:lnTo>
                <a:lnTo>
                  <a:pt x="1182" y="1065"/>
                </a:lnTo>
                <a:lnTo>
                  <a:pt x="1181" y="1065"/>
                </a:lnTo>
                <a:lnTo>
                  <a:pt x="1181" y="1064"/>
                </a:lnTo>
                <a:lnTo>
                  <a:pt x="1177" y="1066"/>
                </a:lnTo>
                <a:lnTo>
                  <a:pt x="1179" y="1066"/>
                </a:lnTo>
                <a:lnTo>
                  <a:pt x="1177" y="1066"/>
                </a:lnTo>
                <a:lnTo>
                  <a:pt x="1174" y="1069"/>
                </a:lnTo>
                <a:lnTo>
                  <a:pt x="1174" y="1070"/>
                </a:lnTo>
                <a:lnTo>
                  <a:pt x="1172" y="1070"/>
                </a:lnTo>
                <a:lnTo>
                  <a:pt x="1172" y="1069"/>
                </a:lnTo>
                <a:lnTo>
                  <a:pt x="1169" y="1071"/>
                </a:lnTo>
                <a:lnTo>
                  <a:pt x="1169" y="1073"/>
                </a:lnTo>
                <a:lnTo>
                  <a:pt x="1164" y="1075"/>
                </a:lnTo>
                <a:lnTo>
                  <a:pt x="1156" y="1082"/>
                </a:lnTo>
                <a:lnTo>
                  <a:pt x="1155" y="1082"/>
                </a:lnTo>
                <a:lnTo>
                  <a:pt x="1154" y="1084"/>
                </a:lnTo>
                <a:lnTo>
                  <a:pt x="1151" y="1090"/>
                </a:lnTo>
                <a:lnTo>
                  <a:pt x="1151" y="1092"/>
                </a:lnTo>
                <a:lnTo>
                  <a:pt x="1153" y="1094"/>
                </a:lnTo>
                <a:lnTo>
                  <a:pt x="1151" y="1095"/>
                </a:lnTo>
                <a:lnTo>
                  <a:pt x="1150" y="1094"/>
                </a:lnTo>
                <a:lnTo>
                  <a:pt x="1151" y="1094"/>
                </a:lnTo>
                <a:lnTo>
                  <a:pt x="1148" y="1089"/>
                </a:lnTo>
                <a:lnTo>
                  <a:pt x="1145" y="1090"/>
                </a:lnTo>
                <a:lnTo>
                  <a:pt x="1148" y="1092"/>
                </a:lnTo>
                <a:lnTo>
                  <a:pt x="1150" y="1094"/>
                </a:lnTo>
                <a:lnTo>
                  <a:pt x="1150" y="1095"/>
                </a:lnTo>
                <a:lnTo>
                  <a:pt x="1150" y="1094"/>
                </a:lnTo>
                <a:lnTo>
                  <a:pt x="1148" y="1094"/>
                </a:lnTo>
                <a:lnTo>
                  <a:pt x="1147" y="1092"/>
                </a:lnTo>
                <a:lnTo>
                  <a:pt x="1145" y="1091"/>
                </a:lnTo>
                <a:lnTo>
                  <a:pt x="1144" y="1091"/>
                </a:lnTo>
                <a:lnTo>
                  <a:pt x="1144" y="1090"/>
                </a:lnTo>
                <a:lnTo>
                  <a:pt x="1143" y="1091"/>
                </a:lnTo>
                <a:lnTo>
                  <a:pt x="1142" y="1090"/>
                </a:lnTo>
                <a:lnTo>
                  <a:pt x="1140" y="1089"/>
                </a:lnTo>
                <a:lnTo>
                  <a:pt x="1138" y="1090"/>
                </a:lnTo>
                <a:lnTo>
                  <a:pt x="1139" y="1092"/>
                </a:lnTo>
                <a:lnTo>
                  <a:pt x="1139" y="1091"/>
                </a:lnTo>
                <a:lnTo>
                  <a:pt x="1137" y="1089"/>
                </a:lnTo>
                <a:lnTo>
                  <a:pt x="1137" y="1090"/>
                </a:lnTo>
                <a:lnTo>
                  <a:pt x="1138" y="1092"/>
                </a:lnTo>
                <a:lnTo>
                  <a:pt x="1138" y="1091"/>
                </a:lnTo>
                <a:lnTo>
                  <a:pt x="1137" y="1092"/>
                </a:lnTo>
                <a:lnTo>
                  <a:pt x="1135" y="1095"/>
                </a:lnTo>
                <a:lnTo>
                  <a:pt x="1133" y="1098"/>
                </a:lnTo>
                <a:lnTo>
                  <a:pt x="1134" y="1100"/>
                </a:lnTo>
                <a:lnTo>
                  <a:pt x="1133" y="1098"/>
                </a:lnTo>
                <a:lnTo>
                  <a:pt x="1132" y="1098"/>
                </a:lnTo>
                <a:lnTo>
                  <a:pt x="1133" y="1100"/>
                </a:lnTo>
                <a:lnTo>
                  <a:pt x="1132" y="1100"/>
                </a:lnTo>
                <a:lnTo>
                  <a:pt x="1131" y="1100"/>
                </a:lnTo>
                <a:lnTo>
                  <a:pt x="1129" y="1102"/>
                </a:lnTo>
                <a:lnTo>
                  <a:pt x="1128" y="1106"/>
                </a:lnTo>
                <a:lnTo>
                  <a:pt x="1128" y="1107"/>
                </a:lnTo>
                <a:lnTo>
                  <a:pt x="1127" y="1108"/>
                </a:lnTo>
                <a:lnTo>
                  <a:pt x="1127" y="1110"/>
                </a:lnTo>
                <a:lnTo>
                  <a:pt x="1127" y="1111"/>
                </a:lnTo>
                <a:lnTo>
                  <a:pt x="1127" y="1112"/>
                </a:lnTo>
                <a:lnTo>
                  <a:pt x="1126" y="1113"/>
                </a:lnTo>
                <a:lnTo>
                  <a:pt x="1126" y="1117"/>
                </a:lnTo>
                <a:lnTo>
                  <a:pt x="1126" y="1118"/>
                </a:lnTo>
                <a:lnTo>
                  <a:pt x="1126" y="1119"/>
                </a:lnTo>
                <a:lnTo>
                  <a:pt x="1126" y="1118"/>
                </a:lnTo>
                <a:lnTo>
                  <a:pt x="1124" y="1118"/>
                </a:lnTo>
                <a:lnTo>
                  <a:pt x="1124" y="1119"/>
                </a:lnTo>
                <a:lnTo>
                  <a:pt x="1123" y="1119"/>
                </a:lnTo>
                <a:lnTo>
                  <a:pt x="1121" y="1122"/>
                </a:lnTo>
                <a:lnTo>
                  <a:pt x="1118" y="1124"/>
                </a:lnTo>
                <a:lnTo>
                  <a:pt x="1118" y="1126"/>
                </a:lnTo>
                <a:lnTo>
                  <a:pt x="1111" y="1134"/>
                </a:lnTo>
                <a:lnTo>
                  <a:pt x="1112" y="1137"/>
                </a:lnTo>
                <a:lnTo>
                  <a:pt x="1115" y="1138"/>
                </a:lnTo>
                <a:lnTo>
                  <a:pt x="1116" y="1137"/>
                </a:lnTo>
                <a:lnTo>
                  <a:pt x="1116" y="1138"/>
                </a:lnTo>
                <a:lnTo>
                  <a:pt x="1117" y="1138"/>
                </a:lnTo>
                <a:lnTo>
                  <a:pt x="1116" y="1135"/>
                </a:lnTo>
                <a:lnTo>
                  <a:pt x="1117" y="1135"/>
                </a:lnTo>
                <a:lnTo>
                  <a:pt x="1117" y="1137"/>
                </a:lnTo>
                <a:lnTo>
                  <a:pt x="1118" y="1135"/>
                </a:lnTo>
                <a:lnTo>
                  <a:pt x="1126" y="1128"/>
                </a:lnTo>
                <a:lnTo>
                  <a:pt x="1127" y="1127"/>
                </a:lnTo>
                <a:lnTo>
                  <a:pt x="1129" y="1126"/>
                </a:lnTo>
                <a:lnTo>
                  <a:pt x="1131" y="1124"/>
                </a:lnTo>
                <a:lnTo>
                  <a:pt x="1131" y="1126"/>
                </a:lnTo>
                <a:lnTo>
                  <a:pt x="1128" y="1128"/>
                </a:lnTo>
                <a:lnTo>
                  <a:pt x="1128" y="1130"/>
                </a:lnTo>
                <a:lnTo>
                  <a:pt x="1127" y="1130"/>
                </a:lnTo>
                <a:lnTo>
                  <a:pt x="1126" y="1130"/>
                </a:lnTo>
                <a:lnTo>
                  <a:pt x="1124" y="1132"/>
                </a:lnTo>
                <a:lnTo>
                  <a:pt x="1123" y="1133"/>
                </a:lnTo>
                <a:lnTo>
                  <a:pt x="1119" y="1137"/>
                </a:lnTo>
                <a:lnTo>
                  <a:pt x="1118" y="1138"/>
                </a:lnTo>
                <a:lnTo>
                  <a:pt x="1117" y="1139"/>
                </a:lnTo>
                <a:lnTo>
                  <a:pt x="1116" y="1140"/>
                </a:lnTo>
                <a:lnTo>
                  <a:pt x="1116" y="1142"/>
                </a:lnTo>
                <a:lnTo>
                  <a:pt x="1116" y="1144"/>
                </a:lnTo>
                <a:lnTo>
                  <a:pt x="1116" y="1146"/>
                </a:lnTo>
                <a:lnTo>
                  <a:pt x="1117" y="1148"/>
                </a:lnTo>
                <a:lnTo>
                  <a:pt x="1117" y="1149"/>
                </a:lnTo>
                <a:lnTo>
                  <a:pt x="1119" y="1149"/>
                </a:lnTo>
                <a:lnTo>
                  <a:pt x="1121" y="1149"/>
                </a:lnTo>
                <a:lnTo>
                  <a:pt x="1122" y="1149"/>
                </a:lnTo>
                <a:lnTo>
                  <a:pt x="1121" y="1150"/>
                </a:lnTo>
                <a:lnTo>
                  <a:pt x="1118" y="1150"/>
                </a:lnTo>
                <a:lnTo>
                  <a:pt x="1116" y="1150"/>
                </a:lnTo>
                <a:lnTo>
                  <a:pt x="1115" y="1150"/>
                </a:lnTo>
                <a:lnTo>
                  <a:pt x="1113" y="1151"/>
                </a:lnTo>
                <a:lnTo>
                  <a:pt x="1112" y="1150"/>
                </a:lnTo>
                <a:lnTo>
                  <a:pt x="1110" y="1149"/>
                </a:lnTo>
                <a:lnTo>
                  <a:pt x="1107" y="1149"/>
                </a:lnTo>
                <a:lnTo>
                  <a:pt x="1107" y="1150"/>
                </a:lnTo>
                <a:lnTo>
                  <a:pt x="1106" y="1150"/>
                </a:lnTo>
                <a:lnTo>
                  <a:pt x="1106" y="1146"/>
                </a:lnTo>
                <a:lnTo>
                  <a:pt x="1105" y="1145"/>
                </a:lnTo>
                <a:lnTo>
                  <a:pt x="1103" y="1145"/>
                </a:lnTo>
                <a:lnTo>
                  <a:pt x="1101" y="1143"/>
                </a:lnTo>
                <a:lnTo>
                  <a:pt x="1100" y="1142"/>
                </a:lnTo>
                <a:lnTo>
                  <a:pt x="1099" y="1140"/>
                </a:lnTo>
                <a:lnTo>
                  <a:pt x="1096" y="1138"/>
                </a:lnTo>
                <a:lnTo>
                  <a:pt x="1094" y="1138"/>
                </a:lnTo>
                <a:lnTo>
                  <a:pt x="1091" y="1140"/>
                </a:lnTo>
                <a:lnTo>
                  <a:pt x="1090" y="1139"/>
                </a:lnTo>
                <a:lnTo>
                  <a:pt x="1086" y="1135"/>
                </a:lnTo>
                <a:lnTo>
                  <a:pt x="1086" y="1137"/>
                </a:lnTo>
                <a:lnTo>
                  <a:pt x="1086" y="1135"/>
                </a:lnTo>
                <a:lnTo>
                  <a:pt x="1084" y="1133"/>
                </a:lnTo>
                <a:lnTo>
                  <a:pt x="1084" y="1134"/>
                </a:lnTo>
                <a:lnTo>
                  <a:pt x="1083" y="1134"/>
                </a:lnTo>
                <a:lnTo>
                  <a:pt x="1081" y="1135"/>
                </a:lnTo>
                <a:lnTo>
                  <a:pt x="1083" y="1135"/>
                </a:lnTo>
                <a:lnTo>
                  <a:pt x="1081" y="1137"/>
                </a:lnTo>
                <a:lnTo>
                  <a:pt x="1081" y="1135"/>
                </a:lnTo>
                <a:lnTo>
                  <a:pt x="1080" y="1137"/>
                </a:lnTo>
                <a:lnTo>
                  <a:pt x="1080" y="1135"/>
                </a:lnTo>
                <a:lnTo>
                  <a:pt x="1081" y="1130"/>
                </a:lnTo>
                <a:lnTo>
                  <a:pt x="1081" y="1124"/>
                </a:lnTo>
                <a:lnTo>
                  <a:pt x="1081" y="1119"/>
                </a:lnTo>
                <a:lnTo>
                  <a:pt x="1079" y="1114"/>
                </a:lnTo>
                <a:lnTo>
                  <a:pt x="1076" y="1113"/>
                </a:lnTo>
                <a:lnTo>
                  <a:pt x="1075" y="1111"/>
                </a:lnTo>
                <a:lnTo>
                  <a:pt x="1074" y="1111"/>
                </a:lnTo>
                <a:lnTo>
                  <a:pt x="1073" y="1111"/>
                </a:lnTo>
                <a:lnTo>
                  <a:pt x="1074" y="1111"/>
                </a:lnTo>
                <a:lnTo>
                  <a:pt x="1074" y="1110"/>
                </a:lnTo>
                <a:lnTo>
                  <a:pt x="1073" y="1108"/>
                </a:lnTo>
                <a:lnTo>
                  <a:pt x="1073" y="1107"/>
                </a:lnTo>
                <a:lnTo>
                  <a:pt x="1071" y="1107"/>
                </a:lnTo>
                <a:lnTo>
                  <a:pt x="1070" y="1107"/>
                </a:lnTo>
                <a:lnTo>
                  <a:pt x="1070" y="1106"/>
                </a:lnTo>
                <a:lnTo>
                  <a:pt x="1070" y="1103"/>
                </a:lnTo>
                <a:lnTo>
                  <a:pt x="1069" y="1102"/>
                </a:lnTo>
                <a:lnTo>
                  <a:pt x="1068" y="1102"/>
                </a:lnTo>
                <a:lnTo>
                  <a:pt x="1068" y="1101"/>
                </a:lnTo>
                <a:lnTo>
                  <a:pt x="1065" y="1098"/>
                </a:lnTo>
                <a:lnTo>
                  <a:pt x="1063" y="1097"/>
                </a:lnTo>
                <a:lnTo>
                  <a:pt x="1062" y="1097"/>
                </a:lnTo>
                <a:lnTo>
                  <a:pt x="1062" y="1096"/>
                </a:lnTo>
                <a:lnTo>
                  <a:pt x="1059" y="1094"/>
                </a:lnTo>
                <a:lnTo>
                  <a:pt x="1058" y="1092"/>
                </a:lnTo>
                <a:lnTo>
                  <a:pt x="1054" y="1092"/>
                </a:lnTo>
                <a:lnTo>
                  <a:pt x="1054" y="1091"/>
                </a:lnTo>
                <a:lnTo>
                  <a:pt x="1054" y="1089"/>
                </a:lnTo>
                <a:lnTo>
                  <a:pt x="1053" y="1085"/>
                </a:lnTo>
                <a:lnTo>
                  <a:pt x="1053" y="1084"/>
                </a:lnTo>
                <a:lnTo>
                  <a:pt x="1049" y="1078"/>
                </a:lnTo>
                <a:lnTo>
                  <a:pt x="1049" y="1075"/>
                </a:lnTo>
                <a:lnTo>
                  <a:pt x="1048" y="1075"/>
                </a:lnTo>
                <a:lnTo>
                  <a:pt x="1048" y="1074"/>
                </a:lnTo>
                <a:lnTo>
                  <a:pt x="1048" y="1073"/>
                </a:lnTo>
                <a:lnTo>
                  <a:pt x="1048" y="1071"/>
                </a:lnTo>
                <a:lnTo>
                  <a:pt x="1047" y="1071"/>
                </a:lnTo>
                <a:lnTo>
                  <a:pt x="1047" y="1070"/>
                </a:lnTo>
                <a:lnTo>
                  <a:pt x="1047" y="1069"/>
                </a:lnTo>
                <a:lnTo>
                  <a:pt x="1046" y="1068"/>
                </a:lnTo>
                <a:lnTo>
                  <a:pt x="1044" y="1066"/>
                </a:lnTo>
                <a:lnTo>
                  <a:pt x="1043" y="1066"/>
                </a:lnTo>
                <a:lnTo>
                  <a:pt x="1043" y="1065"/>
                </a:lnTo>
                <a:lnTo>
                  <a:pt x="1043" y="1064"/>
                </a:lnTo>
                <a:lnTo>
                  <a:pt x="1041" y="1063"/>
                </a:lnTo>
                <a:lnTo>
                  <a:pt x="1041" y="1061"/>
                </a:lnTo>
                <a:lnTo>
                  <a:pt x="1040" y="1059"/>
                </a:lnTo>
                <a:lnTo>
                  <a:pt x="1040" y="1058"/>
                </a:lnTo>
                <a:lnTo>
                  <a:pt x="1038" y="1057"/>
                </a:lnTo>
                <a:lnTo>
                  <a:pt x="1037" y="1057"/>
                </a:lnTo>
                <a:lnTo>
                  <a:pt x="1037" y="1055"/>
                </a:lnTo>
                <a:lnTo>
                  <a:pt x="1037" y="1053"/>
                </a:lnTo>
                <a:lnTo>
                  <a:pt x="1036" y="1053"/>
                </a:lnTo>
                <a:lnTo>
                  <a:pt x="1036" y="1052"/>
                </a:lnTo>
                <a:lnTo>
                  <a:pt x="1036" y="1050"/>
                </a:lnTo>
                <a:lnTo>
                  <a:pt x="1035" y="1049"/>
                </a:lnTo>
                <a:lnTo>
                  <a:pt x="1033" y="1048"/>
                </a:lnTo>
                <a:lnTo>
                  <a:pt x="1032" y="1045"/>
                </a:lnTo>
                <a:lnTo>
                  <a:pt x="1031" y="1043"/>
                </a:lnTo>
                <a:lnTo>
                  <a:pt x="1031" y="1042"/>
                </a:lnTo>
                <a:lnTo>
                  <a:pt x="1031" y="1041"/>
                </a:lnTo>
                <a:lnTo>
                  <a:pt x="1030" y="1038"/>
                </a:lnTo>
                <a:lnTo>
                  <a:pt x="1028" y="1036"/>
                </a:lnTo>
                <a:lnTo>
                  <a:pt x="1028" y="1034"/>
                </a:lnTo>
                <a:lnTo>
                  <a:pt x="1027" y="1034"/>
                </a:lnTo>
                <a:lnTo>
                  <a:pt x="1026" y="1033"/>
                </a:lnTo>
                <a:lnTo>
                  <a:pt x="1027" y="1029"/>
                </a:lnTo>
                <a:lnTo>
                  <a:pt x="1027" y="1027"/>
                </a:lnTo>
                <a:lnTo>
                  <a:pt x="1027" y="1025"/>
                </a:lnTo>
                <a:lnTo>
                  <a:pt x="1025" y="1022"/>
                </a:lnTo>
                <a:lnTo>
                  <a:pt x="1024" y="1021"/>
                </a:lnTo>
                <a:lnTo>
                  <a:pt x="1024" y="1020"/>
                </a:lnTo>
                <a:lnTo>
                  <a:pt x="1024" y="1018"/>
                </a:lnTo>
                <a:lnTo>
                  <a:pt x="1022" y="1016"/>
                </a:lnTo>
                <a:lnTo>
                  <a:pt x="1021" y="1012"/>
                </a:lnTo>
                <a:lnTo>
                  <a:pt x="1020" y="1011"/>
                </a:lnTo>
                <a:lnTo>
                  <a:pt x="1020" y="1010"/>
                </a:lnTo>
                <a:lnTo>
                  <a:pt x="1020" y="1009"/>
                </a:lnTo>
                <a:lnTo>
                  <a:pt x="1020" y="1006"/>
                </a:lnTo>
                <a:lnTo>
                  <a:pt x="1019" y="1006"/>
                </a:lnTo>
                <a:lnTo>
                  <a:pt x="1019" y="1004"/>
                </a:lnTo>
                <a:lnTo>
                  <a:pt x="1017" y="1002"/>
                </a:lnTo>
                <a:lnTo>
                  <a:pt x="1019" y="1001"/>
                </a:lnTo>
                <a:lnTo>
                  <a:pt x="1019" y="999"/>
                </a:lnTo>
                <a:lnTo>
                  <a:pt x="1017" y="997"/>
                </a:lnTo>
                <a:lnTo>
                  <a:pt x="1017" y="995"/>
                </a:lnTo>
                <a:lnTo>
                  <a:pt x="1016" y="995"/>
                </a:lnTo>
                <a:lnTo>
                  <a:pt x="1015" y="994"/>
                </a:lnTo>
                <a:lnTo>
                  <a:pt x="1014" y="993"/>
                </a:lnTo>
                <a:lnTo>
                  <a:pt x="1012" y="993"/>
                </a:lnTo>
                <a:lnTo>
                  <a:pt x="1012" y="991"/>
                </a:lnTo>
                <a:lnTo>
                  <a:pt x="1012" y="990"/>
                </a:lnTo>
                <a:lnTo>
                  <a:pt x="1011" y="990"/>
                </a:lnTo>
                <a:lnTo>
                  <a:pt x="1012" y="989"/>
                </a:lnTo>
                <a:lnTo>
                  <a:pt x="1011" y="986"/>
                </a:lnTo>
                <a:lnTo>
                  <a:pt x="1010" y="986"/>
                </a:lnTo>
                <a:lnTo>
                  <a:pt x="1009" y="986"/>
                </a:lnTo>
                <a:lnTo>
                  <a:pt x="1009" y="985"/>
                </a:lnTo>
                <a:lnTo>
                  <a:pt x="1008" y="984"/>
                </a:lnTo>
                <a:lnTo>
                  <a:pt x="1008" y="981"/>
                </a:lnTo>
                <a:lnTo>
                  <a:pt x="1008" y="980"/>
                </a:lnTo>
                <a:lnTo>
                  <a:pt x="1008" y="979"/>
                </a:lnTo>
                <a:lnTo>
                  <a:pt x="1008" y="978"/>
                </a:lnTo>
                <a:lnTo>
                  <a:pt x="1006" y="978"/>
                </a:lnTo>
                <a:lnTo>
                  <a:pt x="1006" y="977"/>
                </a:lnTo>
                <a:lnTo>
                  <a:pt x="1005" y="975"/>
                </a:lnTo>
                <a:lnTo>
                  <a:pt x="1004" y="975"/>
                </a:lnTo>
                <a:lnTo>
                  <a:pt x="1004" y="974"/>
                </a:lnTo>
                <a:lnTo>
                  <a:pt x="1004" y="973"/>
                </a:lnTo>
                <a:lnTo>
                  <a:pt x="1004" y="972"/>
                </a:lnTo>
                <a:lnTo>
                  <a:pt x="1003" y="972"/>
                </a:lnTo>
                <a:lnTo>
                  <a:pt x="1003" y="970"/>
                </a:lnTo>
                <a:lnTo>
                  <a:pt x="1001" y="970"/>
                </a:lnTo>
                <a:lnTo>
                  <a:pt x="1001" y="969"/>
                </a:lnTo>
                <a:lnTo>
                  <a:pt x="1000" y="969"/>
                </a:lnTo>
                <a:lnTo>
                  <a:pt x="1000" y="968"/>
                </a:lnTo>
                <a:lnTo>
                  <a:pt x="999" y="967"/>
                </a:lnTo>
                <a:lnTo>
                  <a:pt x="998" y="967"/>
                </a:lnTo>
                <a:lnTo>
                  <a:pt x="1000" y="965"/>
                </a:lnTo>
                <a:lnTo>
                  <a:pt x="1001" y="965"/>
                </a:lnTo>
                <a:lnTo>
                  <a:pt x="1009" y="964"/>
                </a:lnTo>
                <a:lnTo>
                  <a:pt x="1016" y="961"/>
                </a:lnTo>
                <a:lnTo>
                  <a:pt x="1019" y="961"/>
                </a:lnTo>
                <a:lnTo>
                  <a:pt x="1021" y="962"/>
                </a:lnTo>
                <a:lnTo>
                  <a:pt x="1025" y="965"/>
                </a:lnTo>
                <a:lnTo>
                  <a:pt x="1026" y="967"/>
                </a:lnTo>
                <a:lnTo>
                  <a:pt x="1027" y="968"/>
                </a:lnTo>
                <a:lnTo>
                  <a:pt x="1027" y="967"/>
                </a:lnTo>
                <a:lnTo>
                  <a:pt x="1028" y="967"/>
                </a:lnTo>
                <a:lnTo>
                  <a:pt x="1030" y="968"/>
                </a:lnTo>
                <a:lnTo>
                  <a:pt x="1032" y="972"/>
                </a:lnTo>
                <a:lnTo>
                  <a:pt x="1033" y="973"/>
                </a:lnTo>
                <a:lnTo>
                  <a:pt x="1035" y="973"/>
                </a:lnTo>
                <a:lnTo>
                  <a:pt x="1036" y="973"/>
                </a:lnTo>
                <a:lnTo>
                  <a:pt x="1037" y="973"/>
                </a:lnTo>
                <a:lnTo>
                  <a:pt x="1043" y="972"/>
                </a:lnTo>
                <a:lnTo>
                  <a:pt x="1046" y="970"/>
                </a:lnTo>
                <a:lnTo>
                  <a:pt x="1049" y="970"/>
                </a:lnTo>
                <a:lnTo>
                  <a:pt x="1047" y="970"/>
                </a:lnTo>
                <a:lnTo>
                  <a:pt x="1044" y="970"/>
                </a:lnTo>
                <a:lnTo>
                  <a:pt x="1042" y="972"/>
                </a:lnTo>
                <a:lnTo>
                  <a:pt x="1041" y="972"/>
                </a:lnTo>
                <a:lnTo>
                  <a:pt x="1037" y="972"/>
                </a:lnTo>
                <a:lnTo>
                  <a:pt x="1036" y="973"/>
                </a:lnTo>
                <a:lnTo>
                  <a:pt x="1035" y="973"/>
                </a:lnTo>
                <a:lnTo>
                  <a:pt x="1033" y="972"/>
                </a:lnTo>
                <a:lnTo>
                  <a:pt x="1032" y="970"/>
                </a:lnTo>
                <a:lnTo>
                  <a:pt x="1031" y="969"/>
                </a:lnTo>
                <a:lnTo>
                  <a:pt x="1030" y="967"/>
                </a:lnTo>
                <a:lnTo>
                  <a:pt x="1028" y="967"/>
                </a:lnTo>
                <a:lnTo>
                  <a:pt x="1026" y="967"/>
                </a:lnTo>
                <a:lnTo>
                  <a:pt x="1026" y="965"/>
                </a:lnTo>
                <a:lnTo>
                  <a:pt x="1022" y="961"/>
                </a:lnTo>
                <a:lnTo>
                  <a:pt x="1021" y="961"/>
                </a:lnTo>
                <a:lnTo>
                  <a:pt x="1020" y="961"/>
                </a:lnTo>
                <a:lnTo>
                  <a:pt x="1020" y="959"/>
                </a:lnTo>
                <a:lnTo>
                  <a:pt x="1015" y="959"/>
                </a:lnTo>
                <a:lnTo>
                  <a:pt x="1011" y="962"/>
                </a:lnTo>
                <a:lnTo>
                  <a:pt x="1008" y="963"/>
                </a:lnTo>
                <a:lnTo>
                  <a:pt x="1004" y="963"/>
                </a:lnTo>
                <a:lnTo>
                  <a:pt x="1003" y="963"/>
                </a:lnTo>
                <a:lnTo>
                  <a:pt x="998" y="965"/>
                </a:lnTo>
                <a:lnTo>
                  <a:pt x="999" y="964"/>
                </a:lnTo>
                <a:lnTo>
                  <a:pt x="1000" y="963"/>
                </a:lnTo>
                <a:lnTo>
                  <a:pt x="1000" y="959"/>
                </a:lnTo>
                <a:lnTo>
                  <a:pt x="1001" y="956"/>
                </a:lnTo>
                <a:lnTo>
                  <a:pt x="1001" y="953"/>
                </a:lnTo>
                <a:lnTo>
                  <a:pt x="1001" y="952"/>
                </a:lnTo>
                <a:lnTo>
                  <a:pt x="1000" y="952"/>
                </a:lnTo>
                <a:lnTo>
                  <a:pt x="1000" y="951"/>
                </a:lnTo>
                <a:lnTo>
                  <a:pt x="1001" y="951"/>
                </a:lnTo>
                <a:lnTo>
                  <a:pt x="1003" y="951"/>
                </a:lnTo>
                <a:lnTo>
                  <a:pt x="1004" y="949"/>
                </a:lnTo>
                <a:lnTo>
                  <a:pt x="1004" y="951"/>
                </a:lnTo>
                <a:lnTo>
                  <a:pt x="1008" y="951"/>
                </a:lnTo>
                <a:lnTo>
                  <a:pt x="1011" y="953"/>
                </a:lnTo>
                <a:lnTo>
                  <a:pt x="1012" y="953"/>
                </a:lnTo>
                <a:lnTo>
                  <a:pt x="1014" y="953"/>
                </a:lnTo>
                <a:lnTo>
                  <a:pt x="1015" y="953"/>
                </a:lnTo>
                <a:lnTo>
                  <a:pt x="1014" y="952"/>
                </a:lnTo>
                <a:lnTo>
                  <a:pt x="1011" y="953"/>
                </a:lnTo>
                <a:lnTo>
                  <a:pt x="1011" y="952"/>
                </a:lnTo>
                <a:lnTo>
                  <a:pt x="1011" y="953"/>
                </a:lnTo>
                <a:lnTo>
                  <a:pt x="1009" y="952"/>
                </a:lnTo>
                <a:lnTo>
                  <a:pt x="1008" y="951"/>
                </a:lnTo>
                <a:lnTo>
                  <a:pt x="1006" y="951"/>
                </a:lnTo>
                <a:lnTo>
                  <a:pt x="1005" y="951"/>
                </a:lnTo>
                <a:lnTo>
                  <a:pt x="1003" y="949"/>
                </a:lnTo>
                <a:lnTo>
                  <a:pt x="1004" y="949"/>
                </a:lnTo>
                <a:lnTo>
                  <a:pt x="1005" y="949"/>
                </a:lnTo>
                <a:lnTo>
                  <a:pt x="1008" y="948"/>
                </a:lnTo>
                <a:lnTo>
                  <a:pt x="1011" y="945"/>
                </a:lnTo>
                <a:lnTo>
                  <a:pt x="1011" y="942"/>
                </a:lnTo>
                <a:lnTo>
                  <a:pt x="1011" y="941"/>
                </a:lnTo>
                <a:lnTo>
                  <a:pt x="1011" y="940"/>
                </a:lnTo>
                <a:lnTo>
                  <a:pt x="1011" y="937"/>
                </a:lnTo>
                <a:lnTo>
                  <a:pt x="1010" y="937"/>
                </a:lnTo>
                <a:lnTo>
                  <a:pt x="1010" y="938"/>
                </a:lnTo>
                <a:lnTo>
                  <a:pt x="1011" y="938"/>
                </a:lnTo>
                <a:lnTo>
                  <a:pt x="1010" y="940"/>
                </a:lnTo>
                <a:lnTo>
                  <a:pt x="1010" y="938"/>
                </a:lnTo>
                <a:lnTo>
                  <a:pt x="1010" y="937"/>
                </a:lnTo>
                <a:lnTo>
                  <a:pt x="1010" y="936"/>
                </a:lnTo>
                <a:lnTo>
                  <a:pt x="1011" y="935"/>
                </a:lnTo>
                <a:lnTo>
                  <a:pt x="1011" y="932"/>
                </a:lnTo>
                <a:lnTo>
                  <a:pt x="1011" y="931"/>
                </a:lnTo>
                <a:lnTo>
                  <a:pt x="1012" y="927"/>
                </a:lnTo>
                <a:lnTo>
                  <a:pt x="1012" y="924"/>
                </a:lnTo>
                <a:lnTo>
                  <a:pt x="1011" y="920"/>
                </a:lnTo>
                <a:lnTo>
                  <a:pt x="1009" y="916"/>
                </a:lnTo>
                <a:lnTo>
                  <a:pt x="1008" y="915"/>
                </a:lnTo>
                <a:lnTo>
                  <a:pt x="1006" y="915"/>
                </a:lnTo>
                <a:lnTo>
                  <a:pt x="1006" y="916"/>
                </a:lnTo>
                <a:lnTo>
                  <a:pt x="1004" y="915"/>
                </a:lnTo>
                <a:lnTo>
                  <a:pt x="1003" y="913"/>
                </a:lnTo>
                <a:lnTo>
                  <a:pt x="1003" y="911"/>
                </a:lnTo>
                <a:lnTo>
                  <a:pt x="1001" y="908"/>
                </a:lnTo>
                <a:lnTo>
                  <a:pt x="1000" y="906"/>
                </a:lnTo>
                <a:lnTo>
                  <a:pt x="994" y="904"/>
                </a:lnTo>
                <a:lnTo>
                  <a:pt x="992" y="901"/>
                </a:lnTo>
                <a:lnTo>
                  <a:pt x="988" y="899"/>
                </a:lnTo>
                <a:lnTo>
                  <a:pt x="984" y="897"/>
                </a:lnTo>
                <a:lnTo>
                  <a:pt x="979" y="897"/>
                </a:lnTo>
                <a:lnTo>
                  <a:pt x="973" y="895"/>
                </a:lnTo>
                <a:lnTo>
                  <a:pt x="967" y="897"/>
                </a:lnTo>
                <a:lnTo>
                  <a:pt x="963" y="897"/>
                </a:lnTo>
                <a:lnTo>
                  <a:pt x="957" y="898"/>
                </a:lnTo>
                <a:lnTo>
                  <a:pt x="951" y="899"/>
                </a:lnTo>
                <a:lnTo>
                  <a:pt x="946" y="900"/>
                </a:lnTo>
                <a:lnTo>
                  <a:pt x="945" y="900"/>
                </a:lnTo>
                <a:lnTo>
                  <a:pt x="944" y="900"/>
                </a:lnTo>
                <a:lnTo>
                  <a:pt x="941" y="900"/>
                </a:lnTo>
                <a:lnTo>
                  <a:pt x="939" y="899"/>
                </a:lnTo>
                <a:lnTo>
                  <a:pt x="936" y="899"/>
                </a:lnTo>
                <a:lnTo>
                  <a:pt x="934" y="898"/>
                </a:lnTo>
                <a:lnTo>
                  <a:pt x="924" y="898"/>
                </a:lnTo>
                <a:lnTo>
                  <a:pt x="923" y="897"/>
                </a:lnTo>
                <a:lnTo>
                  <a:pt x="920" y="895"/>
                </a:lnTo>
                <a:lnTo>
                  <a:pt x="918" y="895"/>
                </a:lnTo>
                <a:lnTo>
                  <a:pt x="910" y="897"/>
                </a:lnTo>
                <a:lnTo>
                  <a:pt x="909" y="899"/>
                </a:lnTo>
                <a:lnTo>
                  <a:pt x="909" y="898"/>
                </a:lnTo>
                <a:lnTo>
                  <a:pt x="909" y="897"/>
                </a:lnTo>
                <a:lnTo>
                  <a:pt x="910" y="897"/>
                </a:lnTo>
                <a:lnTo>
                  <a:pt x="913" y="897"/>
                </a:lnTo>
                <a:lnTo>
                  <a:pt x="913" y="895"/>
                </a:lnTo>
                <a:lnTo>
                  <a:pt x="910" y="894"/>
                </a:lnTo>
                <a:lnTo>
                  <a:pt x="910" y="895"/>
                </a:lnTo>
                <a:lnTo>
                  <a:pt x="910" y="894"/>
                </a:lnTo>
                <a:lnTo>
                  <a:pt x="909" y="894"/>
                </a:lnTo>
                <a:lnTo>
                  <a:pt x="908" y="894"/>
                </a:lnTo>
                <a:lnTo>
                  <a:pt x="907" y="895"/>
                </a:lnTo>
                <a:lnTo>
                  <a:pt x="905" y="895"/>
                </a:lnTo>
                <a:lnTo>
                  <a:pt x="903" y="897"/>
                </a:lnTo>
                <a:lnTo>
                  <a:pt x="903" y="898"/>
                </a:lnTo>
                <a:lnTo>
                  <a:pt x="904" y="898"/>
                </a:lnTo>
                <a:lnTo>
                  <a:pt x="908" y="898"/>
                </a:lnTo>
                <a:lnTo>
                  <a:pt x="904" y="898"/>
                </a:lnTo>
                <a:lnTo>
                  <a:pt x="903" y="897"/>
                </a:lnTo>
                <a:lnTo>
                  <a:pt x="902" y="897"/>
                </a:lnTo>
                <a:lnTo>
                  <a:pt x="898" y="898"/>
                </a:lnTo>
                <a:lnTo>
                  <a:pt x="897" y="898"/>
                </a:lnTo>
                <a:lnTo>
                  <a:pt x="896" y="898"/>
                </a:lnTo>
                <a:lnTo>
                  <a:pt x="894" y="898"/>
                </a:lnTo>
                <a:lnTo>
                  <a:pt x="892" y="899"/>
                </a:lnTo>
                <a:lnTo>
                  <a:pt x="888" y="900"/>
                </a:lnTo>
                <a:lnTo>
                  <a:pt x="888" y="899"/>
                </a:lnTo>
                <a:lnTo>
                  <a:pt x="889" y="899"/>
                </a:lnTo>
                <a:lnTo>
                  <a:pt x="891" y="899"/>
                </a:lnTo>
                <a:lnTo>
                  <a:pt x="893" y="898"/>
                </a:lnTo>
                <a:lnTo>
                  <a:pt x="893" y="897"/>
                </a:lnTo>
                <a:lnTo>
                  <a:pt x="893" y="895"/>
                </a:lnTo>
                <a:lnTo>
                  <a:pt x="893" y="894"/>
                </a:lnTo>
                <a:lnTo>
                  <a:pt x="891" y="894"/>
                </a:lnTo>
                <a:lnTo>
                  <a:pt x="891" y="895"/>
                </a:lnTo>
                <a:lnTo>
                  <a:pt x="887" y="895"/>
                </a:lnTo>
                <a:lnTo>
                  <a:pt x="886" y="895"/>
                </a:lnTo>
                <a:lnTo>
                  <a:pt x="880" y="894"/>
                </a:lnTo>
                <a:lnTo>
                  <a:pt x="878" y="894"/>
                </a:lnTo>
                <a:lnTo>
                  <a:pt x="877" y="894"/>
                </a:lnTo>
                <a:lnTo>
                  <a:pt x="876" y="893"/>
                </a:lnTo>
                <a:lnTo>
                  <a:pt x="873" y="893"/>
                </a:lnTo>
                <a:lnTo>
                  <a:pt x="872" y="893"/>
                </a:lnTo>
                <a:lnTo>
                  <a:pt x="868" y="892"/>
                </a:lnTo>
                <a:lnTo>
                  <a:pt x="865" y="892"/>
                </a:lnTo>
                <a:lnTo>
                  <a:pt x="862" y="892"/>
                </a:lnTo>
                <a:lnTo>
                  <a:pt x="860" y="892"/>
                </a:lnTo>
                <a:lnTo>
                  <a:pt x="856" y="892"/>
                </a:lnTo>
                <a:lnTo>
                  <a:pt x="855" y="892"/>
                </a:lnTo>
                <a:lnTo>
                  <a:pt x="852" y="893"/>
                </a:lnTo>
                <a:lnTo>
                  <a:pt x="844" y="898"/>
                </a:lnTo>
                <a:lnTo>
                  <a:pt x="838" y="901"/>
                </a:lnTo>
                <a:lnTo>
                  <a:pt x="835" y="904"/>
                </a:lnTo>
                <a:lnTo>
                  <a:pt x="832" y="909"/>
                </a:lnTo>
                <a:lnTo>
                  <a:pt x="830" y="911"/>
                </a:lnTo>
                <a:lnTo>
                  <a:pt x="830" y="913"/>
                </a:lnTo>
                <a:lnTo>
                  <a:pt x="830" y="914"/>
                </a:lnTo>
                <a:lnTo>
                  <a:pt x="838" y="924"/>
                </a:lnTo>
                <a:lnTo>
                  <a:pt x="840" y="925"/>
                </a:lnTo>
                <a:lnTo>
                  <a:pt x="841" y="925"/>
                </a:lnTo>
                <a:lnTo>
                  <a:pt x="841" y="926"/>
                </a:lnTo>
                <a:lnTo>
                  <a:pt x="840" y="926"/>
                </a:lnTo>
                <a:lnTo>
                  <a:pt x="838" y="925"/>
                </a:lnTo>
                <a:lnTo>
                  <a:pt x="836" y="922"/>
                </a:lnTo>
                <a:lnTo>
                  <a:pt x="827" y="911"/>
                </a:lnTo>
                <a:lnTo>
                  <a:pt x="825" y="910"/>
                </a:lnTo>
                <a:lnTo>
                  <a:pt x="825" y="909"/>
                </a:lnTo>
                <a:lnTo>
                  <a:pt x="825" y="910"/>
                </a:lnTo>
                <a:lnTo>
                  <a:pt x="828" y="914"/>
                </a:lnTo>
                <a:lnTo>
                  <a:pt x="829" y="915"/>
                </a:lnTo>
                <a:lnTo>
                  <a:pt x="828" y="915"/>
                </a:lnTo>
                <a:lnTo>
                  <a:pt x="827" y="915"/>
                </a:lnTo>
                <a:lnTo>
                  <a:pt x="820" y="916"/>
                </a:lnTo>
                <a:lnTo>
                  <a:pt x="820" y="917"/>
                </a:lnTo>
                <a:lnTo>
                  <a:pt x="819" y="917"/>
                </a:lnTo>
                <a:lnTo>
                  <a:pt x="818" y="915"/>
                </a:lnTo>
                <a:lnTo>
                  <a:pt x="818" y="914"/>
                </a:lnTo>
                <a:lnTo>
                  <a:pt x="818" y="913"/>
                </a:lnTo>
                <a:lnTo>
                  <a:pt x="819" y="910"/>
                </a:lnTo>
                <a:lnTo>
                  <a:pt x="819" y="908"/>
                </a:lnTo>
                <a:lnTo>
                  <a:pt x="818" y="908"/>
                </a:lnTo>
                <a:lnTo>
                  <a:pt x="818" y="906"/>
                </a:lnTo>
                <a:lnTo>
                  <a:pt x="817" y="905"/>
                </a:lnTo>
                <a:lnTo>
                  <a:pt x="816" y="904"/>
                </a:lnTo>
                <a:lnTo>
                  <a:pt x="814" y="904"/>
                </a:lnTo>
                <a:lnTo>
                  <a:pt x="813" y="901"/>
                </a:lnTo>
                <a:lnTo>
                  <a:pt x="813" y="900"/>
                </a:lnTo>
                <a:lnTo>
                  <a:pt x="813" y="899"/>
                </a:lnTo>
                <a:lnTo>
                  <a:pt x="813" y="897"/>
                </a:lnTo>
                <a:lnTo>
                  <a:pt x="813" y="895"/>
                </a:lnTo>
                <a:lnTo>
                  <a:pt x="812" y="893"/>
                </a:lnTo>
                <a:lnTo>
                  <a:pt x="809" y="892"/>
                </a:lnTo>
                <a:lnTo>
                  <a:pt x="809" y="890"/>
                </a:lnTo>
                <a:lnTo>
                  <a:pt x="809" y="889"/>
                </a:lnTo>
                <a:lnTo>
                  <a:pt x="807" y="887"/>
                </a:lnTo>
                <a:lnTo>
                  <a:pt x="806" y="887"/>
                </a:lnTo>
                <a:lnTo>
                  <a:pt x="806" y="885"/>
                </a:lnTo>
                <a:lnTo>
                  <a:pt x="804" y="885"/>
                </a:lnTo>
                <a:lnTo>
                  <a:pt x="802" y="883"/>
                </a:lnTo>
                <a:lnTo>
                  <a:pt x="801" y="882"/>
                </a:lnTo>
                <a:lnTo>
                  <a:pt x="798" y="879"/>
                </a:lnTo>
                <a:lnTo>
                  <a:pt x="797" y="878"/>
                </a:lnTo>
                <a:lnTo>
                  <a:pt x="797" y="877"/>
                </a:lnTo>
                <a:lnTo>
                  <a:pt x="796" y="876"/>
                </a:lnTo>
                <a:lnTo>
                  <a:pt x="795" y="874"/>
                </a:lnTo>
                <a:lnTo>
                  <a:pt x="793" y="873"/>
                </a:lnTo>
                <a:lnTo>
                  <a:pt x="792" y="871"/>
                </a:lnTo>
                <a:lnTo>
                  <a:pt x="790" y="869"/>
                </a:lnTo>
                <a:lnTo>
                  <a:pt x="788" y="868"/>
                </a:lnTo>
                <a:lnTo>
                  <a:pt x="786" y="866"/>
                </a:lnTo>
                <a:lnTo>
                  <a:pt x="786" y="865"/>
                </a:lnTo>
                <a:lnTo>
                  <a:pt x="786" y="863"/>
                </a:lnTo>
                <a:lnTo>
                  <a:pt x="785" y="862"/>
                </a:lnTo>
                <a:lnTo>
                  <a:pt x="784" y="862"/>
                </a:lnTo>
                <a:lnTo>
                  <a:pt x="784" y="861"/>
                </a:lnTo>
                <a:lnTo>
                  <a:pt x="784" y="860"/>
                </a:lnTo>
                <a:lnTo>
                  <a:pt x="782" y="858"/>
                </a:lnTo>
                <a:lnTo>
                  <a:pt x="784" y="857"/>
                </a:lnTo>
                <a:lnTo>
                  <a:pt x="782" y="853"/>
                </a:lnTo>
                <a:lnTo>
                  <a:pt x="780" y="852"/>
                </a:lnTo>
                <a:lnTo>
                  <a:pt x="779" y="852"/>
                </a:lnTo>
                <a:lnTo>
                  <a:pt x="780" y="852"/>
                </a:lnTo>
                <a:lnTo>
                  <a:pt x="782" y="850"/>
                </a:lnTo>
                <a:lnTo>
                  <a:pt x="784" y="846"/>
                </a:lnTo>
                <a:lnTo>
                  <a:pt x="785" y="844"/>
                </a:lnTo>
                <a:lnTo>
                  <a:pt x="785" y="842"/>
                </a:lnTo>
                <a:lnTo>
                  <a:pt x="785" y="841"/>
                </a:lnTo>
                <a:lnTo>
                  <a:pt x="785" y="835"/>
                </a:lnTo>
                <a:lnTo>
                  <a:pt x="784" y="835"/>
                </a:lnTo>
                <a:lnTo>
                  <a:pt x="784" y="834"/>
                </a:lnTo>
                <a:lnTo>
                  <a:pt x="781" y="830"/>
                </a:lnTo>
                <a:lnTo>
                  <a:pt x="780" y="830"/>
                </a:lnTo>
                <a:lnTo>
                  <a:pt x="780" y="829"/>
                </a:lnTo>
                <a:lnTo>
                  <a:pt x="779" y="829"/>
                </a:lnTo>
                <a:lnTo>
                  <a:pt x="777" y="825"/>
                </a:lnTo>
                <a:lnTo>
                  <a:pt x="777" y="824"/>
                </a:lnTo>
                <a:lnTo>
                  <a:pt x="776" y="824"/>
                </a:lnTo>
                <a:lnTo>
                  <a:pt x="779" y="821"/>
                </a:lnTo>
                <a:lnTo>
                  <a:pt x="779" y="820"/>
                </a:lnTo>
                <a:lnTo>
                  <a:pt x="777" y="820"/>
                </a:lnTo>
                <a:lnTo>
                  <a:pt x="777" y="821"/>
                </a:lnTo>
                <a:lnTo>
                  <a:pt x="776" y="823"/>
                </a:lnTo>
                <a:lnTo>
                  <a:pt x="776" y="824"/>
                </a:lnTo>
                <a:lnTo>
                  <a:pt x="776" y="823"/>
                </a:lnTo>
                <a:lnTo>
                  <a:pt x="772" y="819"/>
                </a:lnTo>
                <a:lnTo>
                  <a:pt x="769" y="818"/>
                </a:lnTo>
                <a:lnTo>
                  <a:pt x="766" y="819"/>
                </a:lnTo>
                <a:lnTo>
                  <a:pt x="765" y="818"/>
                </a:lnTo>
                <a:lnTo>
                  <a:pt x="761" y="817"/>
                </a:lnTo>
                <a:lnTo>
                  <a:pt x="759" y="817"/>
                </a:lnTo>
                <a:lnTo>
                  <a:pt x="763" y="817"/>
                </a:lnTo>
                <a:lnTo>
                  <a:pt x="763" y="815"/>
                </a:lnTo>
                <a:lnTo>
                  <a:pt x="761" y="815"/>
                </a:lnTo>
                <a:lnTo>
                  <a:pt x="763" y="815"/>
                </a:lnTo>
                <a:lnTo>
                  <a:pt x="760" y="815"/>
                </a:lnTo>
                <a:lnTo>
                  <a:pt x="759" y="814"/>
                </a:lnTo>
                <a:lnTo>
                  <a:pt x="758" y="814"/>
                </a:lnTo>
                <a:lnTo>
                  <a:pt x="758" y="813"/>
                </a:lnTo>
                <a:lnTo>
                  <a:pt x="759" y="814"/>
                </a:lnTo>
                <a:lnTo>
                  <a:pt x="760" y="814"/>
                </a:lnTo>
                <a:lnTo>
                  <a:pt x="760" y="813"/>
                </a:lnTo>
                <a:lnTo>
                  <a:pt x="761" y="814"/>
                </a:lnTo>
                <a:lnTo>
                  <a:pt x="763" y="813"/>
                </a:lnTo>
                <a:lnTo>
                  <a:pt x="765" y="810"/>
                </a:lnTo>
                <a:lnTo>
                  <a:pt x="764" y="810"/>
                </a:lnTo>
                <a:lnTo>
                  <a:pt x="765" y="810"/>
                </a:lnTo>
                <a:lnTo>
                  <a:pt x="765" y="809"/>
                </a:lnTo>
                <a:lnTo>
                  <a:pt x="764" y="808"/>
                </a:lnTo>
                <a:lnTo>
                  <a:pt x="763" y="809"/>
                </a:lnTo>
                <a:lnTo>
                  <a:pt x="763" y="808"/>
                </a:lnTo>
                <a:lnTo>
                  <a:pt x="764" y="808"/>
                </a:lnTo>
                <a:lnTo>
                  <a:pt x="764" y="807"/>
                </a:lnTo>
                <a:lnTo>
                  <a:pt x="763" y="807"/>
                </a:lnTo>
                <a:lnTo>
                  <a:pt x="764" y="807"/>
                </a:lnTo>
                <a:lnTo>
                  <a:pt x="763" y="804"/>
                </a:lnTo>
                <a:lnTo>
                  <a:pt x="760" y="805"/>
                </a:lnTo>
                <a:lnTo>
                  <a:pt x="761" y="804"/>
                </a:lnTo>
                <a:lnTo>
                  <a:pt x="760" y="800"/>
                </a:lnTo>
                <a:lnTo>
                  <a:pt x="759" y="800"/>
                </a:lnTo>
                <a:lnTo>
                  <a:pt x="758" y="800"/>
                </a:lnTo>
                <a:lnTo>
                  <a:pt x="759" y="799"/>
                </a:lnTo>
                <a:lnTo>
                  <a:pt x="755" y="791"/>
                </a:lnTo>
                <a:lnTo>
                  <a:pt x="754" y="792"/>
                </a:lnTo>
                <a:lnTo>
                  <a:pt x="753" y="793"/>
                </a:lnTo>
                <a:lnTo>
                  <a:pt x="755" y="791"/>
                </a:lnTo>
                <a:lnTo>
                  <a:pt x="754" y="791"/>
                </a:lnTo>
                <a:lnTo>
                  <a:pt x="753" y="791"/>
                </a:lnTo>
                <a:lnTo>
                  <a:pt x="753" y="789"/>
                </a:lnTo>
                <a:lnTo>
                  <a:pt x="750" y="791"/>
                </a:lnTo>
                <a:lnTo>
                  <a:pt x="749" y="787"/>
                </a:lnTo>
                <a:lnTo>
                  <a:pt x="748" y="787"/>
                </a:lnTo>
                <a:lnTo>
                  <a:pt x="748" y="786"/>
                </a:lnTo>
                <a:lnTo>
                  <a:pt x="748" y="788"/>
                </a:lnTo>
                <a:lnTo>
                  <a:pt x="749" y="791"/>
                </a:lnTo>
                <a:lnTo>
                  <a:pt x="748" y="792"/>
                </a:lnTo>
                <a:lnTo>
                  <a:pt x="749" y="792"/>
                </a:lnTo>
                <a:lnTo>
                  <a:pt x="748" y="792"/>
                </a:lnTo>
                <a:lnTo>
                  <a:pt x="747" y="792"/>
                </a:lnTo>
                <a:lnTo>
                  <a:pt x="745" y="793"/>
                </a:lnTo>
                <a:lnTo>
                  <a:pt x="745" y="792"/>
                </a:lnTo>
                <a:lnTo>
                  <a:pt x="744" y="792"/>
                </a:lnTo>
                <a:lnTo>
                  <a:pt x="744" y="791"/>
                </a:lnTo>
                <a:lnTo>
                  <a:pt x="743" y="791"/>
                </a:lnTo>
                <a:lnTo>
                  <a:pt x="744" y="794"/>
                </a:lnTo>
                <a:lnTo>
                  <a:pt x="742" y="789"/>
                </a:lnTo>
                <a:lnTo>
                  <a:pt x="739" y="791"/>
                </a:lnTo>
                <a:lnTo>
                  <a:pt x="738" y="791"/>
                </a:lnTo>
                <a:lnTo>
                  <a:pt x="737" y="791"/>
                </a:lnTo>
                <a:lnTo>
                  <a:pt x="737" y="792"/>
                </a:lnTo>
                <a:lnTo>
                  <a:pt x="738" y="791"/>
                </a:lnTo>
                <a:lnTo>
                  <a:pt x="739" y="791"/>
                </a:lnTo>
                <a:lnTo>
                  <a:pt x="741" y="793"/>
                </a:lnTo>
                <a:lnTo>
                  <a:pt x="743" y="793"/>
                </a:lnTo>
                <a:lnTo>
                  <a:pt x="742" y="793"/>
                </a:lnTo>
                <a:lnTo>
                  <a:pt x="741" y="793"/>
                </a:lnTo>
                <a:lnTo>
                  <a:pt x="741" y="792"/>
                </a:lnTo>
                <a:lnTo>
                  <a:pt x="739" y="792"/>
                </a:lnTo>
                <a:lnTo>
                  <a:pt x="737" y="793"/>
                </a:lnTo>
                <a:lnTo>
                  <a:pt x="736" y="793"/>
                </a:lnTo>
                <a:lnTo>
                  <a:pt x="733" y="796"/>
                </a:lnTo>
                <a:lnTo>
                  <a:pt x="731" y="797"/>
                </a:lnTo>
                <a:lnTo>
                  <a:pt x="729" y="798"/>
                </a:lnTo>
                <a:lnTo>
                  <a:pt x="729" y="800"/>
                </a:lnTo>
                <a:lnTo>
                  <a:pt x="728" y="800"/>
                </a:lnTo>
                <a:lnTo>
                  <a:pt x="728" y="803"/>
                </a:lnTo>
                <a:lnTo>
                  <a:pt x="727" y="804"/>
                </a:lnTo>
                <a:lnTo>
                  <a:pt x="727" y="805"/>
                </a:lnTo>
                <a:lnTo>
                  <a:pt x="727" y="807"/>
                </a:lnTo>
                <a:lnTo>
                  <a:pt x="727" y="808"/>
                </a:lnTo>
                <a:lnTo>
                  <a:pt x="727" y="809"/>
                </a:lnTo>
                <a:lnTo>
                  <a:pt x="727" y="810"/>
                </a:lnTo>
                <a:lnTo>
                  <a:pt x="727" y="813"/>
                </a:lnTo>
                <a:lnTo>
                  <a:pt x="726" y="815"/>
                </a:lnTo>
                <a:lnTo>
                  <a:pt x="726" y="817"/>
                </a:lnTo>
                <a:lnTo>
                  <a:pt x="728" y="819"/>
                </a:lnTo>
                <a:lnTo>
                  <a:pt x="729" y="820"/>
                </a:lnTo>
                <a:lnTo>
                  <a:pt x="729" y="821"/>
                </a:lnTo>
                <a:lnTo>
                  <a:pt x="728" y="824"/>
                </a:lnTo>
                <a:lnTo>
                  <a:pt x="727" y="826"/>
                </a:lnTo>
                <a:lnTo>
                  <a:pt x="727" y="828"/>
                </a:lnTo>
                <a:lnTo>
                  <a:pt x="728" y="828"/>
                </a:lnTo>
                <a:lnTo>
                  <a:pt x="729" y="828"/>
                </a:lnTo>
                <a:lnTo>
                  <a:pt x="728" y="828"/>
                </a:lnTo>
                <a:lnTo>
                  <a:pt x="729" y="829"/>
                </a:lnTo>
                <a:lnTo>
                  <a:pt x="728" y="829"/>
                </a:lnTo>
                <a:lnTo>
                  <a:pt x="727" y="830"/>
                </a:lnTo>
                <a:lnTo>
                  <a:pt x="727" y="831"/>
                </a:lnTo>
                <a:lnTo>
                  <a:pt x="728" y="833"/>
                </a:lnTo>
                <a:lnTo>
                  <a:pt x="728" y="837"/>
                </a:lnTo>
                <a:lnTo>
                  <a:pt x="728" y="839"/>
                </a:lnTo>
                <a:lnTo>
                  <a:pt x="729" y="839"/>
                </a:lnTo>
                <a:lnTo>
                  <a:pt x="728" y="839"/>
                </a:lnTo>
                <a:lnTo>
                  <a:pt x="729" y="841"/>
                </a:lnTo>
                <a:lnTo>
                  <a:pt x="731" y="846"/>
                </a:lnTo>
                <a:lnTo>
                  <a:pt x="732" y="851"/>
                </a:lnTo>
                <a:lnTo>
                  <a:pt x="732" y="852"/>
                </a:lnTo>
                <a:lnTo>
                  <a:pt x="732" y="853"/>
                </a:lnTo>
                <a:lnTo>
                  <a:pt x="733" y="853"/>
                </a:lnTo>
                <a:lnTo>
                  <a:pt x="733" y="856"/>
                </a:lnTo>
                <a:lnTo>
                  <a:pt x="733" y="857"/>
                </a:lnTo>
                <a:lnTo>
                  <a:pt x="733" y="858"/>
                </a:lnTo>
                <a:lnTo>
                  <a:pt x="733" y="860"/>
                </a:lnTo>
                <a:lnTo>
                  <a:pt x="733" y="863"/>
                </a:lnTo>
                <a:lnTo>
                  <a:pt x="733" y="867"/>
                </a:lnTo>
                <a:lnTo>
                  <a:pt x="733" y="868"/>
                </a:lnTo>
                <a:lnTo>
                  <a:pt x="734" y="868"/>
                </a:lnTo>
                <a:lnTo>
                  <a:pt x="733" y="869"/>
                </a:lnTo>
                <a:lnTo>
                  <a:pt x="733" y="872"/>
                </a:lnTo>
                <a:lnTo>
                  <a:pt x="732" y="872"/>
                </a:lnTo>
                <a:lnTo>
                  <a:pt x="732" y="873"/>
                </a:lnTo>
                <a:lnTo>
                  <a:pt x="732" y="874"/>
                </a:lnTo>
                <a:lnTo>
                  <a:pt x="732" y="877"/>
                </a:lnTo>
                <a:lnTo>
                  <a:pt x="732" y="878"/>
                </a:lnTo>
                <a:lnTo>
                  <a:pt x="734" y="883"/>
                </a:lnTo>
                <a:lnTo>
                  <a:pt x="736" y="885"/>
                </a:lnTo>
                <a:lnTo>
                  <a:pt x="737" y="888"/>
                </a:lnTo>
                <a:lnTo>
                  <a:pt x="737" y="889"/>
                </a:lnTo>
                <a:lnTo>
                  <a:pt x="738" y="889"/>
                </a:lnTo>
                <a:lnTo>
                  <a:pt x="738" y="890"/>
                </a:lnTo>
                <a:lnTo>
                  <a:pt x="738" y="892"/>
                </a:lnTo>
                <a:lnTo>
                  <a:pt x="738" y="893"/>
                </a:lnTo>
                <a:lnTo>
                  <a:pt x="738" y="894"/>
                </a:lnTo>
                <a:lnTo>
                  <a:pt x="739" y="894"/>
                </a:lnTo>
                <a:lnTo>
                  <a:pt x="738" y="894"/>
                </a:lnTo>
                <a:lnTo>
                  <a:pt x="738" y="895"/>
                </a:lnTo>
                <a:lnTo>
                  <a:pt x="738" y="897"/>
                </a:lnTo>
                <a:lnTo>
                  <a:pt x="738" y="898"/>
                </a:lnTo>
                <a:lnTo>
                  <a:pt x="737" y="899"/>
                </a:lnTo>
                <a:lnTo>
                  <a:pt x="736" y="903"/>
                </a:lnTo>
                <a:lnTo>
                  <a:pt x="736" y="904"/>
                </a:lnTo>
                <a:lnTo>
                  <a:pt x="736" y="905"/>
                </a:lnTo>
                <a:lnTo>
                  <a:pt x="736" y="906"/>
                </a:lnTo>
                <a:lnTo>
                  <a:pt x="736" y="908"/>
                </a:lnTo>
                <a:lnTo>
                  <a:pt x="736" y="909"/>
                </a:lnTo>
                <a:lnTo>
                  <a:pt x="736" y="910"/>
                </a:lnTo>
                <a:lnTo>
                  <a:pt x="734" y="910"/>
                </a:lnTo>
                <a:lnTo>
                  <a:pt x="733" y="910"/>
                </a:lnTo>
                <a:lnTo>
                  <a:pt x="731" y="910"/>
                </a:lnTo>
                <a:lnTo>
                  <a:pt x="723" y="917"/>
                </a:lnTo>
                <a:lnTo>
                  <a:pt x="720" y="921"/>
                </a:lnTo>
                <a:lnTo>
                  <a:pt x="718" y="922"/>
                </a:lnTo>
                <a:lnTo>
                  <a:pt x="718" y="924"/>
                </a:lnTo>
                <a:lnTo>
                  <a:pt x="718" y="925"/>
                </a:lnTo>
                <a:lnTo>
                  <a:pt x="718" y="927"/>
                </a:lnTo>
                <a:lnTo>
                  <a:pt x="713" y="932"/>
                </a:lnTo>
                <a:lnTo>
                  <a:pt x="715" y="933"/>
                </a:lnTo>
                <a:lnTo>
                  <a:pt x="712" y="935"/>
                </a:lnTo>
                <a:lnTo>
                  <a:pt x="712" y="937"/>
                </a:lnTo>
                <a:lnTo>
                  <a:pt x="712" y="940"/>
                </a:lnTo>
                <a:lnTo>
                  <a:pt x="707" y="947"/>
                </a:lnTo>
                <a:lnTo>
                  <a:pt x="704" y="952"/>
                </a:lnTo>
                <a:lnTo>
                  <a:pt x="704" y="953"/>
                </a:lnTo>
                <a:lnTo>
                  <a:pt x="704" y="954"/>
                </a:lnTo>
                <a:lnTo>
                  <a:pt x="702" y="957"/>
                </a:lnTo>
                <a:lnTo>
                  <a:pt x="702" y="958"/>
                </a:lnTo>
                <a:lnTo>
                  <a:pt x="702" y="959"/>
                </a:lnTo>
                <a:lnTo>
                  <a:pt x="701" y="959"/>
                </a:lnTo>
                <a:lnTo>
                  <a:pt x="700" y="958"/>
                </a:lnTo>
                <a:lnTo>
                  <a:pt x="701" y="958"/>
                </a:lnTo>
                <a:lnTo>
                  <a:pt x="702" y="961"/>
                </a:lnTo>
                <a:lnTo>
                  <a:pt x="701" y="962"/>
                </a:lnTo>
                <a:lnTo>
                  <a:pt x="697" y="968"/>
                </a:lnTo>
                <a:lnTo>
                  <a:pt x="699" y="972"/>
                </a:lnTo>
                <a:lnTo>
                  <a:pt x="699" y="973"/>
                </a:lnTo>
                <a:lnTo>
                  <a:pt x="699" y="974"/>
                </a:lnTo>
                <a:lnTo>
                  <a:pt x="699" y="978"/>
                </a:lnTo>
                <a:lnTo>
                  <a:pt x="699" y="979"/>
                </a:lnTo>
                <a:lnTo>
                  <a:pt x="697" y="980"/>
                </a:lnTo>
                <a:lnTo>
                  <a:pt x="697" y="983"/>
                </a:lnTo>
                <a:lnTo>
                  <a:pt x="697" y="984"/>
                </a:lnTo>
                <a:lnTo>
                  <a:pt x="696" y="984"/>
                </a:lnTo>
                <a:lnTo>
                  <a:pt x="696" y="985"/>
                </a:lnTo>
                <a:lnTo>
                  <a:pt x="696" y="986"/>
                </a:lnTo>
                <a:lnTo>
                  <a:pt x="696" y="989"/>
                </a:lnTo>
                <a:lnTo>
                  <a:pt x="695" y="993"/>
                </a:lnTo>
                <a:lnTo>
                  <a:pt x="695" y="994"/>
                </a:lnTo>
                <a:lnTo>
                  <a:pt x="694" y="997"/>
                </a:lnTo>
                <a:lnTo>
                  <a:pt x="695" y="999"/>
                </a:lnTo>
                <a:lnTo>
                  <a:pt x="694" y="999"/>
                </a:lnTo>
                <a:lnTo>
                  <a:pt x="694" y="1000"/>
                </a:lnTo>
                <a:lnTo>
                  <a:pt x="695" y="1001"/>
                </a:lnTo>
                <a:lnTo>
                  <a:pt x="696" y="1001"/>
                </a:lnTo>
                <a:lnTo>
                  <a:pt x="695" y="1002"/>
                </a:lnTo>
                <a:lnTo>
                  <a:pt x="695" y="1004"/>
                </a:lnTo>
                <a:lnTo>
                  <a:pt x="696" y="1004"/>
                </a:lnTo>
                <a:lnTo>
                  <a:pt x="699" y="1002"/>
                </a:lnTo>
                <a:lnTo>
                  <a:pt x="701" y="1006"/>
                </a:lnTo>
                <a:lnTo>
                  <a:pt x="701" y="1007"/>
                </a:lnTo>
                <a:lnTo>
                  <a:pt x="701" y="1006"/>
                </a:lnTo>
                <a:lnTo>
                  <a:pt x="699" y="1004"/>
                </a:lnTo>
                <a:lnTo>
                  <a:pt x="697" y="1004"/>
                </a:lnTo>
                <a:lnTo>
                  <a:pt x="696" y="1004"/>
                </a:lnTo>
                <a:lnTo>
                  <a:pt x="697" y="1004"/>
                </a:lnTo>
                <a:lnTo>
                  <a:pt x="696" y="1005"/>
                </a:lnTo>
                <a:lnTo>
                  <a:pt x="697" y="1007"/>
                </a:lnTo>
                <a:lnTo>
                  <a:pt x="700" y="1006"/>
                </a:lnTo>
                <a:lnTo>
                  <a:pt x="697" y="1007"/>
                </a:lnTo>
                <a:lnTo>
                  <a:pt x="696" y="1005"/>
                </a:lnTo>
                <a:lnTo>
                  <a:pt x="695" y="1005"/>
                </a:lnTo>
                <a:lnTo>
                  <a:pt x="695" y="1006"/>
                </a:lnTo>
                <a:lnTo>
                  <a:pt x="696" y="1007"/>
                </a:lnTo>
                <a:lnTo>
                  <a:pt x="697" y="1007"/>
                </a:lnTo>
                <a:lnTo>
                  <a:pt x="697" y="1009"/>
                </a:lnTo>
                <a:lnTo>
                  <a:pt x="699" y="1009"/>
                </a:lnTo>
                <a:lnTo>
                  <a:pt x="697" y="1009"/>
                </a:lnTo>
                <a:lnTo>
                  <a:pt x="699" y="1009"/>
                </a:lnTo>
                <a:lnTo>
                  <a:pt x="699" y="1010"/>
                </a:lnTo>
                <a:lnTo>
                  <a:pt x="700" y="1011"/>
                </a:lnTo>
                <a:lnTo>
                  <a:pt x="700" y="1015"/>
                </a:lnTo>
                <a:lnTo>
                  <a:pt x="700" y="1016"/>
                </a:lnTo>
                <a:lnTo>
                  <a:pt x="700" y="1017"/>
                </a:lnTo>
                <a:lnTo>
                  <a:pt x="700" y="1018"/>
                </a:lnTo>
                <a:lnTo>
                  <a:pt x="700" y="1021"/>
                </a:lnTo>
                <a:lnTo>
                  <a:pt x="701" y="1021"/>
                </a:lnTo>
                <a:lnTo>
                  <a:pt x="700" y="1021"/>
                </a:lnTo>
                <a:lnTo>
                  <a:pt x="701" y="1022"/>
                </a:lnTo>
                <a:lnTo>
                  <a:pt x="701" y="1025"/>
                </a:lnTo>
                <a:lnTo>
                  <a:pt x="702" y="1027"/>
                </a:lnTo>
                <a:lnTo>
                  <a:pt x="702" y="1028"/>
                </a:lnTo>
                <a:lnTo>
                  <a:pt x="702" y="1031"/>
                </a:lnTo>
                <a:lnTo>
                  <a:pt x="702" y="1032"/>
                </a:lnTo>
                <a:lnTo>
                  <a:pt x="702" y="1033"/>
                </a:lnTo>
                <a:lnTo>
                  <a:pt x="704" y="1033"/>
                </a:lnTo>
                <a:lnTo>
                  <a:pt x="704" y="1034"/>
                </a:lnTo>
                <a:lnTo>
                  <a:pt x="704" y="1036"/>
                </a:lnTo>
                <a:lnTo>
                  <a:pt x="705" y="1037"/>
                </a:lnTo>
                <a:lnTo>
                  <a:pt x="705" y="1038"/>
                </a:lnTo>
                <a:lnTo>
                  <a:pt x="705" y="1039"/>
                </a:lnTo>
                <a:lnTo>
                  <a:pt x="706" y="1041"/>
                </a:lnTo>
                <a:lnTo>
                  <a:pt x="706" y="1042"/>
                </a:lnTo>
                <a:lnTo>
                  <a:pt x="707" y="1044"/>
                </a:lnTo>
                <a:lnTo>
                  <a:pt x="709" y="1045"/>
                </a:lnTo>
                <a:lnTo>
                  <a:pt x="709" y="1047"/>
                </a:lnTo>
                <a:lnTo>
                  <a:pt x="710" y="1048"/>
                </a:lnTo>
                <a:lnTo>
                  <a:pt x="710" y="1049"/>
                </a:lnTo>
                <a:lnTo>
                  <a:pt x="710" y="1050"/>
                </a:lnTo>
                <a:lnTo>
                  <a:pt x="710" y="1053"/>
                </a:lnTo>
                <a:lnTo>
                  <a:pt x="710" y="1055"/>
                </a:lnTo>
                <a:lnTo>
                  <a:pt x="710" y="1057"/>
                </a:lnTo>
                <a:lnTo>
                  <a:pt x="710" y="1058"/>
                </a:lnTo>
                <a:lnTo>
                  <a:pt x="710" y="1059"/>
                </a:lnTo>
                <a:lnTo>
                  <a:pt x="710" y="1064"/>
                </a:lnTo>
                <a:lnTo>
                  <a:pt x="710" y="1065"/>
                </a:lnTo>
                <a:lnTo>
                  <a:pt x="710" y="1066"/>
                </a:lnTo>
                <a:lnTo>
                  <a:pt x="709" y="1069"/>
                </a:lnTo>
                <a:lnTo>
                  <a:pt x="710" y="1070"/>
                </a:lnTo>
                <a:lnTo>
                  <a:pt x="709" y="1071"/>
                </a:lnTo>
                <a:lnTo>
                  <a:pt x="707" y="1073"/>
                </a:lnTo>
                <a:lnTo>
                  <a:pt x="707" y="1074"/>
                </a:lnTo>
                <a:lnTo>
                  <a:pt x="705" y="1074"/>
                </a:lnTo>
                <a:lnTo>
                  <a:pt x="705" y="1075"/>
                </a:lnTo>
                <a:lnTo>
                  <a:pt x="704" y="1076"/>
                </a:lnTo>
                <a:lnTo>
                  <a:pt x="704" y="1078"/>
                </a:lnTo>
                <a:lnTo>
                  <a:pt x="702" y="1079"/>
                </a:lnTo>
                <a:lnTo>
                  <a:pt x="704" y="1081"/>
                </a:lnTo>
                <a:lnTo>
                  <a:pt x="702" y="1084"/>
                </a:lnTo>
                <a:lnTo>
                  <a:pt x="704" y="1086"/>
                </a:lnTo>
                <a:lnTo>
                  <a:pt x="705" y="1087"/>
                </a:lnTo>
                <a:lnTo>
                  <a:pt x="705" y="1089"/>
                </a:lnTo>
                <a:lnTo>
                  <a:pt x="702" y="1089"/>
                </a:lnTo>
                <a:lnTo>
                  <a:pt x="702" y="1090"/>
                </a:lnTo>
                <a:lnTo>
                  <a:pt x="704" y="1092"/>
                </a:lnTo>
                <a:lnTo>
                  <a:pt x="705" y="1092"/>
                </a:lnTo>
                <a:lnTo>
                  <a:pt x="705" y="1094"/>
                </a:lnTo>
                <a:lnTo>
                  <a:pt x="705" y="1095"/>
                </a:lnTo>
                <a:lnTo>
                  <a:pt x="706" y="1095"/>
                </a:lnTo>
                <a:lnTo>
                  <a:pt x="709" y="1098"/>
                </a:lnTo>
                <a:lnTo>
                  <a:pt x="710" y="1102"/>
                </a:lnTo>
                <a:lnTo>
                  <a:pt x="711" y="1103"/>
                </a:lnTo>
                <a:lnTo>
                  <a:pt x="712" y="1103"/>
                </a:lnTo>
                <a:lnTo>
                  <a:pt x="713" y="1106"/>
                </a:lnTo>
                <a:lnTo>
                  <a:pt x="720" y="1108"/>
                </a:lnTo>
                <a:lnTo>
                  <a:pt x="722" y="1108"/>
                </a:lnTo>
                <a:lnTo>
                  <a:pt x="726" y="1108"/>
                </a:lnTo>
                <a:lnTo>
                  <a:pt x="727" y="1108"/>
                </a:lnTo>
                <a:lnTo>
                  <a:pt x="727" y="1107"/>
                </a:lnTo>
                <a:lnTo>
                  <a:pt x="727" y="1106"/>
                </a:lnTo>
                <a:lnTo>
                  <a:pt x="728" y="1106"/>
                </a:lnTo>
                <a:lnTo>
                  <a:pt x="729" y="1106"/>
                </a:lnTo>
                <a:lnTo>
                  <a:pt x="732" y="1106"/>
                </a:lnTo>
                <a:lnTo>
                  <a:pt x="733" y="1106"/>
                </a:lnTo>
                <a:lnTo>
                  <a:pt x="733" y="1105"/>
                </a:lnTo>
                <a:lnTo>
                  <a:pt x="734" y="1105"/>
                </a:lnTo>
                <a:lnTo>
                  <a:pt x="737" y="1106"/>
                </a:lnTo>
                <a:lnTo>
                  <a:pt x="739" y="1106"/>
                </a:lnTo>
                <a:lnTo>
                  <a:pt x="743" y="1106"/>
                </a:lnTo>
                <a:lnTo>
                  <a:pt x="745" y="1106"/>
                </a:lnTo>
                <a:lnTo>
                  <a:pt x="747" y="1105"/>
                </a:lnTo>
                <a:lnTo>
                  <a:pt x="748" y="1106"/>
                </a:lnTo>
                <a:lnTo>
                  <a:pt x="748" y="1107"/>
                </a:lnTo>
                <a:lnTo>
                  <a:pt x="749" y="1108"/>
                </a:lnTo>
                <a:lnTo>
                  <a:pt x="752" y="1108"/>
                </a:lnTo>
                <a:lnTo>
                  <a:pt x="753" y="1108"/>
                </a:lnTo>
                <a:lnTo>
                  <a:pt x="754" y="1110"/>
                </a:lnTo>
                <a:lnTo>
                  <a:pt x="755" y="1112"/>
                </a:lnTo>
                <a:lnTo>
                  <a:pt x="757" y="1112"/>
                </a:lnTo>
                <a:lnTo>
                  <a:pt x="759" y="1111"/>
                </a:lnTo>
                <a:lnTo>
                  <a:pt x="760" y="1111"/>
                </a:lnTo>
                <a:lnTo>
                  <a:pt x="761" y="1108"/>
                </a:lnTo>
                <a:lnTo>
                  <a:pt x="761" y="1107"/>
                </a:lnTo>
                <a:lnTo>
                  <a:pt x="760" y="1107"/>
                </a:lnTo>
                <a:lnTo>
                  <a:pt x="761" y="1106"/>
                </a:lnTo>
                <a:lnTo>
                  <a:pt x="763" y="1106"/>
                </a:lnTo>
                <a:lnTo>
                  <a:pt x="764" y="1105"/>
                </a:lnTo>
                <a:lnTo>
                  <a:pt x="766" y="1103"/>
                </a:lnTo>
                <a:lnTo>
                  <a:pt x="768" y="1105"/>
                </a:lnTo>
                <a:lnTo>
                  <a:pt x="769" y="1106"/>
                </a:lnTo>
                <a:lnTo>
                  <a:pt x="771" y="1107"/>
                </a:lnTo>
                <a:lnTo>
                  <a:pt x="774" y="1106"/>
                </a:lnTo>
                <a:lnTo>
                  <a:pt x="775" y="1103"/>
                </a:lnTo>
                <a:lnTo>
                  <a:pt x="776" y="1105"/>
                </a:lnTo>
                <a:lnTo>
                  <a:pt x="776" y="1106"/>
                </a:lnTo>
                <a:lnTo>
                  <a:pt x="777" y="1107"/>
                </a:lnTo>
                <a:lnTo>
                  <a:pt x="780" y="1106"/>
                </a:lnTo>
                <a:lnTo>
                  <a:pt x="782" y="1105"/>
                </a:lnTo>
                <a:lnTo>
                  <a:pt x="788" y="1105"/>
                </a:lnTo>
                <a:lnTo>
                  <a:pt x="790" y="1105"/>
                </a:lnTo>
                <a:lnTo>
                  <a:pt x="791" y="1106"/>
                </a:lnTo>
                <a:lnTo>
                  <a:pt x="792" y="1106"/>
                </a:lnTo>
                <a:lnTo>
                  <a:pt x="793" y="1105"/>
                </a:lnTo>
                <a:lnTo>
                  <a:pt x="795" y="1103"/>
                </a:lnTo>
                <a:lnTo>
                  <a:pt x="803" y="1102"/>
                </a:lnTo>
                <a:lnTo>
                  <a:pt x="812" y="1105"/>
                </a:lnTo>
                <a:lnTo>
                  <a:pt x="816" y="1107"/>
                </a:lnTo>
                <a:lnTo>
                  <a:pt x="819" y="1108"/>
                </a:lnTo>
                <a:lnTo>
                  <a:pt x="820" y="1110"/>
                </a:lnTo>
                <a:lnTo>
                  <a:pt x="822" y="1110"/>
                </a:lnTo>
                <a:lnTo>
                  <a:pt x="822" y="1111"/>
                </a:lnTo>
                <a:lnTo>
                  <a:pt x="824" y="1112"/>
                </a:lnTo>
                <a:lnTo>
                  <a:pt x="825" y="1113"/>
                </a:lnTo>
                <a:lnTo>
                  <a:pt x="827" y="1113"/>
                </a:lnTo>
                <a:lnTo>
                  <a:pt x="828" y="1114"/>
                </a:lnTo>
                <a:lnTo>
                  <a:pt x="830" y="1116"/>
                </a:lnTo>
                <a:lnTo>
                  <a:pt x="832" y="1117"/>
                </a:lnTo>
                <a:lnTo>
                  <a:pt x="833" y="1117"/>
                </a:lnTo>
                <a:lnTo>
                  <a:pt x="834" y="1119"/>
                </a:lnTo>
                <a:lnTo>
                  <a:pt x="836" y="1121"/>
                </a:lnTo>
                <a:lnTo>
                  <a:pt x="839" y="1123"/>
                </a:lnTo>
                <a:lnTo>
                  <a:pt x="839" y="1124"/>
                </a:lnTo>
                <a:lnTo>
                  <a:pt x="840" y="1126"/>
                </a:lnTo>
                <a:lnTo>
                  <a:pt x="841" y="1127"/>
                </a:lnTo>
                <a:lnTo>
                  <a:pt x="841" y="1129"/>
                </a:lnTo>
                <a:lnTo>
                  <a:pt x="843" y="1130"/>
                </a:lnTo>
                <a:lnTo>
                  <a:pt x="843" y="1132"/>
                </a:lnTo>
                <a:lnTo>
                  <a:pt x="844" y="1135"/>
                </a:lnTo>
                <a:lnTo>
                  <a:pt x="844" y="1137"/>
                </a:lnTo>
                <a:lnTo>
                  <a:pt x="845" y="1139"/>
                </a:lnTo>
                <a:lnTo>
                  <a:pt x="846" y="1142"/>
                </a:lnTo>
                <a:lnTo>
                  <a:pt x="846" y="1143"/>
                </a:lnTo>
                <a:lnTo>
                  <a:pt x="846" y="1144"/>
                </a:lnTo>
                <a:lnTo>
                  <a:pt x="846" y="1146"/>
                </a:lnTo>
                <a:lnTo>
                  <a:pt x="846" y="1148"/>
                </a:lnTo>
                <a:lnTo>
                  <a:pt x="846" y="1154"/>
                </a:lnTo>
                <a:lnTo>
                  <a:pt x="846" y="1155"/>
                </a:lnTo>
                <a:lnTo>
                  <a:pt x="848" y="1155"/>
                </a:lnTo>
                <a:lnTo>
                  <a:pt x="848" y="1158"/>
                </a:lnTo>
                <a:lnTo>
                  <a:pt x="849" y="1160"/>
                </a:lnTo>
                <a:lnTo>
                  <a:pt x="850" y="1161"/>
                </a:lnTo>
                <a:lnTo>
                  <a:pt x="850" y="1164"/>
                </a:lnTo>
                <a:lnTo>
                  <a:pt x="850" y="1167"/>
                </a:lnTo>
                <a:lnTo>
                  <a:pt x="851" y="1170"/>
                </a:lnTo>
                <a:lnTo>
                  <a:pt x="850" y="1172"/>
                </a:lnTo>
                <a:lnTo>
                  <a:pt x="851" y="1176"/>
                </a:lnTo>
                <a:lnTo>
                  <a:pt x="851" y="1181"/>
                </a:lnTo>
                <a:lnTo>
                  <a:pt x="851" y="1186"/>
                </a:lnTo>
                <a:lnTo>
                  <a:pt x="851" y="1187"/>
                </a:lnTo>
                <a:lnTo>
                  <a:pt x="851" y="1188"/>
                </a:lnTo>
                <a:lnTo>
                  <a:pt x="850" y="1202"/>
                </a:lnTo>
                <a:lnTo>
                  <a:pt x="850" y="1206"/>
                </a:lnTo>
                <a:lnTo>
                  <a:pt x="850" y="1207"/>
                </a:lnTo>
                <a:lnTo>
                  <a:pt x="850" y="1209"/>
                </a:lnTo>
                <a:lnTo>
                  <a:pt x="850" y="1212"/>
                </a:lnTo>
                <a:lnTo>
                  <a:pt x="850" y="1213"/>
                </a:lnTo>
                <a:lnTo>
                  <a:pt x="851" y="1213"/>
                </a:lnTo>
                <a:lnTo>
                  <a:pt x="851" y="1214"/>
                </a:lnTo>
                <a:lnTo>
                  <a:pt x="852" y="1217"/>
                </a:lnTo>
                <a:lnTo>
                  <a:pt x="854" y="1219"/>
                </a:lnTo>
                <a:lnTo>
                  <a:pt x="854" y="1220"/>
                </a:lnTo>
                <a:lnTo>
                  <a:pt x="855" y="1223"/>
                </a:lnTo>
                <a:lnTo>
                  <a:pt x="855" y="1224"/>
                </a:lnTo>
                <a:lnTo>
                  <a:pt x="855" y="1226"/>
                </a:lnTo>
                <a:lnTo>
                  <a:pt x="856" y="1230"/>
                </a:lnTo>
                <a:lnTo>
                  <a:pt x="856" y="1231"/>
                </a:lnTo>
                <a:lnTo>
                  <a:pt x="857" y="1234"/>
                </a:lnTo>
                <a:lnTo>
                  <a:pt x="859" y="1236"/>
                </a:lnTo>
                <a:lnTo>
                  <a:pt x="859" y="1238"/>
                </a:lnTo>
                <a:lnTo>
                  <a:pt x="859" y="1240"/>
                </a:lnTo>
                <a:lnTo>
                  <a:pt x="860" y="1245"/>
                </a:lnTo>
                <a:lnTo>
                  <a:pt x="860" y="1247"/>
                </a:lnTo>
                <a:lnTo>
                  <a:pt x="861" y="1247"/>
                </a:lnTo>
                <a:lnTo>
                  <a:pt x="861" y="1250"/>
                </a:lnTo>
                <a:lnTo>
                  <a:pt x="861" y="1251"/>
                </a:lnTo>
                <a:lnTo>
                  <a:pt x="862" y="1254"/>
                </a:lnTo>
                <a:lnTo>
                  <a:pt x="866" y="1261"/>
                </a:lnTo>
                <a:lnTo>
                  <a:pt x="866" y="1263"/>
                </a:lnTo>
                <a:lnTo>
                  <a:pt x="867" y="1265"/>
                </a:lnTo>
                <a:lnTo>
                  <a:pt x="867" y="1266"/>
                </a:lnTo>
                <a:lnTo>
                  <a:pt x="867" y="1268"/>
                </a:lnTo>
                <a:lnTo>
                  <a:pt x="868" y="1271"/>
                </a:lnTo>
                <a:lnTo>
                  <a:pt x="868" y="1273"/>
                </a:lnTo>
                <a:lnTo>
                  <a:pt x="868" y="1274"/>
                </a:lnTo>
                <a:lnTo>
                  <a:pt x="870" y="1276"/>
                </a:lnTo>
                <a:lnTo>
                  <a:pt x="870" y="1277"/>
                </a:lnTo>
                <a:lnTo>
                  <a:pt x="871" y="1277"/>
                </a:lnTo>
                <a:lnTo>
                  <a:pt x="870" y="1278"/>
                </a:lnTo>
                <a:lnTo>
                  <a:pt x="870" y="1279"/>
                </a:lnTo>
                <a:lnTo>
                  <a:pt x="868" y="1279"/>
                </a:lnTo>
                <a:lnTo>
                  <a:pt x="868" y="1282"/>
                </a:lnTo>
                <a:lnTo>
                  <a:pt x="870" y="1283"/>
                </a:lnTo>
                <a:lnTo>
                  <a:pt x="870" y="1284"/>
                </a:lnTo>
                <a:lnTo>
                  <a:pt x="870" y="1286"/>
                </a:lnTo>
                <a:lnTo>
                  <a:pt x="870" y="1287"/>
                </a:lnTo>
                <a:lnTo>
                  <a:pt x="870" y="1288"/>
                </a:lnTo>
                <a:lnTo>
                  <a:pt x="870" y="1289"/>
                </a:lnTo>
                <a:lnTo>
                  <a:pt x="868" y="1289"/>
                </a:lnTo>
                <a:lnTo>
                  <a:pt x="870" y="1290"/>
                </a:lnTo>
                <a:lnTo>
                  <a:pt x="868" y="1290"/>
                </a:lnTo>
                <a:lnTo>
                  <a:pt x="868" y="1292"/>
                </a:lnTo>
                <a:lnTo>
                  <a:pt x="868" y="1295"/>
                </a:lnTo>
                <a:lnTo>
                  <a:pt x="867" y="1297"/>
                </a:lnTo>
                <a:lnTo>
                  <a:pt x="866" y="1300"/>
                </a:lnTo>
                <a:lnTo>
                  <a:pt x="865" y="1303"/>
                </a:lnTo>
                <a:lnTo>
                  <a:pt x="865" y="1304"/>
                </a:lnTo>
                <a:lnTo>
                  <a:pt x="865" y="1305"/>
                </a:lnTo>
                <a:lnTo>
                  <a:pt x="865" y="1308"/>
                </a:lnTo>
                <a:lnTo>
                  <a:pt x="865" y="1310"/>
                </a:lnTo>
                <a:lnTo>
                  <a:pt x="864" y="1310"/>
                </a:lnTo>
                <a:lnTo>
                  <a:pt x="864" y="1311"/>
                </a:lnTo>
                <a:lnTo>
                  <a:pt x="864" y="1313"/>
                </a:lnTo>
                <a:lnTo>
                  <a:pt x="864" y="1315"/>
                </a:lnTo>
                <a:lnTo>
                  <a:pt x="862" y="1315"/>
                </a:lnTo>
                <a:lnTo>
                  <a:pt x="862" y="1319"/>
                </a:lnTo>
                <a:lnTo>
                  <a:pt x="862" y="1324"/>
                </a:lnTo>
                <a:lnTo>
                  <a:pt x="861" y="1326"/>
                </a:lnTo>
                <a:lnTo>
                  <a:pt x="860" y="1327"/>
                </a:lnTo>
                <a:lnTo>
                  <a:pt x="861" y="1330"/>
                </a:lnTo>
                <a:lnTo>
                  <a:pt x="862" y="1332"/>
                </a:lnTo>
                <a:lnTo>
                  <a:pt x="864" y="1332"/>
                </a:lnTo>
                <a:lnTo>
                  <a:pt x="866" y="1332"/>
                </a:lnTo>
                <a:lnTo>
                  <a:pt x="866" y="1334"/>
                </a:lnTo>
                <a:lnTo>
                  <a:pt x="866" y="1335"/>
                </a:lnTo>
                <a:lnTo>
                  <a:pt x="864" y="1335"/>
                </a:lnTo>
                <a:lnTo>
                  <a:pt x="862" y="1335"/>
                </a:lnTo>
                <a:lnTo>
                  <a:pt x="860" y="1335"/>
                </a:lnTo>
                <a:lnTo>
                  <a:pt x="859" y="1335"/>
                </a:lnTo>
                <a:lnTo>
                  <a:pt x="857" y="1335"/>
                </a:lnTo>
                <a:lnTo>
                  <a:pt x="855" y="1332"/>
                </a:lnTo>
                <a:lnTo>
                  <a:pt x="854" y="1332"/>
                </a:lnTo>
                <a:lnTo>
                  <a:pt x="852" y="1332"/>
                </a:lnTo>
                <a:lnTo>
                  <a:pt x="840" y="1336"/>
                </a:lnTo>
                <a:lnTo>
                  <a:pt x="841" y="1339"/>
                </a:lnTo>
                <a:lnTo>
                  <a:pt x="841" y="1340"/>
                </a:lnTo>
                <a:lnTo>
                  <a:pt x="841" y="1341"/>
                </a:lnTo>
                <a:lnTo>
                  <a:pt x="840" y="1341"/>
                </a:lnTo>
                <a:lnTo>
                  <a:pt x="840" y="1342"/>
                </a:lnTo>
                <a:lnTo>
                  <a:pt x="838" y="1342"/>
                </a:lnTo>
                <a:lnTo>
                  <a:pt x="832" y="1346"/>
                </a:lnTo>
                <a:lnTo>
                  <a:pt x="832" y="1347"/>
                </a:lnTo>
                <a:lnTo>
                  <a:pt x="829" y="1347"/>
                </a:lnTo>
                <a:lnTo>
                  <a:pt x="828" y="1347"/>
                </a:lnTo>
                <a:lnTo>
                  <a:pt x="828" y="1348"/>
                </a:lnTo>
                <a:lnTo>
                  <a:pt x="827" y="1348"/>
                </a:lnTo>
                <a:lnTo>
                  <a:pt x="825" y="1347"/>
                </a:lnTo>
                <a:lnTo>
                  <a:pt x="825" y="1346"/>
                </a:lnTo>
                <a:lnTo>
                  <a:pt x="824" y="1346"/>
                </a:lnTo>
                <a:lnTo>
                  <a:pt x="820" y="1347"/>
                </a:lnTo>
                <a:lnTo>
                  <a:pt x="820" y="1348"/>
                </a:lnTo>
                <a:lnTo>
                  <a:pt x="818" y="1348"/>
                </a:lnTo>
                <a:lnTo>
                  <a:pt x="817" y="1350"/>
                </a:lnTo>
                <a:lnTo>
                  <a:pt x="814" y="1351"/>
                </a:lnTo>
                <a:lnTo>
                  <a:pt x="812" y="1351"/>
                </a:lnTo>
                <a:lnTo>
                  <a:pt x="811" y="1350"/>
                </a:lnTo>
                <a:lnTo>
                  <a:pt x="809" y="1350"/>
                </a:lnTo>
                <a:lnTo>
                  <a:pt x="809" y="1351"/>
                </a:lnTo>
                <a:lnTo>
                  <a:pt x="808" y="1351"/>
                </a:lnTo>
                <a:lnTo>
                  <a:pt x="807" y="1351"/>
                </a:lnTo>
                <a:lnTo>
                  <a:pt x="807" y="1350"/>
                </a:lnTo>
                <a:lnTo>
                  <a:pt x="806" y="1350"/>
                </a:lnTo>
                <a:lnTo>
                  <a:pt x="806" y="1351"/>
                </a:lnTo>
                <a:lnTo>
                  <a:pt x="804" y="1350"/>
                </a:lnTo>
                <a:lnTo>
                  <a:pt x="803" y="1350"/>
                </a:lnTo>
                <a:lnTo>
                  <a:pt x="801" y="1350"/>
                </a:lnTo>
                <a:lnTo>
                  <a:pt x="800" y="1350"/>
                </a:lnTo>
                <a:lnTo>
                  <a:pt x="798" y="1350"/>
                </a:lnTo>
                <a:lnTo>
                  <a:pt x="790" y="1350"/>
                </a:lnTo>
                <a:lnTo>
                  <a:pt x="786" y="1350"/>
                </a:lnTo>
                <a:lnTo>
                  <a:pt x="784" y="1351"/>
                </a:lnTo>
                <a:lnTo>
                  <a:pt x="779" y="1351"/>
                </a:lnTo>
                <a:lnTo>
                  <a:pt x="776" y="1351"/>
                </a:lnTo>
                <a:lnTo>
                  <a:pt x="775" y="1352"/>
                </a:lnTo>
                <a:lnTo>
                  <a:pt x="774" y="1351"/>
                </a:lnTo>
                <a:lnTo>
                  <a:pt x="772" y="1351"/>
                </a:lnTo>
                <a:lnTo>
                  <a:pt x="769" y="1350"/>
                </a:lnTo>
                <a:lnTo>
                  <a:pt x="769" y="1348"/>
                </a:lnTo>
                <a:lnTo>
                  <a:pt x="769" y="1350"/>
                </a:lnTo>
                <a:lnTo>
                  <a:pt x="765" y="1350"/>
                </a:lnTo>
                <a:lnTo>
                  <a:pt x="764" y="1351"/>
                </a:lnTo>
                <a:lnTo>
                  <a:pt x="763" y="1350"/>
                </a:lnTo>
                <a:lnTo>
                  <a:pt x="763" y="1351"/>
                </a:lnTo>
                <a:lnTo>
                  <a:pt x="755" y="1351"/>
                </a:lnTo>
                <a:lnTo>
                  <a:pt x="742" y="1350"/>
                </a:lnTo>
                <a:lnTo>
                  <a:pt x="741" y="1350"/>
                </a:lnTo>
                <a:lnTo>
                  <a:pt x="739" y="1350"/>
                </a:lnTo>
                <a:lnTo>
                  <a:pt x="737" y="1350"/>
                </a:lnTo>
                <a:lnTo>
                  <a:pt x="736" y="1351"/>
                </a:lnTo>
                <a:lnTo>
                  <a:pt x="733" y="1350"/>
                </a:lnTo>
                <a:lnTo>
                  <a:pt x="733" y="1351"/>
                </a:lnTo>
                <a:lnTo>
                  <a:pt x="728" y="1350"/>
                </a:lnTo>
                <a:lnTo>
                  <a:pt x="726" y="1351"/>
                </a:lnTo>
                <a:lnTo>
                  <a:pt x="725" y="1350"/>
                </a:lnTo>
                <a:lnTo>
                  <a:pt x="722" y="1351"/>
                </a:lnTo>
                <a:lnTo>
                  <a:pt x="722" y="1350"/>
                </a:lnTo>
                <a:lnTo>
                  <a:pt x="721" y="1348"/>
                </a:lnTo>
                <a:lnTo>
                  <a:pt x="722" y="1347"/>
                </a:lnTo>
                <a:lnTo>
                  <a:pt x="721" y="1346"/>
                </a:lnTo>
                <a:lnTo>
                  <a:pt x="721" y="1350"/>
                </a:lnTo>
                <a:lnTo>
                  <a:pt x="718" y="1350"/>
                </a:lnTo>
                <a:lnTo>
                  <a:pt x="715" y="1350"/>
                </a:lnTo>
                <a:lnTo>
                  <a:pt x="713" y="1350"/>
                </a:lnTo>
                <a:lnTo>
                  <a:pt x="711" y="1350"/>
                </a:lnTo>
                <a:lnTo>
                  <a:pt x="710" y="1350"/>
                </a:lnTo>
                <a:lnTo>
                  <a:pt x="709" y="1350"/>
                </a:lnTo>
                <a:lnTo>
                  <a:pt x="710" y="1350"/>
                </a:lnTo>
                <a:lnTo>
                  <a:pt x="707" y="1350"/>
                </a:lnTo>
                <a:lnTo>
                  <a:pt x="702" y="1350"/>
                </a:lnTo>
                <a:lnTo>
                  <a:pt x="701" y="1350"/>
                </a:lnTo>
                <a:lnTo>
                  <a:pt x="697" y="1350"/>
                </a:lnTo>
                <a:lnTo>
                  <a:pt x="696" y="1350"/>
                </a:lnTo>
                <a:lnTo>
                  <a:pt x="695" y="1350"/>
                </a:lnTo>
                <a:lnTo>
                  <a:pt x="686" y="1350"/>
                </a:lnTo>
                <a:lnTo>
                  <a:pt x="686" y="1348"/>
                </a:lnTo>
                <a:lnTo>
                  <a:pt x="693" y="1348"/>
                </a:lnTo>
                <a:lnTo>
                  <a:pt x="694" y="1348"/>
                </a:lnTo>
                <a:lnTo>
                  <a:pt x="693" y="1348"/>
                </a:lnTo>
                <a:lnTo>
                  <a:pt x="693" y="1346"/>
                </a:lnTo>
                <a:lnTo>
                  <a:pt x="691" y="1346"/>
                </a:lnTo>
                <a:lnTo>
                  <a:pt x="688" y="1345"/>
                </a:lnTo>
                <a:lnTo>
                  <a:pt x="686" y="1347"/>
                </a:lnTo>
                <a:lnTo>
                  <a:pt x="686" y="1345"/>
                </a:lnTo>
                <a:lnTo>
                  <a:pt x="685" y="1345"/>
                </a:lnTo>
                <a:lnTo>
                  <a:pt x="686" y="1346"/>
                </a:lnTo>
                <a:lnTo>
                  <a:pt x="685" y="1345"/>
                </a:lnTo>
                <a:lnTo>
                  <a:pt x="680" y="1346"/>
                </a:lnTo>
                <a:lnTo>
                  <a:pt x="679" y="1346"/>
                </a:lnTo>
                <a:lnTo>
                  <a:pt x="679" y="1356"/>
                </a:lnTo>
                <a:lnTo>
                  <a:pt x="675" y="1355"/>
                </a:lnTo>
                <a:lnTo>
                  <a:pt x="674" y="1355"/>
                </a:lnTo>
                <a:lnTo>
                  <a:pt x="675" y="1348"/>
                </a:lnTo>
                <a:lnTo>
                  <a:pt x="677" y="1348"/>
                </a:lnTo>
                <a:lnTo>
                  <a:pt x="677" y="1347"/>
                </a:lnTo>
                <a:lnTo>
                  <a:pt x="675" y="1347"/>
                </a:lnTo>
                <a:lnTo>
                  <a:pt x="675" y="1341"/>
                </a:lnTo>
                <a:lnTo>
                  <a:pt x="674" y="1341"/>
                </a:lnTo>
                <a:lnTo>
                  <a:pt x="673" y="1341"/>
                </a:lnTo>
                <a:lnTo>
                  <a:pt x="673" y="1352"/>
                </a:lnTo>
                <a:lnTo>
                  <a:pt x="672" y="1356"/>
                </a:lnTo>
                <a:lnTo>
                  <a:pt x="670" y="1356"/>
                </a:lnTo>
                <a:lnTo>
                  <a:pt x="668" y="1356"/>
                </a:lnTo>
                <a:lnTo>
                  <a:pt x="670" y="1356"/>
                </a:lnTo>
                <a:lnTo>
                  <a:pt x="672" y="1353"/>
                </a:lnTo>
                <a:lnTo>
                  <a:pt x="673" y="1352"/>
                </a:lnTo>
                <a:lnTo>
                  <a:pt x="672" y="1351"/>
                </a:lnTo>
                <a:lnTo>
                  <a:pt x="670" y="1352"/>
                </a:lnTo>
                <a:lnTo>
                  <a:pt x="669" y="1352"/>
                </a:lnTo>
                <a:lnTo>
                  <a:pt x="668" y="1350"/>
                </a:lnTo>
                <a:lnTo>
                  <a:pt x="667" y="1350"/>
                </a:lnTo>
                <a:lnTo>
                  <a:pt x="668" y="1347"/>
                </a:lnTo>
                <a:lnTo>
                  <a:pt x="667" y="1347"/>
                </a:lnTo>
                <a:lnTo>
                  <a:pt x="667" y="1350"/>
                </a:lnTo>
                <a:lnTo>
                  <a:pt x="663" y="1351"/>
                </a:lnTo>
                <a:lnTo>
                  <a:pt x="663" y="1352"/>
                </a:lnTo>
                <a:lnTo>
                  <a:pt x="663" y="1355"/>
                </a:lnTo>
                <a:lnTo>
                  <a:pt x="663" y="1356"/>
                </a:lnTo>
                <a:lnTo>
                  <a:pt x="665" y="1356"/>
                </a:lnTo>
                <a:lnTo>
                  <a:pt x="663" y="1356"/>
                </a:lnTo>
                <a:lnTo>
                  <a:pt x="663" y="1361"/>
                </a:lnTo>
                <a:lnTo>
                  <a:pt x="663" y="1362"/>
                </a:lnTo>
                <a:lnTo>
                  <a:pt x="662" y="1363"/>
                </a:lnTo>
                <a:lnTo>
                  <a:pt x="662" y="1364"/>
                </a:lnTo>
                <a:lnTo>
                  <a:pt x="663" y="1368"/>
                </a:lnTo>
                <a:lnTo>
                  <a:pt x="663" y="1369"/>
                </a:lnTo>
                <a:lnTo>
                  <a:pt x="664" y="1369"/>
                </a:lnTo>
                <a:lnTo>
                  <a:pt x="664" y="1371"/>
                </a:lnTo>
                <a:lnTo>
                  <a:pt x="663" y="1371"/>
                </a:lnTo>
                <a:lnTo>
                  <a:pt x="663" y="1372"/>
                </a:lnTo>
                <a:lnTo>
                  <a:pt x="662" y="1375"/>
                </a:lnTo>
                <a:lnTo>
                  <a:pt x="663" y="1377"/>
                </a:lnTo>
                <a:lnTo>
                  <a:pt x="664" y="1377"/>
                </a:lnTo>
                <a:lnTo>
                  <a:pt x="667" y="1377"/>
                </a:lnTo>
                <a:lnTo>
                  <a:pt x="668" y="1375"/>
                </a:lnTo>
                <a:lnTo>
                  <a:pt x="668" y="1374"/>
                </a:lnTo>
                <a:lnTo>
                  <a:pt x="668" y="1373"/>
                </a:lnTo>
                <a:lnTo>
                  <a:pt x="667" y="1372"/>
                </a:lnTo>
                <a:lnTo>
                  <a:pt x="667" y="1371"/>
                </a:lnTo>
                <a:lnTo>
                  <a:pt x="668" y="1373"/>
                </a:lnTo>
                <a:lnTo>
                  <a:pt x="669" y="1374"/>
                </a:lnTo>
                <a:lnTo>
                  <a:pt x="669" y="1375"/>
                </a:lnTo>
                <a:lnTo>
                  <a:pt x="669" y="1377"/>
                </a:lnTo>
                <a:lnTo>
                  <a:pt x="669" y="1378"/>
                </a:lnTo>
                <a:lnTo>
                  <a:pt x="669" y="1379"/>
                </a:lnTo>
                <a:lnTo>
                  <a:pt x="663" y="1378"/>
                </a:lnTo>
                <a:lnTo>
                  <a:pt x="662" y="1377"/>
                </a:lnTo>
                <a:lnTo>
                  <a:pt x="661" y="1375"/>
                </a:lnTo>
                <a:lnTo>
                  <a:pt x="659" y="1374"/>
                </a:lnTo>
                <a:lnTo>
                  <a:pt x="657" y="1373"/>
                </a:lnTo>
                <a:lnTo>
                  <a:pt x="656" y="1371"/>
                </a:lnTo>
                <a:lnTo>
                  <a:pt x="651" y="1364"/>
                </a:lnTo>
                <a:lnTo>
                  <a:pt x="649" y="1363"/>
                </a:lnTo>
                <a:lnTo>
                  <a:pt x="645" y="1362"/>
                </a:lnTo>
                <a:lnTo>
                  <a:pt x="641" y="1359"/>
                </a:lnTo>
                <a:lnTo>
                  <a:pt x="641" y="1358"/>
                </a:lnTo>
                <a:lnTo>
                  <a:pt x="640" y="1357"/>
                </a:lnTo>
                <a:lnTo>
                  <a:pt x="638" y="1356"/>
                </a:lnTo>
                <a:lnTo>
                  <a:pt x="640" y="1355"/>
                </a:lnTo>
                <a:lnTo>
                  <a:pt x="642" y="1352"/>
                </a:lnTo>
                <a:lnTo>
                  <a:pt x="643" y="1351"/>
                </a:lnTo>
                <a:lnTo>
                  <a:pt x="643" y="1350"/>
                </a:lnTo>
                <a:lnTo>
                  <a:pt x="642" y="1351"/>
                </a:lnTo>
                <a:lnTo>
                  <a:pt x="645" y="1350"/>
                </a:lnTo>
                <a:lnTo>
                  <a:pt x="646" y="1350"/>
                </a:lnTo>
                <a:lnTo>
                  <a:pt x="647" y="1348"/>
                </a:lnTo>
                <a:lnTo>
                  <a:pt x="648" y="1346"/>
                </a:lnTo>
                <a:lnTo>
                  <a:pt x="647" y="1345"/>
                </a:lnTo>
                <a:lnTo>
                  <a:pt x="647" y="1343"/>
                </a:lnTo>
                <a:lnTo>
                  <a:pt x="648" y="1343"/>
                </a:lnTo>
                <a:lnTo>
                  <a:pt x="647" y="1343"/>
                </a:lnTo>
                <a:lnTo>
                  <a:pt x="648" y="1343"/>
                </a:lnTo>
                <a:lnTo>
                  <a:pt x="648" y="1342"/>
                </a:lnTo>
                <a:lnTo>
                  <a:pt x="648" y="1341"/>
                </a:lnTo>
                <a:lnTo>
                  <a:pt x="648" y="1340"/>
                </a:lnTo>
                <a:lnTo>
                  <a:pt x="648" y="1339"/>
                </a:lnTo>
                <a:lnTo>
                  <a:pt x="648" y="1337"/>
                </a:lnTo>
                <a:lnTo>
                  <a:pt x="648" y="1336"/>
                </a:lnTo>
                <a:lnTo>
                  <a:pt x="647" y="1336"/>
                </a:lnTo>
                <a:lnTo>
                  <a:pt x="646" y="1334"/>
                </a:lnTo>
                <a:lnTo>
                  <a:pt x="646" y="1331"/>
                </a:lnTo>
                <a:lnTo>
                  <a:pt x="645" y="1330"/>
                </a:lnTo>
                <a:lnTo>
                  <a:pt x="645" y="1329"/>
                </a:lnTo>
                <a:lnTo>
                  <a:pt x="645" y="1327"/>
                </a:lnTo>
                <a:lnTo>
                  <a:pt x="643" y="1326"/>
                </a:lnTo>
                <a:lnTo>
                  <a:pt x="643" y="1325"/>
                </a:lnTo>
                <a:lnTo>
                  <a:pt x="642" y="1322"/>
                </a:lnTo>
                <a:lnTo>
                  <a:pt x="641" y="1321"/>
                </a:lnTo>
                <a:lnTo>
                  <a:pt x="641" y="1320"/>
                </a:lnTo>
                <a:lnTo>
                  <a:pt x="640" y="1320"/>
                </a:lnTo>
                <a:lnTo>
                  <a:pt x="640" y="1319"/>
                </a:lnTo>
                <a:lnTo>
                  <a:pt x="638" y="1320"/>
                </a:lnTo>
                <a:lnTo>
                  <a:pt x="637" y="1320"/>
                </a:lnTo>
                <a:lnTo>
                  <a:pt x="638" y="1319"/>
                </a:lnTo>
                <a:lnTo>
                  <a:pt x="637" y="1318"/>
                </a:lnTo>
                <a:lnTo>
                  <a:pt x="636" y="1316"/>
                </a:lnTo>
                <a:lnTo>
                  <a:pt x="635" y="1316"/>
                </a:lnTo>
                <a:lnTo>
                  <a:pt x="633" y="1316"/>
                </a:lnTo>
                <a:lnTo>
                  <a:pt x="633" y="1315"/>
                </a:lnTo>
                <a:lnTo>
                  <a:pt x="632" y="1314"/>
                </a:lnTo>
                <a:lnTo>
                  <a:pt x="632" y="1313"/>
                </a:lnTo>
                <a:lnTo>
                  <a:pt x="632" y="1311"/>
                </a:lnTo>
                <a:lnTo>
                  <a:pt x="631" y="1309"/>
                </a:lnTo>
                <a:lnTo>
                  <a:pt x="632" y="1305"/>
                </a:lnTo>
                <a:lnTo>
                  <a:pt x="633" y="1304"/>
                </a:lnTo>
                <a:lnTo>
                  <a:pt x="637" y="1304"/>
                </a:lnTo>
                <a:lnTo>
                  <a:pt x="637" y="1302"/>
                </a:lnTo>
                <a:lnTo>
                  <a:pt x="638" y="1300"/>
                </a:lnTo>
                <a:lnTo>
                  <a:pt x="637" y="1299"/>
                </a:lnTo>
                <a:lnTo>
                  <a:pt x="637" y="1297"/>
                </a:lnTo>
                <a:lnTo>
                  <a:pt x="637" y="1295"/>
                </a:lnTo>
                <a:lnTo>
                  <a:pt x="637" y="1294"/>
                </a:lnTo>
                <a:lnTo>
                  <a:pt x="637" y="1293"/>
                </a:lnTo>
                <a:lnTo>
                  <a:pt x="637" y="1292"/>
                </a:lnTo>
                <a:lnTo>
                  <a:pt x="636" y="1292"/>
                </a:lnTo>
                <a:lnTo>
                  <a:pt x="637" y="1290"/>
                </a:lnTo>
                <a:lnTo>
                  <a:pt x="636" y="1290"/>
                </a:lnTo>
                <a:lnTo>
                  <a:pt x="637" y="1290"/>
                </a:lnTo>
                <a:lnTo>
                  <a:pt x="637" y="1289"/>
                </a:lnTo>
                <a:lnTo>
                  <a:pt x="633" y="1284"/>
                </a:lnTo>
                <a:lnTo>
                  <a:pt x="632" y="1282"/>
                </a:lnTo>
                <a:lnTo>
                  <a:pt x="631" y="1281"/>
                </a:lnTo>
                <a:lnTo>
                  <a:pt x="630" y="1278"/>
                </a:lnTo>
                <a:lnTo>
                  <a:pt x="625" y="1272"/>
                </a:lnTo>
                <a:lnTo>
                  <a:pt x="622" y="1271"/>
                </a:lnTo>
                <a:lnTo>
                  <a:pt x="617" y="1268"/>
                </a:lnTo>
                <a:lnTo>
                  <a:pt x="615" y="1268"/>
                </a:lnTo>
                <a:lnTo>
                  <a:pt x="581" y="1261"/>
                </a:lnTo>
                <a:lnTo>
                  <a:pt x="571" y="1258"/>
                </a:lnTo>
                <a:lnTo>
                  <a:pt x="566" y="1258"/>
                </a:lnTo>
                <a:lnTo>
                  <a:pt x="565" y="1260"/>
                </a:lnTo>
                <a:lnTo>
                  <a:pt x="557" y="1260"/>
                </a:lnTo>
                <a:lnTo>
                  <a:pt x="557" y="1261"/>
                </a:lnTo>
                <a:lnTo>
                  <a:pt x="556" y="1270"/>
                </a:lnTo>
                <a:lnTo>
                  <a:pt x="552" y="1271"/>
                </a:lnTo>
                <a:lnTo>
                  <a:pt x="550" y="1271"/>
                </a:lnTo>
                <a:lnTo>
                  <a:pt x="545" y="1271"/>
                </a:lnTo>
                <a:lnTo>
                  <a:pt x="549" y="1271"/>
                </a:lnTo>
                <a:lnTo>
                  <a:pt x="550" y="1270"/>
                </a:lnTo>
                <a:lnTo>
                  <a:pt x="551" y="1271"/>
                </a:lnTo>
                <a:lnTo>
                  <a:pt x="556" y="1268"/>
                </a:lnTo>
                <a:lnTo>
                  <a:pt x="556" y="1263"/>
                </a:lnTo>
                <a:lnTo>
                  <a:pt x="555" y="1261"/>
                </a:lnTo>
                <a:lnTo>
                  <a:pt x="551" y="1262"/>
                </a:lnTo>
                <a:lnTo>
                  <a:pt x="551" y="1263"/>
                </a:lnTo>
                <a:lnTo>
                  <a:pt x="550" y="1265"/>
                </a:lnTo>
                <a:lnTo>
                  <a:pt x="549" y="1265"/>
                </a:lnTo>
                <a:lnTo>
                  <a:pt x="550" y="1267"/>
                </a:lnTo>
                <a:lnTo>
                  <a:pt x="550" y="1268"/>
                </a:lnTo>
                <a:lnTo>
                  <a:pt x="547" y="1268"/>
                </a:lnTo>
                <a:lnTo>
                  <a:pt x="547" y="1270"/>
                </a:lnTo>
                <a:lnTo>
                  <a:pt x="547" y="1268"/>
                </a:lnTo>
                <a:lnTo>
                  <a:pt x="546" y="1267"/>
                </a:lnTo>
                <a:lnTo>
                  <a:pt x="547" y="1267"/>
                </a:lnTo>
                <a:lnTo>
                  <a:pt x="546" y="1265"/>
                </a:lnTo>
                <a:lnTo>
                  <a:pt x="544" y="1266"/>
                </a:lnTo>
                <a:lnTo>
                  <a:pt x="546" y="1268"/>
                </a:lnTo>
                <a:lnTo>
                  <a:pt x="546" y="1270"/>
                </a:lnTo>
                <a:lnTo>
                  <a:pt x="545" y="1270"/>
                </a:lnTo>
                <a:lnTo>
                  <a:pt x="542" y="1266"/>
                </a:lnTo>
                <a:lnTo>
                  <a:pt x="546" y="1263"/>
                </a:lnTo>
                <a:lnTo>
                  <a:pt x="547" y="1265"/>
                </a:lnTo>
                <a:lnTo>
                  <a:pt x="547" y="1263"/>
                </a:lnTo>
                <a:lnTo>
                  <a:pt x="547" y="1262"/>
                </a:lnTo>
                <a:lnTo>
                  <a:pt x="546" y="1262"/>
                </a:lnTo>
                <a:lnTo>
                  <a:pt x="544" y="1263"/>
                </a:lnTo>
                <a:lnTo>
                  <a:pt x="546" y="1262"/>
                </a:lnTo>
                <a:lnTo>
                  <a:pt x="546" y="1261"/>
                </a:lnTo>
                <a:lnTo>
                  <a:pt x="547" y="1261"/>
                </a:lnTo>
                <a:lnTo>
                  <a:pt x="549" y="1260"/>
                </a:lnTo>
                <a:lnTo>
                  <a:pt x="549" y="1257"/>
                </a:lnTo>
                <a:lnTo>
                  <a:pt x="547" y="1256"/>
                </a:lnTo>
                <a:lnTo>
                  <a:pt x="546" y="1254"/>
                </a:lnTo>
                <a:lnTo>
                  <a:pt x="544" y="1251"/>
                </a:lnTo>
                <a:lnTo>
                  <a:pt x="542" y="1251"/>
                </a:lnTo>
                <a:lnTo>
                  <a:pt x="544" y="1251"/>
                </a:lnTo>
                <a:lnTo>
                  <a:pt x="541" y="1250"/>
                </a:lnTo>
                <a:lnTo>
                  <a:pt x="540" y="1250"/>
                </a:lnTo>
                <a:lnTo>
                  <a:pt x="539" y="1249"/>
                </a:lnTo>
                <a:lnTo>
                  <a:pt x="537" y="1250"/>
                </a:lnTo>
                <a:lnTo>
                  <a:pt x="537" y="1249"/>
                </a:lnTo>
                <a:lnTo>
                  <a:pt x="535" y="1249"/>
                </a:lnTo>
                <a:lnTo>
                  <a:pt x="535" y="1247"/>
                </a:lnTo>
                <a:lnTo>
                  <a:pt x="533" y="1247"/>
                </a:lnTo>
                <a:lnTo>
                  <a:pt x="531" y="1247"/>
                </a:lnTo>
                <a:lnTo>
                  <a:pt x="530" y="1247"/>
                </a:lnTo>
                <a:lnTo>
                  <a:pt x="528" y="1247"/>
                </a:lnTo>
                <a:lnTo>
                  <a:pt x="528" y="1246"/>
                </a:lnTo>
                <a:lnTo>
                  <a:pt x="525" y="1246"/>
                </a:lnTo>
                <a:lnTo>
                  <a:pt x="524" y="1246"/>
                </a:lnTo>
                <a:lnTo>
                  <a:pt x="524" y="1247"/>
                </a:lnTo>
                <a:lnTo>
                  <a:pt x="524" y="1246"/>
                </a:lnTo>
                <a:lnTo>
                  <a:pt x="521" y="1247"/>
                </a:lnTo>
                <a:lnTo>
                  <a:pt x="521" y="1246"/>
                </a:lnTo>
                <a:lnTo>
                  <a:pt x="519" y="1247"/>
                </a:lnTo>
                <a:lnTo>
                  <a:pt x="515" y="1249"/>
                </a:lnTo>
                <a:lnTo>
                  <a:pt x="509" y="1251"/>
                </a:lnTo>
                <a:lnTo>
                  <a:pt x="504" y="1252"/>
                </a:lnTo>
                <a:lnTo>
                  <a:pt x="499" y="1252"/>
                </a:lnTo>
                <a:lnTo>
                  <a:pt x="493" y="1255"/>
                </a:lnTo>
                <a:lnTo>
                  <a:pt x="475" y="1265"/>
                </a:lnTo>
                <a:lnTo>
                  <a:pt x="471" y="1266"/>
                </a:lnTo>
                <a:lnTo>
                  <a:pt x="469" y="1268"/>
                </a:lnTo>
                <a:lnTo>
                  <a:pt x="467" y="1270"/>
                </a:lnTo>
                <a:lnTo>
                  <a:pt x="466" y="1271"/>
                </a:lnTo>
                <a:lnTo>
                  <a:pt x="465" y="1273"/>
                </a:lnTo>
                <a:lnTo>
                  <a:pt x="464" y="1276"/>
                </a:lnTo>
                <a:lnTo>
                  <a:pt x="462" y="1277"/>
                </a:lnTo>
                <a:lnTo>
                  <a:pt x="462" y="1278"/>
                </a:lnTo>
                <a:lnTo>
                  <a:pt x="461" y="1281"/>
                </a:lnTo>
                <a:lnTo>
                  <a:pt x="461" y="1282"/>
                </a:lnTo>
                <a:lnTo>
                  <a:pt x="461" y="1284"/>
                </a:lnTo>
                <a:lnTo>
                  <a:pt x="461" y="1286"/>
                </a:lnTo>
                <a:lnTo>
                  <a:pt x="460" y="1287"/>
                </a:lnTo>
                <a:lnTo>
                  <a:pt x="460" y="1288"/>
                </a:lnTo>
                <a:lnTo>
                  <a:pt x="461" y="1289"/>
                </a:lnTo>
                <a:lnTo>
                  <a:pt x="460" y="1288"/>
                </a:lnTo>
                <a:lnTo>
                  <a:pt x="460" y="1289"/>
                </a:lnTo>
                <a:lnTo>
                  <a:pt x="459" y="1290"/>
                </a:lnTo>
                <a:lnTo>
                  <a:pt x="459" y="1293"/>
                </a:lnTo>
                <a:lnTo>
                  <a:pt x="459" y="1294"/>
                </a:lnTo>
                <a:lnTo>
                  <a:pt x="454" y="1298"/>
                </a:lnTo>
                <a:lnTo>
                  <a:pt x="448" y="1303"/>
                </a:lnTo>
                <a:lnTo>
                  <a:pt x="445" y="1305"/>
                </a:lnTo>
                <a:lnTo>
                  <a:pt x="440" y="1308"/>
                </a:lnTo>
                <a:lnTo>
                  <a:pt x="440" y="1309"/>
                </a:lnTo>
                <a:lnTo>
                  <a:pt x="439" y="1310"/>
                </a:lnTo>
                <a:lnTo>
                  <a:pt x="440" y="1311"/>
                </a:lnTo>
                <a:lnTo>
                  <a:pt x="446" y="1325"/>
                </a:lnTo>
                <a:lnTo>
                  <a:pt x="448" y="1326"/>
                </a:lnTo>
                <a:lnTo>
                  <a:pt x="448" y="1327"/>
                </a:lnTo>
                <a:lnTo>
                  <a:pt x="446" y="1327"/>
                </a:lnTo>
                <a:lnTo>
                  <a:pt x="445" y="1326"/>
                </a:lnTo>
                <a:lnTo>
                  <a:pt x="445" y="1325"/>
                </a:lnTo>
                <a:lnTo>
                  <a:pt x="444" y="1324"/>
                </a:lnTo>
                <a:lnTo>
                  <a:pt x="444" y="1322"/>
                </a:lnTo>
                <a:lnTo>
                  <a:pt x="442" y="1319"/>
                </a:lnTo>
                <a:lnTo>
                  <a:pt x="440" y="1320"/>
                </a:lnTo>
                <a:lnTo>
                  <a:pt x="440" y="1321"/>
                </a:lnTo>
                <a:lnTo>
                  <a:pt x="440" y="1320"/>
                </a:lnTo>
                <a:lnTo>
                  <a:pt x="438" y="1316"/>
                </a:lnTo>
                <a:lnTo>
                  <a:pt x="439" y="1316"/>
                </a:lnTo>
                <a:lnTo>
                  <a:pt x="440" y="1316"/>
                </a:lnTo>
                <a:lnTo>
                  <a:pt x="440" y="1315"/>
                </a:lnTo>
                <a:lnTo>
                  <a:pt x="437" y="1308"/>
                </a:lnTo>
                <a:lnTo>
                  <a:pt x="435" y="1306"/>
                </a:lnTo>
                <a:lnTo>
                  <a:pt x="434" y="1308"/>
                </a:lnTo>
                <a:lnTo>
                  <a:pt x="429" y="1309"/>
                </a:lnTo>
                <a:lnTo>
                  <a:pt x="424" y="1311"/>
                </a:lnTo>
                <a:lnTo>
                  <a:pt x="418" y="1316"/>
                </a:lnTo>
                <a:lnTo>
                  <a:pt x="414" y="1320"/>
                </a:lnTo>
                <a:lnTo>
                  <a:pt x="411" y="1326"/>
                </a:lnTo>
                <a:lnTo>
                  <a:pt x="413" y="1331"/>
                </a:lnTo>
                <a:lnTo>
                  <a:pt x="413" y="1332"/>
                </a:lnTo>
                <a:lnTo>
                  <a:pt x="414" y="1332"/>
                </a:lnTo>
                <a:lnTo>
                  <a:pt x="417" y="1336"/>
                </a:lnTo>
                <a:lnTo>
                  <a:pt x="418" y="1336"/>
                </a:lnTo>
                <a:lnTo>
                  <a:pt x="418" y="1335"/>
                </a:lnTo>
                <a:lnTo>
                  <a:pt x="418" y="1336"/>
                </a:lnTo>
                <a:lnTo>
                  <a:pt x="419" y="1337"/>
                </a:lnTo>
                <a:lnTo>
                  <a:pt x="421" y="1339"/>
                </a:lnTo>
                <a:lnTo>
                  <a:pt x="419" y="1337"/>
                </a:lnTo>
                <a:lnTo>
                  <a:pt x="418" y="1337"/>
                </a:lnTo>
                <a:lnTo>
                  <a:pt x="419" y="1339"/>
                </a:lnTo>
                <a:lnTo>
                  <a:pt x="418" y="1339"/>
                </a:lnTo>
                <a:lnTo>
                  <a:pt x="427" y="1352"/>
                </a:lnTo>
                <a:lnTo>
                  <a:pt x="427" y="1353"/>
                </a:lnTo>
                <a:lnTo>
                  <a:pt x="426" y="1353"/>
                </a:lnTo>
                <a:lnTo>
                  <a:pt x="424" y="1353"/>
                </a:lnTo>
                <a:lnTo>
                  <a:pt x="423" y="1353"/>
                </a:lnTo>
                <a:lnTo>
                  <a:pt x="424" y="1352"/>
                </a:lnTo>
                <a:lnTo>
                  <a:pt x="421" y="1346"/>
                </a:lnTo>
                <a:lnTo>
                  <a:pt x="419" y="1347"/>
                </a:lnTo>
                <a:lnTo>
                  <a:pt x="416" y="1343"/>
                </a:lnTo>
                <a:lnTo>
                  <a:pt x="416" y="1342"/>
                </a:lnTo>
                <a:lnTo>
                  <a:pt x="417" y="1342"/>
                </a:lnTo>
                <a:lnTo>
                  <a:pt x="417" y="1343"/>
                </a:lnTo>
                <a:lnTo>
                  <a:pt x="418" y="1342"/>
                </a:lnTo>
                <a:lnTo>
                  <a:pt x="418" y="1341"/>
                </a:lnTo>
                <a:lnTo>
                  <a:pt x="416" y="1339"/>
                </a:lnTo>
                <a:lnTo>
                  <a:pt x="416" y="1337"/>
                </a:lnTo>
                <a:lnTo>
                  <a:pt x="413" y="1335"/>
                </a:lnTo>
                <a:lnTo>
                  <a:pt x="412" y="1336"/>
                </a:lnTo>
                <a:lnTo>
                  <a:pt x="408" y="1331"/>
                </a:lnTo>
                <a:lnTo>
                  <a:pt x="410" y="1331"/>
                </a:lnTo>
                <a:lnTo>
                  <a:pt x="411" y="1331"/>
                </a:lnTo>
                <a:lnTo>
                  <a:pt x="410" y="1327"/>
                </a:lnTo>
                <a:lnTo>
                  <a:pt x="408" y="1327"/>
                </a:lnTo>
                <a:lnTo>
                  <a:pt x="408" y="1325"/>
                </a:lnTo>
                <a:lnTo>
                  <a:pt x="407" y="1322"/>
                </a:lnTo>
                <a:lnTo>
                  <a:pt x="406" y="1322"/>
                </a:lnTo>
                <a:lnTo>
                  <a:pt x="405" y="1322"/>
                </a:lnTo>
                <a:lnTo>
                  <a:pt x="405" y="1324"/>
                </a:lnTo>
                <a:lnTo>
                  <a:pt x="402" y="1320"/>
                </a:lnTo>
                <a:lnTo>
                  <a:pt x="403" y="1320"/>
                </a:lnTo>
                <a:lnTo>
                  <a:pt x="408" y="1318"/>
                </a:lnTo>
                <a:lnTo>
                  <a:pt x="408" y="1315"/>
                </a:lnTo>
                <a:lnTo>
                  <a:pt x="407" y="1315"/>
                </a:lnTo>
                <a:lnTo>
                  <a:pt x="406" y="1315"/>
                </a:lnTo>
                <a:lnTo>
                  <a:pt x="407" y="1313"/>
                </a:lnTo>
                <a:lnTo>
                  <a:pt x="407" y="1311"/>
                </a:lnTo>
                <a:lnTo>
                  <a:pt x="408" y="1313"/>
                </a:lnTo>
                <a:lnTo>
                  <a:pt x="410" y="1313"/>
                </a:lnTo>
                <a:lnTo>
                  <a:pt x="411" y="1313"/>
                </a:lnTo>
                <a:lnTo>
                  <a:pt x="411" y="1311"/>
                </a:lnTo>
                <a:lnTo>
                  <a:pt x="413" y="1308"/>
                </a:lnTo>
                <a:lnTo>
                  <a:pt x="412" y="1306"/>
                </a:lnTo>
                <a:lnTo>
                  <a:pt x="411" y="1306"/>
                </a:lnTo>
                <a:lnTo>
                  <a:pt x="411" y="1304"/>
                </a:lnTo>
                <a:lnTo>
                  <a:pt x="412" y="1303"/>
                </a:lnTo>
                <a:lnTo>
                  <a:pt x="412" y="1304"/>
                </a:lnTo>
                <a:lnTo>
                  <a:pt x="413" y="1304"/>
                </a:lnTo>
                <a:lnTo>
                  <a:pt x="414" y="1304"/>
                </a:lnTo>
                <a:lnTo>
                  <a:pt x="416" y="1302"/>
                </a:lnTo>
                <a:lnTo>
                  <a:pt x="416" y="1300"/>
                </a:lnTo>
                <a:lnTo>
                  <a:pt x="413" y="1297"/>
                </a:lnTo>
                <a:lnTo>
                  <a:pt x="413" y="1295"/>
                </a:lnTo>
                <a:lnTo>
                  <a:pt x="416" y="1293"/>
                </a:lnTo>
                <a:lnTo>
                  <a:pt x="416" y="1292"/>
                </a:lnTo>
                <a:lnTo>
                  <a:pt x="417" y="1292"/>
                </a:lnTo>
                <a:lnTo>
                  <a:pt x="417" y="1290"/>
                </a:lnTo>
                <a:lnTo>
                  <a:pt x="418" y="1289"/>
                </a:lnTo>
                <a:lnTo>
                  <a:pt x="419" y="1288"/>
                </a:lnTo>
                <a:lnTo>
                  <a:pt x="421" y="1287"/>
                </a:lnTo>
                <a:lnTo>
                  <a:pt x="423" y="1283"/>
                </a:lnTo>
                <a:lnTo>
                  <a:pt x="424" y="1283"/>
                </a:lnTo>
                <a:lnTo>
                  <a:pt x="427" y="1281"/>
                </a:lnTo>
                <a:lnTo>
                  <a:pt x="430" y="1278"/>
                </a:lnTo>
                <a:lnTo>
                  <a:pt x="430" y="1277"/>
                </a:lnTo>
                <a:lnTo>
                  <a:pt x="432" y="1276"/>
                </a:lnTo>
                <a:lnTo>
                  <a:pt x="433" y="1274"/>
                </a:lnTo>
                <a:lnTo>
                  <a:pt x="434" y="1274"/>
                </a:lnTo>
                <a:lnTo>
                  <a:pt x="443" y="1270"/>
                </a:lnTo>
                <a:lnTo>
                  <a:pt x="444" y="1270"/>
                </a:lnTo>
                <a:lnTo>
                  <a:pt x="445" y="1270"/>
                </a:lnTo>
                <a:lnTo>
                  <a:pt x="446" y="1268"/>
                </a:lnTo>
                <a:lnTo>
                  <a:pt x="453" y="1265"/>
                </a:lnTo>
                <a:lnTo>
                  <a:pt x="454" y="1265"/>
                </a:lnTo>
                <a:lnTo>
                  <a:pt x="458" y="1262"/>
                </a:lnTo>
                <a:lnTo>
                  <a:pt x="455" y="1258"/>
                </a:lnTo>
                <a:lnTo>
                  <a:pt x="454" y="1257"/>
                </a:lnTo>
                <a:lnTo>
                  <a:pt x="453" y="1257"/>
                </a:lnTo>
                <a:lnTo>
                  <a:pt x="451" y="1260"/>
                </a:lnTo>
                <a:lnTo>
                  <a:pt x="450" y="1260"/>
                </a:lnTo>
                <a:lnTo>
                  <a:pt x="448" y="1258"/>
                </a:lnTo>
                <a:lnTo>
                  <a:pt x="446" y="1258"/>
                </a:lnTo>
                <a:lnTo>
                  <a:pt x="445" y="1260"/>
                </a:lnTo>
                <a:lnTo>
                  <a:pt x="444" y="1260"/>
                </a:lnTo>
                <a:lnTo>
                  <a:pt x="443" y="1261"/>
                </a:lnTo>
                <a:lnTo>
                  <a:pt x="442" y="1261"/>
                </a:lnTo>
                <a:lnTo>
                  <a:pt x="442" y="1262"/>
                </a:lnTo>
                <a:lnTo>
                  <a:pt x="439" y="1263"/>
                </a:lnTo>
                <a:lnTo>
                  <a:pt x="438" y="1265"/>
                </a:lnTo>
                <a:lnTo>
                  <a:pt x="437" y="1265"/>
                </a:lnTo>
                <a:lnTo>
                  <a:pt x="434" y="1266"/>
                </a:lnTo>
                <a:lnTo>
                  <a:pt x="432" y="1266"/>
                </a:lnTo>
                <a:lnTo>
                  <a:pt x="429" y="1267"/>
                </a:lnTo>
                <a:lnTo>
                  <a:pt x="428" y="1266"/>
                </a:lnTo>
                <a:lnTo>
                  <a:pt x="427" y="1266"/>
                </a:lnTo>
                <a:lnTo>
                  <a:pt x="426" y="1265"/>
                </a:lnTo>
                <a:lnTo>
                  <a:pt x="423" y="1263"/>
                </a:lnTo>
                <a:lnTo>
                  <a:pt x="423" y="1265"/>
                </a:lnTo>
                <a:lnTo>
                  <a:pt x="422" y="1265"/>
                </a:lnTo>
                <a:lnTo>
                  <a:pt x="422" y="1267"/>
                </a:lnTo>
                <a:lnTo>
                  <a:pt x="410" y="1273"/>
                </a:lnTo>
                <a:lnTo>
                  <a:pt x="408" y="1272"/>
                </a:lnTo>
                <a:lnTo>
                  <a:pt x="407" y="1272"/>
                </a:lnTo>
                <a:lnTo>
                  <a:pt x="407" y="1273"/>
                </a:lnTo>
                <a:lnTo>
                  <a:pt x="408" y="1276"/>
                </a:lnTo>
                <a:lnTo>
                  <a:pt x="408" y="1277"/>
                </a:lnTo>
                <a:lnTo>
                  <a:pt x="407" y="1277"/>
                </a:lnTo>
                <a:lnTo>
                  <a:pt x="406" y="1278"/>
                </a:lnTo>
                <a:lnTo>
                  <a:pt x="406" y="1279"/>
                </a:lnTo>
                <a:lnTo>
                  <a:pt x="405" y="1281"/>
                </a:lnTo>
                <a:lnTo>
                  <a:pt x="405" y="1282"/>
                </a:lnTo>
                <a:lnTo>
                  <a:pt x="403" y="1283"/>
                </a:lnTo>
                <a:lnTo>
                  <a:pt x="402" y="1288"/>
                </a:lnTo>
                <a:lnTo>
                  <a:pt x="402" y="1289"/>
                </a:lnTo>
                <a:lnTo>
                  <a:pt x="401" y="1290"/>
                </a:lnTo>
                <a:lnTo>
                  <a:pt x="400" y="1292"/>
                </a:lnTo>
                <a:lnTo>
                  <a:pt x="400" y="1293"/>
                </a:lnTo>
                <a:lnTo>
                  <a:pt x="398" y="1294"/>
                </a:lnTo>
                <a:lnTo>
                  <a:pt x="398" y="1295"/>
                </a:lnTo>
                <a:lnTo>
                  <a:pt x="398" y="1298"/>
                </a:lnTo>
                <a:lnTo>
                  <a:pt x="397" y="1299"/>
                </a:lnTo>
                <a:lnTo>
                  <a:pt x="396" y="1299"/>
                </a:lnTo>
                <a:lnTo>
                  <a:pt x="395" y="1299"/>
                </a:lnTo>
                <a:lnTo>
                  <a:pt x="394" y="1298"/>
                </a:lnTo>
                <a:lnTo>
                  <a:pt x="392" y="1297"/>
                </a:lnTo>
                <a:lnTo>
                  <a:pt x="392" y="1295"/>
                </a:lnTo>
                <a:lnTo>
                  <a:pt x="391" y="1294"/>
                </a:lnTo>
                <a:lnTo>
                  <a:pt x="391" y="1293"/>
                </a:lnTo>
                <a:lnTo>
                  <a:pt x="391" y="1292"/>
                </a:lnTo>
                <a:lnTo>
                  <a:pt x="389" y="1289"/>
                </a:lnTo>
                <a:lnTo>
                  <a:pt x="390" y="1289"/>
                </a:lnTo>
                <a:lnTo>
                  <a:pt x="390" y="1288"/>
                </a:lnTo>
                <a:lnTo>
                  <a:pt x="389" y="1288"/>
                </a:lnTo>
                <a:lnTo>
                  <a:pt x="389" y="1287"/>
                </a:lnTo>
                <a:lnTo>
                  <a:pt x="385" y="1283"/>
                </a:lnTo>
                <a:lnTo>
                  <a:pt x="381" y="1276"/>
                </a:lnTo>
                <a:lnTo>
                  <a:pt x="380" y="1276"/>
                </a:lnTo>
                <a:lnTo>
                  <a:pt x="380" y="1277"/>
                </a:lnTo>
                <a:lnTo>
                  <a:pt x="379" y="1277"/>
                </a:lnTo>
                <a:lnTo>
                  <a:pt x="370" y="1258"/>
                </a:lnTo>
                <a:lnTo>
                  <a:pt x="371" y="1257"/>
                </a:lnTo>
                <a:lnTo>
                  <a:pt x="371" y="1255"/>
                </a:lnTo>
                <a:lnTo>
                  <a:pt x="370" y="1255"/>
                </a:lnTo>
                <a:lnTo>
                  <a:pt x="369" y="1255"/>
                </a:lnTo>
                <a:lnTo>
                  <a:pt x="368" y="1252"/>
                </a:lnTo>
                <a:lnTo>
                  <a:pt x="366" y="1251"/>
                </a:lnTo>
                <a:lnTo>
                  <a:pt x="364" y="1252"/>
                </a:lnTo>
                <a:lnTo>
                  <a:pt x="360" y="1254"/>
                </a:lnTo>
                <a:lnTo>
                  <a:pt x="357" y="1254"/>
                </a:lnTo>
                <a:lnTo>
                  <a:pt x="355" y="1254"/>
                </a:lnTo>
                <a:lnTo>
                  <a:pt x="354" y="1251"/>
                </a:lnTo>
                <a:lnTo>
                  <a:pt x="354" y="1249"/>
                </a:lnTo>
                <a:lnTo>
                  <a:pt x="353" y="1246"/>
                </a:lnTo>
                <a:lnTo>
                  <a:pt x="352" y="1245"/>
                </a:lnTo>
                <a:lnTo>
                  <a:pt x="350" y="1245"/>
                </a:lnTo>
                <a:lnTo>
                  <a:pt x="352" y="1245"/>
                </a:lnTo>
                <a:lnTo>
                  <a:pt x="352" y="1244"/>
                </a:lnTo>
                <a:lnTo>
                  <a:pt x="353" y="1244"/>
                </a:lnTo>
                <a:lnTo>
                  <a:pt x="352" y="1242"/>
                </a:lnTo>
                <a:lnTo>
                  <a:pt x="353" y="1241"/>
                </a:lnTo>
                <a:lnTo>
                  <a:pt x="352" y="1239"/>
                </a:lnTo>
                <a:lnTo>
                  <a:pt x="353" y="1238"/>
                </a:lnTo>
                <a:lnTo>
                  <a:pt x="352" y="1235"/>
                </a:lnTo>
                <a:lnTo>
                  <a:pt x="352" y="1234"/>
                </a:lnTo>
                <a:lnTo>
                  <a:pt x="352" y="1233"/>
                </a:lnTo>
                <a:lnTo>
                  <a:pt x="352" y="1231"/>
                </a:lnTo>
                <a:lnTo>
                  <a:pt x="352" y="1230"/>
                </a:lnTo>
                <a:lnTo>
                  <a:pt x="350" y="1229"/>
                </a:lnTo>
                <a:lnTo>
                  <a:pt x="349" y="1229"/>
                </a:lnTo>
                <a:lnTo>
                  <a:pt x="350" y="1228"/>
                </a:lnTo>
                <a:lnTo>
                  <a:pt x="350" y="1226"/>
                </a:lnTo>
                <a:lnTo>
                  <a:pt x="350" y="1225"/>
                </a:lnTo>
                <a:lnTo>
                  <a:pt x="349" y="1225"/>
                </a:lnTo>
                <a:lnTo>
                  <a:pt x="349" y="1224"/>
                </a:lnTo>
                <a:lnTo>
                  <a:pt x="350" y="1223"/>
                </a:lnTo>
                <a:lnTo>
                  <a:pt x="349" y="1222"/>
                </a:lnTo>
                <a:lnTo>
                  <a:pt x="350" y="1223"/>
                </a:lnTo>
                <a:lnTo>
                  <a:pt x="350" y="1222"/>
                </a:lnTo>
                <a:lnTo>
                  <a:pt x="350" y="1220"/>
                </a:lnTo>
                <a:lnTo>
                  <a:pt x="350" y="1219"/>
                </a:lnTo>
                <a:lnTo>
                  <a:pt x="350" y="1218"/>
                </a:lnTo>
                <a:lnTo>
                  <a:pt x="349" y="1217"/>
                </a:lnTo>
                <a:lnTo>
                  <a:pt x="350" y="1217"/>
                </a:lnTo>
                <a:lnTo>
                  <a:pt x="349" y="1217"/>
                </a:lnTo>
                <a:lnTo>
                  <a:pt x="349" y="1215"/>
                </a:lnTo>
                <a:lnTo>
                  <a:pt x="350" y="1214"/>
                </a:lnTo>
                <a:lnTo>
                  <a:pt x="350" y="1213"/>
                </a:lnTo>
                <a:lnTo>
                  <a:pt x="349" y="1213"/>
                </a:lnTo>
                <a:lnTo>
                  <a:pt x="348" y="1212"/>
                </a:lnTo>
                <a:lnTo>
                  <a:pt x="347" y="1210"/>
                </a:lnTo>
                <a:lnTo>
                  <a:pt x="346" y="1210"/>
                </a:lnTo>
                <a:lnTo>
                  <a:pt x="346" y="1209"/>
                </a:lnTo>
                <a:lnTo>
                  <a:pt x="344" y="1208"/>
                </a:lnTo>
                <a:lnTo>
                  <a:pt x="344" y="1207"/>
                </a:lnTo>
                <a:lnTo>
                  <a:pt x="344" y="1204"/>
                </a:lnTo>
                <a:lnTo>
                  <a:pt x="343" y="1204"/>
                </a:lnTo>
                <a:lnTo>
                  <a:pt x="342" y="1202"/>
                </a:lnTo>
                <a:lnTo>
                  <a:pt x="339" y="1201"/>
                </a:lnTo>
                <a:lnTo>
                  <a:pt x="339" y="1199"/>
                </a:lnTo>
                <a:lnTo>
                  <a:pt x="339" y="1198"/>
                </a:lnTo>
                <a:lnTo>
                  <a:pt x="339" y="1197"/>
                </a:lnTo>
                <a:lnTo>
                  <a:pt x="337" y="1193"/>
                </a:lnTo>
                <a:lnTo>
                  <a:pt x="334" y="1191"/>
                </a:lnTo>
                <a:lnTo>
                  <a:pt x="334" y="1188"/>
                </a:lnTo>
                <a:lnTo>
                  <a:pt x="333" y="1186"/>
                </a:lnTo>
                <a:lnTo>
                  <a:pt x="334" y="1185"/>
                </a:lnTo>
                <a:lnTo>
                  <a:pt x="334" y="1183"/>
                </a:lnTo>
                <a:lnTo>
                  <a:pt x="336" y="1183"/>
                </a:lnTo>
                <a:lnTo>
                  <a:pt x="337" y="1185"/>
                </a:lnTo>
                <a:lnTo>
                  <a:pt x="338" y="1183"/>
                </a:lnTo>
                <a:lnTo>
                  <a:pt x="334" y="1175"/>
                </a:lnTo>
                <a:lnTo>
                  <a:pt x="333" y="1175"/>
                </a:lnTo>
                <a:lnTo>
                  <a:pt x="331" y="1175"/>
                </a:lnTo>
                <a:lnTo>
                  <a:pt x="330" y="1176"/>
                </a:lnTo>
                <a:lnTo>
                  <a:pt x="328" y="1177"/>
                </a:lnTo>
                <a:lnTo>
                  <a:pt x="326" y="1177"/>
                </a:lnTo>
                <a:lnTo>
                  <a:pt x="325" y="1178"/>
                </a:lnTo>
                <a:lnTo>
                  <a:pt x="325" y="1180"/>
                </a:lnTo>
                <a:lnTo>
                  <a:pt x="323" y="1178"/>
                </a:lnTo>
                <a:lnTo>
                  <a:pt x="321" y="1180"/>
                </a:lnTo>
                <a:lnTo>
                  <a:pt x="321" y="1181"/>
                </a:lnTo>
                <a:lnTo>
                  <a:pt x="321" y="1180"/>
                </a:lnTo>
                <a:lnTo>
                  <a:pt x="320" y="1181"/>
                </a:lnTo>
                <a:lnTo>
                  <a:pt x="320" y="1182"/>
                </a:lnTo>
                <a:lnTo>
                  <a:pt x="318" y="1181"/>
                </a:lnTo>
                <a:lnTo>
                  <a:pt x="315" y="1183"/>
                </a:lnTo>
                <a:lnTo>
                  <a:pt x="315" y="1185"/>
                </a:lnTo>
                <a:lnTo>
                  <a:pt x="314" y="1183"/>
                </a:lnTo>
                <a:lnTo>
                  <a:pt x="312" y="1185"/>
                </a:lnTo>
                <a:lnTo>
                  <a:pt x="306" y="1187"/>
                </a:lnTo>
                <a:lnTo>
                  <a:pt x="307" y="1190"/>
                </a:lnTo>
                <a:lnTo>
                  <a:pt x="307" y="1191"/>
                </a:lnTo>
                <a:lnTo>
                  <a:pt x="310" y="1193"/>
                </a:lnTo>
                <a:lnTo>
                  <a:pt x="312" y="1202"/>
                </a:lnTo>
                <a:lnTo>
                  <a:pt x="312" y="1203"/>
                </a:lnTo>
                <a:lnTo>
                  <a:pt x="314" y="1203"/>
                </a:lnTo>
                <a:lnTo>
                  <a:pt x="314" y="1204"/>
                </a:lnTo>
                <a:lnTo>
                  <a:pt x="321" y="1210"/>
                </a:lnTo>
                <a:lnTo>
                  <a:pt x="322" y="1210"/>
                </a:lnTo>
                <a:lnTo>
                  <a:pt x="323" y="1213"/>
                </a:lnTo>
                <a:lnTo>
                  <a:pt x="328" y="1218"/>
                </a:lnTo>
                <a:lnTo>
                  <a:pt x="331" y="1223"/>
                </a:lnTo>
                <a:lnTo>
                  <a:pt x="337" y="1238"/>
                </a:lnTo>
                <a:lnTo>
                  <a:pt x="338" y="1239"/>
                </a:lnTo>
                <a:lnTo>
                  <a:pt x="338" y="1241"/>
                </a:lnTo>
                <a:lnTo>
                  <a:pt x="339" y="1241"/>
                </a:lnTo>
                <a:lnTo>
                  <a:pt x="339" y="1242"/>
                </a:lnTo>
                <a:lnTo>
                  <a:pt x="339" y="1244"/>
                </a:lnTo>
                <a:lnTo>
                  <a:pt x="339" y="1245"/>
                </a:lnTo>
                <a:lnTo>
                  <a:pt x="341" y="1246"/>
                </a:lnTo>
                <a:lnTo>
                  <a:pt x="341" y="1245"/>
                </a:lnTo>
                <a:lnTo>
                  <a:pt x="342" y="1246"/>
                </a:lnTo>
                <a:lnTo>
                  <a:pt x="347" y="1256"/>
                </a:lnTo>
                <a:lnTo>
                  <a:pt x="352" y="1268"/>
                </a:lnTo>
                <a:lnTo>
                  <a:pt x="354" y="1272"/>
                </a:lnTo>
                <a:lnTo>
                  <a:pt x="354" y="1273"/>
                </a:lnTo>
                <a:lnTo>
                  <a:pt x="355" y="1274"/>
                </a:lnTo>
                <a:lnTo>
                  <a:pt x="355" y="1276"/>
                </a:lnTo>
                <a:lnTo>
                  <a:pt x="357" y="1277"/>
                </a:lnTo>
                <a:lnTo>
                  <a:pt x="357" y="1279"/>
                </a:lnTo>
                <a:lnTo>
                  <a:pt x="359" y="1283"/>
                </a:lnTo>
                <a:lnTo>
                  <a:pt x="359" y="1284"/>
                </a:lnTo>
                <a:lnTo>
                  <a:pt x="359" y="1286"/>
                </a:lnTo>
                <a:lnTo>
                  <a:pt x="360" y="1287"/>
                </a:lnTo>
                <a:lnTo>
                  <a:pt x="362" y="1288"/>
                </a:lnTo>
                <a:lnTo>
                  <a:pt x="362" y="1289"/>
                </a:lnTo>
                <a:lnTo>
                  <a:pt x="362" y="1290"/>
                </a:lnTo>
                <a:lnTo>
                  <a:pt x="363" y="1293"/>
                </a:lnTo>
                <a:lnTo>
                  <a:pt x="364" y="1294"/>
                </a:lnTo>
                <a:lnTo>
                  <a:pt x="379" y="1325"/>
                </a:lnTo>
                <a:lnTo>
                  <a:pt x="379" y="1326"/>
                </a:lnTo>
                <a:lnTo>
                  <a:pt x="379" y="1327"/>
                </a:lnTo>
                <a:lnTo>
                  <a:pt x="379" y="1329"/>
                </a:lnTo>
                <a:lnTo>
                  <a:pt x="380" y="1329"/>
                </a:lnTo>
                <a:lnTo>
                  <a:pt x="380" y="1331"/>
                </a:lnTo>
                <a:lnTo>
                  <a:pt x="380" y="1332"/>
                </a:lnTo>
                <a:lnTo>
                  <a:pt x="373" y="1336"/>
                </a:lnTo>
                <a:lnTo>
                  <a:pt x="366" y="1339"/>
                </a:lnTo>
                <a:lnTo>
                  <a:pt x="364" y="1342"/>
                </a:lnTo>
                <a:lnTo>
                  <a:pt x="354" y="1355"/>
                </a:lnTo>
                <a:lnTo>
                  <a:pt x="353" y="1353"/>
                </a:lnTo>
                <a:lnTo>
                  <a:pt x="353" y="1351"/>
                </a:lnTo>
                <a:lnTo>
                  <a:pt x="353" y="1350"/>
                </a:lnTo>
                <a:lnTo>
                  <a:pt x="352" y="1350"/>
                </a:lnTo>
                <a:lnTo>
                  <a:pt x="350" y="1350"/>
                </a:lnTo>
                <a:lnTo>
                  <a:pt x="349" y="1350"/>
                </a:lnTo>
                <a:lnTo>
                  <a:pt x="348" y="1348"/>
                </a:lnTo>
                <a:lnTo>
                  <a:pt x="347" y="1348"/>
                </a:lnTo>
                <a:lnTo>
                  <a:pt x="346" y="1347"/>
                </a:lnTo>
                <a:lnTo>
                  <a:pt x="342" y="1343"/>
                </a:lnTo>
                <a:lnTo>
                  <a:pt x="341" y="1343"/>
                </a:lnTo>
                <a:lnTo>
                  <a:pt x="339" y="1341"/>
                </a:lnTo>
                <a:lnTo>
                  <a:pt x="333" y="1336"/>
                </a:lnTo>
                <a:lnTo>
                  <a:pt x="318" y="1324"/>
                </a:lnTo>
                <a:lnTo>
                  <a:pt x="317" y="1324"/>
                </a:lnTo>
                <a:lnTo>
                  <a:pt x="317" y="1322"/>
                </a:lnTo>
                <a:lnTo>
                  <a:pt x="316" y="1320"/>
                </a:lnTo>
                <a:lnTo>
                  <a:pt x="315" y="1316"/>
                </a:lnTo>
                <a:lnTo>
                  <a:pt x="314" y="1314"/>
                </a:lnTo>
                <a:lnTo>
                  <a:pt x="311" y="1311"/>
                </a:lnTo>
                <a:lnTo>
                  <a:pt x="307" y="1309"/>
                </a:lnTo>
                <a:lnTo>
                  <a:pt x="305" y="1308"/>
                </a:lnTo>
                <a:lnTo>
                  <a:pt x="301" y="1306"/>
                </a:lnTo>
                <a:lnTo>
                  <a:pt x="298" y="1306"/>
                </a:lnTo>
                <a:lnTo>
                  <a:pt x="295" y="1304"/>
                </a:lnTo>
                <a:lnTo>
                  <a:pt x="291" y="1303"/>
                </a:lnTo>
                <a:lnTo>
                  <a:pt x="280" y="1293"/>
                </a:lnTo>
                <a:lnTo>
                  <a:pt x="277" y="1289"/>
                </a:lnTo>
                <a:lnTo>
                  <a:pt x="270" y="1284"/>
                </a:lnTo>
                <a:lnTo>
                  <a:pt x="269" y="1283"/>
                </a:lnTo>
                <a:lnTo>
                  <a:pt x="263" y="1278"/>
                </a:lnTo>
                <a:lnTo>
                  <a:pt x="258" y="1274"/>
                </a:lnTo>
                <a:lnTo>
                  <a:pt x="256" y="1273"/>
                </a:lnTo>
                <a:lnTo>
                  <a:pt x="256" y="1272"/>
                </a:lnTo>
                <a:lnTo>
                  <a:pt x="256" y="1268"/>
                </a:lnTo>
                <a:lnTo>
                  <a:pt x="254" y="1268"/>
                </a:lnTo>
                <a:lnTo>
                  <a:pt x="254" y="1265"/>
                </a:lnTo>
                <a:lnTo>
                  <a:pt x="251" y="1265"/>
                </a:lnTo>
                <a:lnTo>
                  <a:pt x="251" y="1266"/>
                </a:lnTo>
                <a:lnTo>
                  <a:pt x="251" y="1271"/>
                </a:lnTo>
                <a:lnTo>
                  <a:pt x="251" y="1272"/>
                </a:lnTo>
                <a:lnTo>
                  <a:pt x="250" y="1272"/>
                </a:lnTo>
                <a:lnTo>
                  <a:pt x="247" y="1274"/>
                </a:lnTo>
                <a:lnTo>
                  <a:pt x="245" y="1276"/>
                </a:lnTo>
                <a:lnTo>
                  <a:pt x="243" y="1278"/>
                </a:lnTo>
                <a:lnTo>
                  <a:pt x="242" y="1281"/>
                </a:lnTo>
                <a:lnTo>
                  <a:pt x="241" y="1282"/>
                </a:lnTo>
                <a:lnTo>
                  <a:pt x="240" y="1282"/>
                </a:lnTo>
                <a:lnTo>
                  <a:pt x="240" y="1283"/>
                </a:lnTo>
                <a:lnTo>
                  <a:pt x="238" y="1284"/>
                </a:lnTo>
                <a:lnTo>
                  <a:pt x="240" y="1286"/>
                </a:lnTo>
                <a:lnTo>
                  <a:pt x="241" y="1287"/>
                </a:lnTo>
                <a:lnTo>
                  <a:pt x="242" y="1288"/>
                </a:lnTo>
                <a:lnTo>
                  <a:pt x="243" y="1288"/>
                </a:lnTo>
                <a:lnTo>
                  <a:pt x="243" y="1289"/>
                </a:lnTo>
                <a:lnTo>
                  <a:pt x="245" y="1290"/>
                </a:lnTo>
                <a:lnTo>
                  <a:pt x="246" y="1292"/>
                </a:lnTo>
                <a:lnTo>
                  <a:pt x="246" y="1290"/>
                </a:lnTo>
                <a:lnTo>
                  <a:pt x="247" y="1292"/>
                </a:lnTo>
                <a:lnTo>
                  <a:pt x="250" y="1293"/>
                </a:lnTo>
                <a:lnTo>
                  <a:pt x="251" y="1295"/>
                </a:lnTo>
                <a:lnTo>
                  <a:pt x="252" y="1295"/>
                </a:lnTo>
                <a:lnTo>
                  <a:pt x="252" y="1298"/>
                </a:lnTo>
                <a:lnTo>
                  <a:pt x="253" y="1298"/>
                </a:lnTo>
                <a:lnTo>
                  <a:pt x="258" y="1303"/>
                </a:lnTo>
                <a:lnTo>
                  <a:pt x="259" y="1303"/>
                </a:lnTo>
                <a:lnTo>
                  <a:pt x="258" y="1303"/>
                </a:lnTo>
                <a:lnTo>
                  <a:pt x="259" y="1300"/>
                </a:lnTo>
                <a:lnTo>
                  <a:pt x="282" y="1319"/>
                </a:lnTo>
                <a:lnTo>
                  <a:pt x="280" y="1320"/>
                </a:lnTo>
                <a:lnTo>
                  <a:pt x="282" y="1322"/>
                </a:lnTo>
                <a:lnTo>
                  <a:pt x="286" y="1326"/>
                </a:lnTo>
                <a:lnTo>
                  <a:pt x="286" y="1325"/>
                </a:lnTo>
                <a:lnTo>
                  <a:pt x="288" y="1324"/>
                </a:lnTo>
                <a:lnTo>
                  <a:pt x="328" y="1358"/>
                </a:lnTo>
                <a:lnTo>
                  <a:pt x="330" y="1361"/>
                </a:lnTo>
                <a:lnTo>
                  <a:pt x="331" y="1362"/>
                </a:lnTo>
                <a:lnTo>
                  <a:pt x="337" y="1367"/>
                </a:lnTo>
                <a:lnTo>
                  <a:pt x="339" y="1371"/>
                </a:lnTo>
                <a:lnTo>
                  <a:pt x="339" y="1372"/>
                </a:lnTo>
                <a:lnTo>
                  <a:pt x="338" y="1373"/>
                </a:lnTo>
                <a:lnTo>
                  <a:pt x="337" y="1374"/>
                </a:lnTo>
                <a:lnTo>
                  <a:pt x="336" y="1375"/>
                </a:lnTo>
                <a:lnTo>
                  <a:pt x="336" y="1374"/>
                </a:lnTo>
                <a:lnTo>
                  <a:pt x="337" y="1374"/>
                </a:lnTo>
                <a:lnTo>
                  <a:pt x="339" y="1371"/>
                </a:lnTo>
                <a:lnTo>
                  <a:pt x="337" y="1367"/>
                </a:lnTo>
                <a:lnTo>
                  <a:pt x="334" y="1367"/>
                </a:lnTo>
                <a:lnTo>
                  <a:pt x="333" y="1367"/>
                </a:lnTo>
                <a:lnTo>
                  <a:pt x="333" y="1368"/>
                </a:lnTo>
                <a:lnTo>
                  <a:pt x="332" y="1369"/>
                </a:lnTo>
                <a:lnTo>
                  <a:pt x="331" y="1369"/>
                </a:lnTo>
                <a:lnTo>
                  <a:pt x="330" y="1371"/>
                </a:lnTo>
                <a:lnTo>
                  <a:pt x="331" y="1372"/>
                </a:lnTo>
                <a:lnTo>
                  <a:pt x="328" y="1371"/>
                </a:lnTo>
                <a:lnTo>
                  <a:pt x="325" y="1373"/>
                </a:lnTo>
                <a:lnTo>
                  <a:pt x="326" y="1374"/>
                </a:lnTo>
                <a:lnTo>
                  <a:pt x="327" y="1377"/>
                </a:lnTo>
                <a:lnTo>
                  <a:pt x="326" y="1375"/>
                </a:lnTo>
                <a:lnTo>
                  <a:pt x="325" y="1375"/>
                </a:lnTo>
                <a:lnTo>
                  <a:pt x="323" y="1375"/>
                </a:lnTo>
                <a:lnTo>
                  <a:pt x="322" y="1377"/>
                </a:lnTo>
                <a:lnTo>
                  <a:pt x="320" y="1378"/>
                </a:lnTo>
                <a:lnTo>
                  <a:pt x="318" y="1379"/>
                </a:lnTo>
                <a:lnTo>
                  <a:pt x="311" y="1380"/>
                </a:lnTo>
                <a:lnTo>
                  <a:pt x="310" y="1378"/>
                </a:lnTo>
                <a:lnTo>
                  <a:pt x="311" y="1377"/>
                </a:lnTo>
                <a:lnTo>
                  <a:pt x="298" y="1366"/>
                </a:lnTo>
                <a:lnTo>
                  <a:pt x="294" y="1363"/>
                </a:lnTo>
                <a:lnTo>
                  <a:pt x="294" y="1362"/>
                </a:lnTo>
                <a:lnTo>
                  <a:pt x="293" y="1362"/>
                </a:lnTo>
                <a:lnTo>
                  <a:pt x="290" y="1361"/>
                </a:lnTo>
                <a:lnTo>
                  <a:pt x="289" y="1359"/>
                </a:lnTo>
                <a:lnTo>
                  <a:pt x="288" y="1359"/>
                </a:lnTo>
                <a:lnTo>
                  <a:pt x="286" y="1359"/>
                </a:lnTo>
                <a:lnTo>
                  <a:pt x="286" y="1361"/>
                </a:lnTo>
                <a:lnTo>
                  <a:pt x="286" y="1362"/>
                </a:lnTo>
                <a:lnTo>
                  <a:pt x="285" y="1362"/>
                </a:lnTo>
                <a:lnTo>
                  <a:pt x="284" y="1362"/>
                </a:lnTo>
                <a:lnTo>
                  <a:pt x="285" y="1363"/>
                </a:lnTo>
                <a:lnTo>
                  <a:pt x="284" y="1363"/>
                </a:lnTo>
                <a:lnTo>
                  <a:pt x="284" y="1364"/>
                </a:lnTo>
                <a:lnTo>
                  <a:pt x="283" y="1367"/>
                </a:lnTo>
                <a:lnTo>
                  <a:pt x="279" y="1368"/>
                </a:lnTo>
                <a:lnTo>
                  <a:pt x="279" y="1369"/>
                </a:lnTo>
                <a:lnTo>
                  <a:pt x="279" y="1371"/>
                </a:lnTo>
                <a:lnTo>
                  <a:pt x="279" y="1372"/>
                </a:lnTo>
                <a:lnTo>
                  <a:pt x="278" y="1373"/>
                </a:lnTo>
                <a:lnTo>
                  <a:pt x="277" y="1374"/>
                </a:lnTo>
                <a:lnTo>
                  <a:pt x="275" y="1374"/>
                </a:lnTo>
                <a:lnTo>
                  <a:pt x="275" y="1375"/>
                </a:lnTo>
                <a:lnTo>
                  <a:pt x="273" y="1375"/>
                </a:lnTo>
                <a:lnTo>
                  <a:pt x="273" y="1377"/>
                </a:lnTo>
                <a:lnTo>
                  <a:pt x="272" y="1375"/>
                </a:lnTo>
                <a:lnTo>
                  <a:pt x="270" y="1377"/>
                </a:lnTo>
                <a:lnTo>
                  <a:pt x="272" y="1377"/>
                </a:lnTo>
                <a:lnTo>
                  <a:pt x="273" y="1378"/>
                </a:lnTo>
                <a:lnTo>
                  <a:pt x="273" y="1379"/>
                </a:lnTo>
                <a:lnTo>
                  <a:pt x="272" y="1380"/>
                </a:lnTo>
                <a:lnTo>
                  <a:pt x="272" y="1383"/>
                </a:lnTo>
                <a:lnTo>
                  <a:pt x="273" y="1384"/>
                </a:lnTo>
                <a:lnTo>
                  <a:pt x="274" y="1383"/>
                </a:lnTo>
                <a:lnTo>
                  <a:pt x="275" y="1383"/>
                </a:lnTo>
                <a:lnTo>
                  <a:pt x="274" y="1384"/>
                </a:lnTo>
                <a:lnTo>
                  <a:pt x="273" y="1384"/>
                </a:lnTo>
                <a:lnTo>
                  <a:pt x="272" y="1385"/>
                </a:lnTo>
                <a:lnTo>
                  <a:pt x="272" y="1387"/>
                </a:lnTo>
                <a:lnTo>
                  <a:pt x="272" y="1388"/>
                </a:lnTo>
                <a:lnTo>
                  <a:pt x="273" y="1388"/>
                </a:lnTo>
                <a:lnTo>
                  <a:pt x="275" y="1387"/>
                </a:lnTo>
                <a:lnTo>
                  <a:pt x="274" y="1387"/>
                </a:lnTo>
                <a:lnTo>
                  <a:pt x="275" y="1385"/>
                </a:lnTo>
                <a:lnTo>
                  <a:pt x="275" y="1387"/>
                </a:lnTo>
                <a:lnTo>
                  <a:pt x="277" y="1388"/>
                </a:lnTo>
                <a:lnTo>
                  <a:pt x="275" y="1389"/>
                </a:lnTo>
                <a:lnTo>
                  <a:pt x="275" y="1390"/>
                </a:lnTo>
                <a:lnTo>
                  <a:pt x="277" y="1390"/>
                </a:lnTo>
                <a:lnTo>
                  <a:pt x="278" y="1391"/>
                </a:lnTo>
                <a:lnTo>
                  <a:pt x="277" y="1391"/>
                </a:lnTo>
                <a:lnTo>
                  <a:pt x="277" y="1393"/>
                </a:lnTo>
                <a:lnTo>
                  <a:pt x="279" y="1393"/>
                </a:lnTo>
                <a:lnTo>
                  <a:pt x="279" y="1394"/>
                </a:lnTo>
                <a:lnTo>
                  <a:pt x="288" y="1393"/>
                </a:lnTo>
                <a:lnTo>
                  <a:pt x="289" y="1391"/>
                </a:lnTo>
                <a:lnTo>
                  <a:pt x="288" y="1391"/>
                </a:lnTo>
                <a:lnTo>
                  <a:pt x="288" y="1389"/>
                </a:lnTo>
                <a:lnTo>
                  <a:pt x="290" y="1388"/>
                </a:lnTo>
                <a:lnTo>
                  <a:pt x="291" y="1391"/>
                </a:lnTo>
                <a:lnTo>
                  <a:pt x="295" y="1393"/>
                </a:lnTo>
                <a:lnTo>
                  <a:pt x="296" y="1395"/>
                </a:lnTo>
                <a:lnTo>
                  <a:pt x="299" y="1398"/>
                </a:lnTo>
                <a:lnTo>
                  <a:pt x="300" y="1398"/>
                </a:lnTo>
                <a:lnTo>
                  <a:pt x="307" y="1404"/>
                </a:lnTo>
                <a:lnTo>
                  <a:pt x="309" y="1401"/>
                </a:lnTo>
                <a:lnTo>
                  <a:pt x="310" y="1403"/>
                </a:lnTo>
                <a:lnTo>
                  <a:pt x="316" y="1394"/>
                </a:lnTo>
                <a:lnTo>
                  <a:pt x="317" y="1394"/>
                </a:lnTo>
                <a:lnTo>
                  <a:pt x="320" y="1391"/>
                </a:lnTo>
                <a:lnTo>
                  <a:pt x="317" y="1394"/>
                </a:lnTo>
                <a:lnTo>
                  <a:pt x="317" y="1396"/>
                </a:lnTo>
                <a:lnTo>
                  <a:pt x="317" y="1399"/>
                </a:lnTo>
                <a:lnTo>
                  <a:pt x="318" y="1400"/>
                </a:lnTo>
                <a:lnTo>
                  <a:pt x="318" y="1403"/>
                </a:lnTo>
                <a:lnTo>
                  <a:pt x="320" y="1404"/>
                </a:lnTo>
                <a:lnTo>
                  <a:pt x="322" y="1406"/>
                </a:lnTo>
                <a:lnTo>
                  <a:pt x="327" y="1406"/>
                </a:lnTo>
                <a:lnTo>
                  <a:pt x="325" y="1406"/>
                </a:lnTo>
                <a:lnTo>
                  <a:pt x="323" y="1406"/>
                </a:lnTo>
                <a:lnTo>
                  <a:pt x="322" y="1409"/>
                </a:lnTo>
                <a:lnTo>
                  <a:pt x="323" y="1410"/>
                </a:lnTo>
                <a:lnTo>
                  <a:pt x="322" y="1410"/>
                </a:lnTo>
                <a:lnTo>
                  <a:pt x="322" y="1409"/>
                </a:lnTo>
                <a:lnTo>
                  <a:pt x="320" y="1407"/>
                </a:lnTo>
                <a:lnTo>
                  <a:pt x="316" y="1409"/>
                </a:lnTo>
                <a:lnTo>
                  <a:pt x="316" y="1411"/>
                </a:lnTo>
                <a:lnTo>
                  <a:pt x="322" y="1410"/>
                </a:lnTo>
                <a:lnTo>
                  <a:pt x="322" y="1411"/>
                </a:lnTo>
                <a:lnTo>
                  <a:pt x="314" y="1412"/>
                </a:lnTo>
                <a:lnTo>
                  <a:pt x="309" y="1412"/>
                </a:lnTo>
                <a:lnTo>
                  <a:pt x="306" y="1414"/>
                </a:lnTo>
                <a:lnTo>
                  <a:pt x="302" y="1414"/>
                </a:lnTo>
                <a:lnTo>
                  <a:pt x="300" y="1414"/>
                </a:lnTo>
                <a:lnTo>
                  <a:pt x="299" y="1415"/>
                </a:lnTo>
                <a:lnTo>
                  <a:pt x="295" y="1415"/>
                </a:lnTo>
                <a:lnTo>
                  <a:pt x="293" y="1414"/>
                </a:lnTo>
                <a:lnTo>
                  <a:pt x="293" y="1415"/>
                </a:lnTo>
                <a:lnTo>
                  <a:pt x="293" y="1414"/>
                </a:lnTo>
                <a:lnTo>
                  <a:pt x="293" y="1412"/>
                </a:lnTo>
                <a:lnTo>
                  <a:pt x="280" y="1409"/>
                </a:lnTo>
                <a:lnTo>
                  <a:pt x="280" y="1410"/>
                </a:lnTo>
                <a:lnTo>
                  <a:pt x="278" y="1411"/>
                </a:lnTo>
                <a:lnTo>
                  <a:pt x="278" y="1415"/>
                </a:lnTo>
                <a:lnTo>
                  <a:pt x="277" y="1415"/>
                </a:lnTo>
                <a:lnTo>
                  <a:pt x="277" y="1416"/>
                </a:lnTo>
                <a:lnTo>
                  <a:pt x="274" y="1417"/>
                </a:lnTo>
                <a:lnTo>
                  <a:pt x="262" y="1420"/>
                </a:lnTo>
                <a:lnTo>
                  <a:pt x="262" y="1419"/>
                </a:lnTo>
                <a:lnTo>
                  <a:pt x="262" y="1420"/>
                </a:lnTo>
                <a:lnTo>
                  <a:pt x="256" y="1420"/>
                </a:lnTo>
                <a:lnTo>
                  <a:pt x="252" y="1421"/>
                </a:lnTo>
                <a:lnTo>
                  <a:pt x="246" y="1422"/>
                </a:lnTo>
                <a:lnTo>
                  <a:pt x="236" y="1423"/>
                </a:lnTo>
                <a:lnTo>
                  <a:pt x="232" y="1423"/>
                </a:lnTo>
                <a:lnTo>
                  <a:pt x="232" y="1425"/>
                </a:lnTo>
                <a:lnTo>
                  <a:pt x="232" y="1423"/>
                </a:lnTo>
                <a:lnTo>
                  <a:pt x="211" y="1427"/>
                </a:lnTo>
                <a:lnTo>
                  <a:pt x="210" y="1426"/>
                </a:lnTo>
                <a:lnTo>
                  <a:pt x="204" y="1419"/>
                </a:lnTo>
                <a:lnTo>
                  <a:pt x="199" y="1422"/>
                </a:lnTo>
                <a:lnTo>
                  <a:pt x="199" y="1423"/>
                </a:lnTo>
                <a:lnTo>
                  <a:pt x="194" y="1426"/>
                </a:lnTo>
                <a:lnTo>
                  <a:pt x="199" y="1435"/>
                </a:lnTo>
                <a:lnTo>
                  <a:pt x="200" y="1433"/>
                </a:lnTo>
                <a:lnTo>
                  <a:pt x="203" y="1438"/>
                </a:lnTo>
                <a:lnTo>
                  <a:pt x="204" y="1438"/>
                </a:lnTo>
                <a:lnTo>
                  <a:pt x="200" y="1433"/>
                </a:lnTo>
                <a:lnTo>
                  <a:pt x="204" y="1431"/>
                </a:lnTo>
                <a:lnTo>
                  <a:pt x="210" y="1430"/>
                </a:lnTo>
                <a:lnTo>
                  <a:pt x="211" y="1431"/>
                </a:lnTo>
                <a:lnTo>
                  <a:pt x="243" y="1426"/>
                </a:lnTo>
                <a:lnTo>
                  <a:pt x="245" y="1426"/>
                </a:lnTo>
                <a:lnTo>
                  <a:pt x="246" y="1426"/>
                </a:lnTo>
                <a:lnTo>
                  <a:pt x="247" y="1426"/>
                </a:lnTo>
                <a:lnTo>
                  <a:pt x="248" y="1425"/>
                </a:lnTo>
                <a:lnTo>
                  <a:pt x="257" y="1423"/>
                </a:lnTo>
                <a:lnTo>
                  <a:pt x="258" y="1423"/>
                </a:lnTo>
                <a:lnTo>
                  <a:pt x="259" y="1425"/>
                </a:lnTo>
                <a:lnTo>
                  <a:pt x="266" y="1423"/>
                </a:lnTo>
                <a:lnTo>
                  <a:pt x="267" y="1422"/>
                </a:lnTo>
                <a:lnTo>
                  <a:pt x="273" y="1421"/>
                </a:lnTo>
                <a:lnTo>
                  <a:pt x="275" y="1423"/>
                </a:lnTo>
                <a:lnTo>
                  <a:pt x="278" y="1426"/>
                </a:lnTo>
                <a:lnTo>
                  <a:pt x="277" y="1427"/>
                </a:lnTo>
                <a:lnTo>
                  <a:pt x="278" y="1426"/>
                </a:lnTo>
                <a:lnTo>
                  <a:pt x="278" y="1427"/>
                </a:lnTo>
                <a:lnTo>
                  <a:pt x="279" y="1427"/>
                </a:lnTo>
                <a:lnTo>
                  <a:pt x="280" y="1423"/>
                </a:lnTo>
                <a:lnTo>
                  <a:pt x="283" y="1421"/>
                </a:lnTo>
                <a:lnTo>
                  <a:pt x="288" y="1427"/>
                </a:lnTo>
                <a:lnTo>
                  <a:pt x="289" y="1428"/>
                </a:lnTo>
                <a:lnTo>
                  <a:pt x="290" y="1427"/>
                </a:lnTo>
                <a:lnTo>
                  <a:pt x="290" y="1423"/>
                </a:lnTo>
                <a:lnTo>
                  <a:pt x="290" y="1422"/>
                </a:lnTo>
                <a:lnTo>
                  <a:pt x="290" y="1421"/>
                </a:lnTo>
                <a:lnTo>
                  <a:pt x="293" y="1420"/>
                </a:lnTo>
                <a:lnTo>
                  <a:pt x="295" y="1419"/>
                </a:lnTo>
                <a:lnTo>
                  <a:pt x="299" y="1417"/>
                </a:lnTo>
                <a:lnTo>
                  <a:pt x="311" y="1415"/>
                </a:lnTo>
                <a:lnTo>
                  <a:pt x="312" y="1415"/>
                </a:lnTo>
                <a:lnTo>
                  <a:pt x="310" y="1416"/>
                </a:lnTo>
                <a:lnTo>
                  <a:pt x="310" y="1417"/>
                </a:lnTo>
                <a:lnTo>
                  <a:pt x="316" y="1416"/>
                </a:lnTo>
                <a:lnTo>
                  <a:pt x="316" y="1415"/>
                </a:lnTo>
                <a:lnTo>
                  <a:pt x="314" y="1416"/>
                </a:lnTo>
                <a:lnTo>
                  <a:pt x="312" y="1415"/>
                </a:lnTo>
                <a:lnTo>
                  <a:pt x="365" y="1407"/>
                </a:lnTo>
                <a:lnTo>
                  <a:pt x="369" y="1406"/>
                </a:lnTo>
                <a:lnTo>
                  <a:pt x="369" y="1407"/>
                </a:lnTo>
                <a:lnTo>
                  <a:pt x="368" y="1407"/>
                </a:lnTo>
                <a:lnTo>
                  <a:pt x="325" y="1414"/>
                </a:lnTo>
                <a:lnTo>
                  <a:pt x="323" y="1414"/>
                </a:lnTo>
                <a:lnTo>
                  <a:pt x="323" y="1416"/>
                </a:lnTo>
                <a:lnTo>
                  <a:pt x="326" y="1417"/>
                </a:lnTo>
                <a:lnTo>
                  <a:pt x="321" y="1416"/>
                </a:lnTo>
                <a:lnTo>
                  <a:pt x="320" y="1416"/>
                </a:lnTo>
                <a:lnTo>
                  <a:pt x="321" y="1416"/>
                </a:lnTo>
                <a:lnTo>
                  <a:pt x="321" y="1417"/>
                </a:lnTo>
                <a:lnTo>
                  <a:pt x="326" y="1417"/>
                </a:lnTo>
                <a:lnTo>
                  <a:pt x="327" y="1416"/>
                </a:lnTo>
                <a:lnTo>
                  <a:pt x="326" y="1419"/>
                </a:lnTo>
                <a:lnTo>
                  <a:pt x="322" y="1417"/>
                </a:lnTo>
                <a:lnTo>
                  <a:pt x="321" y="1417"/>
                </a:lnTo>
                <a:lnTo>
                  <a:pt x="320" y="1419"/>
                </a:lnTo>
                <a:lnTo>
                  <a:pt x="316" y="1422"/>
                </a:lnTo>
                <a:lnTo>
                  <a:pt x="312" y="1427"/>
                </a:lnTo>
                <a:lnTo>
                  <a:pt x="310" y="1432"/>
                </a:lnTo>
                <a:lnTo>
                  <a:pt x="307" y="1435"/>
                </a:lnTo>
                <a:lnTo>
                  <a:pt x="309" y="1437"/>
                </a:lnTo>
                <a:lnTo>
                  <a:pt x="309" y="1438"/>
                </a:lnTo>
                <a:lnTo>
                  <a:pt x="307" y="1439"/>
                </a:lnTo>
                <a:lnTo>
                  <a:pt x="309" y="1439"/>
                </a:lnTo>
                <a:lnTo>
                  <a:pt x="309" y="1441"/>
                </a:lnTo>
                <a:lnTo>
                  <a:pt x="311" y="1446"/>
                </a:lnTo>
                <a:lnTo>
                  <a:pt x="309" y="1441"/>
                </a:lnTo>
                <a:lnTo>
                  <a:pt x="306" y="1439"/>
                </a:lnTo>
                <a:lnTo>
                  <a:pt x="305" y="1437"/>
                </a:lnTo>
                <a:lnTo>
                  <a:pt x="306" y="1439"/>
                </a:lnTo>
                <a:lnTo>
                  <a:pt x="305" y="1441"/>
                </a:lnTo>
                <a:lnTo>
                  <a:pt x="306" y="1442"/>
                </a:lnTo>
                <a:lnTo>
                  <a:pt x="305" y="1442"/>
                </a:lnTo>
                <a:lnTo>
                  <a:pt x="304" y="1443"/>
                </a:lnTo>
                <a:lnTo>
                  <a:pt x="305" y="1443"/>
                </a:lnTo>
                <a:lnTo>
                  <a:pt x="307" y="1444"/>
                </a:lnTo>
                <a:lnTo>
                  <a:pt x="309" y="1446"/>
                </a:lnTo>
                <a:lnTo>
                  <a:pt x="311" y="1447"/>
                </a:lnTo>
                <a:lnTo>
                  <a:pt x="312" y="1448"/>
                </a:lnTo>
                <a:lnTo>
                  <a:pt x="312" y="1451"/>
                </a:lnTo>
                <a:lnTo>
                  <a:pt x="314" y="1452"/>
                </a:lnTo>
                <a:lnTo>
                  <a:pt x="314" y="1453"/>
                </a:lnTo>
                <a:lnTo>
                  <a:pt x="312" y="1452"/>
                </a:lnTo>
                <a:lnTo>
                  <a:pt x="311" y="1452"/>
                </a:lnTo>
                <a:lnTo>
                  <a:pt x="310" y="1452"/>
                </a:lnTo>
                <a:lnTo>
                  <a:pt x="310" y="1451"/>
                </a:lnTo>
                <a:lnTo>
                  <a:pt x="309" y="1449"/>
                </a:lnTo>
                <a:lnTo>
                  <a:pt x="307" y="1449"/>
                </a:lnTo>
                <a:lnTo>
                  <a:pt x="307" y="1451"/>
                </a:lnTo>
                <a:lnTo>
                  <a:pt x="307" y="1449"/>
                </a:lnTo>
                <a:lnTo>
                  <a:pt x="306" y="1449"/>
                </a:lnTo>
                <a:lnTo>
                  <a:pt x="305" y="1451"/>
                </a:lnTo>
                <a:lnTo>
                  <a:pt x="304" y="1451"/>
                </a:lnTo>
                <a:lnTo>
                  <a:pt x="304" y="1449"/>
                </a:lnTo>
                <a:lnTo>
                  <a:pt x="304" y="1451"/>
                </a:lnTo>
                <a:lnTo>
                  <a:pt x="302" y="1451"/>
                </a:lnTo>
                <a:lnTo>
                  <a:pt x="301" y="1451"/>
                </a:lnTo>
                <a:lnTo>
                  <a:pt x="301" y="1452"/>
                </a:lnTo>
                <a:lnTo>
                  <a:pt x="300" y="1451"/>
                </a:lnTo>
                <a:lnTo>
                  <a:pt x="299" y="1451"/>
                </a:lnTo>
                <a:lnTo>
                  <a:pt x="299" y="1452"/>
                </a:lnTo>
                <a:lnTo>
                  <a:pt x="295" y="1452"/>
                </a:lnTo>
                <a:lnTo>
                  <a:pt x="294" y="1453"/>
                </a:lnTo>
                <a:lnTo>
                  <a:pt x="294" y="1452"/>
                </a:lnTo>
                <a:lnTo>
                  <a:pt x="293" y="1452"/>
                </a:lnTo>
                <a:lnTo>
                  <a:pt x="293" y="1454"/>
                </a:lnTo>
                <a:lnTo>
                  <a:pt x="291" y="1454"/>
                </a:lnTo>
                <a:lnTo>
                  <a:pt x="289" y="1458"/>
                </a:lnTo>
                <a:lnTo>
                  <a:pt x="288" y="1457"/>
                </a:lnTo>
                <a:lnTo>
                  <a:pt x="285" y="1458"/>
                </a:lnTo>
                <a:lnTo>
                  <a:pt x="285" y="1457"/>
                </a:lnTo>
                <a:lnTo>
                  <a:pt x="285" y="1453"/>
                </a:lnTo>
                <a:lnTo>
                  <a:pt x="284" y="1453"/>
                </a:lnTo>
                <a:lnTo>
                  <a:pt x="284" y="1457"/>
                </a:lnTo>
                <a:lnTo>
                  <a:pt x="285" y="1458"/>
                </a:lnTo>
                <a:lnTo>
                  <a:pt x="284" y="1458"/>
                </a:lnTo>
                <a:lnTo>
                  <a:pt x="283" y="1458"/>
                </a:lnTo>
                <a:lnTo>
                  <a:pt x="282" y="1458"/>
                </a:lnTo>
                <a:lnTo>
                  <a:pt x="279" y="1459"/>
                </a:lnTo>
                <a:lnTo>
                  <a:pt x="278" y="1454"/>
                </a:lnTo>
                <a:lnTo>
                  <a:pt x="278" y="1458"/>
                </a:lnTo>
                <a:lnTo>
                  <a:pt x="277" y="1459"/>
                </a:lnTo>
                <a:lnTo>
                  <a:pt x="275" y="1459"/>
                </a:lnTo>
                <a:lnTo>
                  <a:pt x="274" y="1460"/>
                </a:lnTo>
                <a:lnTo>
                  <a:pt x="274" y="1459"/>
                </a:lnTo>
                <a:lnTo>
                  <a:pt x="270" y="1460"/>
                </a:lnTo>
                <a:lnTo>
                  <a:pt x="270" y="1462"/>
                </a:lnTo>
                <a:lnTo>
                  <a:pt x="269" y="1460"/>
                </a:lnTo>
                <a:lnTo>
                  <a:pt x="267" y="1460"/>
                </a:lnTo>
                <a:lnTo>
                  <a:pt x="266" y="1459"/>
                </a:lnTo>
                <a:lnTo>
                  <a:pt x="257" y="1460"/>
                </a:lnTo>
                <a:lnTo>
                  <a:pt x="257" y="1462"/>
                </a:lnTo>
                <a:lnTo>
                  <a:pt x="257" y="1463"/>
                </a:lnTo>
                <a:lnTo>
                  <a:pt x="258" y="1463"/>
                </a:lnTo>
                <a:lnTo>
                  <a:pt x="262" y="1464"/>
                </a:lnTo>
                <a:lnTo>
                  <a:pt x="263" y="1464"/>
                </a:lnTo>
                <a:lnTo>
                  <a:pt x="268" y="1464"/>
                </a:lnTo>
                <a:lnTo>
                  <a:pt x="270" y="1464"/>
                </a:lnTo>
                <a:lnTo>
                  <a:pt x="272" y="1464"/>
                </a:lnTo>
                <a:lnTo>
                  <a:pt x="273" y="1464"/>
                </a:lnTo>
                <a:lnTo>
                  <a:pt x="277" y="1464"/>
                </a:lnTo>
                <a:lnTo>
                  <a:pt x="282" y="1463"/>
                </a:lnTo>
                <a:lnTo>
                  <a:pt x="284" y="1464"/>
                </a:lnTo>
                <a:lnTo>
                  <a:pt x="286" y="1464"/>
                </a:lnTo>
                <a:lnTo>
                  <a:pt x="288" y="1463"/>
                </a:lnTo>
                <a:lnTo>
                  <a:pt x="289" y="1463"/>
                </a:lnTo>
                <a:lnTo>
                  <a:pt x="288" y="1467"/>
                </a:lnTo>
                <a:lnTo>
                  <a:pt x="289" y="1463"/>
                </a:lnTo>
                <a:lnTo>
                  <a:pt x="290" y="1462"/>
                </a:lnTo>
                <a:lnTo>
                  <a:pt x="291" y="1460"/>
                </a:lnTo>
                <a:lnTo>
                  <a:pt x="293" y="1462"/>
                </a:lnTo>
                <a:lnTo>
                  <a:pt x="294" y="1462"/>
                </a:lnTo>
                <a:lnTo>
                  <a:pt x="295" y="1463"/>
                </a:lnTo>
                <a:lnTo>
                  <a:pt x="295" y="1465"/>
                </a:lnTo>
                <a:lnTo>
                  <a:pt x="294" y="1464"/>
                </a:lnTo>
                <a:lnTo>
                  <a:pt x="294" y="1463"/>
                </a:lnTo>
                <a:lnTo>
                  <a:pt x="293" y="1462"/>
                </a:lnTo>
                <a:lnTo>
                  <a:pt x="293" y="1463"/>
                </a:lnTo>
                <a:lnTo>
                  <a:pt x="291" y="1463"/>
                </a:lnTo>
                <a:lnTo>
                  <a:pt x="291" y="1464"/>
                </a:lnTo>
                <a:lnTo>
                  <a:pt x="293" y="1464"/>
                </a:lnTo>
                <a:lnTo>
                  <a:pt x="294" y="1464"/>
                </a:lnTo>
                <a:lnTo>
                  <a:pt x="293" y="1464"/>
                </a:lnTo>
                <a:lnTo>
                  <a:pt x="294" y="1465"/>
                </a:lnTo>
                <a:lnTo>
                  <a:pt x="293" y="1464"/>
                </a:lnTo>
                <a:lnTo>
                  <a:pt x="291" y="1464"/>
                </a:lnTo>
                <a:lnTo>
                  <a:pt x="293" y="1467"/>
                </a:lnTo>
                <a:lnTo>
                  <a:pt x="294" y="1467"/>
                </a:lnTo>
                <a:lnTo>
                  <a:pt x="295" y="1467"/>
                </a:lnTo>
                <a:lnTo>
                  <a:pt x="295" y="1468"/>
                </a:lnTo>
                <a:lnTo>
                  <a:pt x="296" y="1468"/>
                </a:lnTo>
                <a:lnTo>
                  <a:pt x="296" y="1469"/>
                </a:lnTo>
                <a:lnTo>
                  <a:pt x="296" y="1468"/>
                </a:lnTo>
                <a:lnTo>
                  <a:pt x="298" y="1469"/>
                </a:lnTo>
                <a:lnTo>
                  <a:pt x="298" y="1467"/>
                </a:lnTo>
                <a:lnTo>
                  <a:pt x="299" y="1469"/>
                </a:lnTo>
                <a:lnTo>
                  <a:pt x="300" y="1471"/>
                </a:lnTo>
                <a:lnTo>
                  <a:pt x="300" y="1473"/>
                </a:lnTo>
                <a:lnTo>
                  <a:pt x="301" y="1473"/>
                </a:lnTo>
                <a:lnTo>
                  <a:pt x="301" y="1471"/>
                </a:lnTo>
                <a:lnTo>
                  <a:pt x="302" y="1471"/>
                </a:lnTo>
                <a:lnTo>
                  <a:pt x="302" y="1473"/>
                </a:lnTo>
                <a:lnTo>
                  <a:pt x="304" y="1474"/>
                </a:lnTo>
                <a:lnTo>
                  <a:pt x="305" y="1475"/>
                </a:lnTo>
                <a:lnTo>
                  <a:pt x="306" y="1476"/>
                </a:lnTo>
                <a:lnTo>
                  <a:pt x="307" y="1479"/>
                </a:lnTo>
                <a:lnTo>
                  <a:pt x="307" y="1480"/>
                </a:lnTo>
                <a:lnTo>
                  <a:pt x="307" y="1479"/>
                </a:lnTo>
                <a:lnTo>
                  <a:pt x="309" y="1480"/>
                </a:lnTo>
                <a:lnTo>
                  <a:pt x="310" y="1480"/>
                </a:lnTo>
                <a:lnTo>
                  <a:pt x="311" y="1479"/>
                </a:lnTo>
                <a:lnTo>
                  <a:pt x="311" y="1478"/>
                </a:lnTo>
                <a:lnTo>
                  <a:pt x="306" y="1471"/>
                </a:lnTo>
                <a:lnTo>
                  <a:pt x="305" y="1470"/>
                </a:lnTo>
                <a:lnTo>
                  <a:pt x="305" y="1469"/>
                </a:lnTo>
                <a:lnTo>
                  <a:pt x="306" y="1469"/>
                </a:lnTo>
                <a:lnTo>
                  <a:pt x="305" y="1468"/>
                </a:lnTo>
                <a:lnTo>
                  <a:pt x="305" y="1467"/>
                </a:lnTo>
                <a:lnTo>
                  <a:pt x="305" y="1465"/>
                </a:lnTo>
                <a:lnTo>
                  <a:pt x="306" y="1468"/>
                </a:lnTo>
                <a:lnTo>
                  <a:pt x="307" y="1469"/>
                </a:lnTo>
                <a:lnTo>
                  <a:pt x="309" y="1473"/>
                </a:lnTo>
                <a:lnTo>
                  <a:pt x="310" y="1473"/>
                </a:lnTo>
                <a:lnTo>
                  <a:pt x="310" y="1471"/>
                </a:lnTo>
                <a:lnTo>
                  <a:pt x="310" y="1474"/>
                </a:lnTo>
                <a:lnTo>
                  <a:pt x="311" y="1474"/>
                </a:lnTo>
                <a:lnTo>
                  <a:pt x="311" y="1475"/>
                </a:lnTo>
                <a:lnTo>
                  <a:pt x="312" y="1475"/>
                </a:lnTo>
                <a:lnTo>
                  <a:pt x="312" y="1474"/>
                </a:lnTo>
                <a:lnTo>
                  <a:pt x="312" y="1473"/>
                </a:lnTo>
                <a:lnTo>
                  <a:pt x="312" y="1471"/>
                </a:lnTo>
                <a:lnTo>
                  <a:pt x="314" y="1471"/>
                </a:lnTo>
                <a:lnTo>
                  <a:pt x="312" y="1470"/>
                </a:lnTo>
                <a:lnTo>
                  <a:pt x="314" y="1470"/>
                </a:lnTo>
                <a:lnTo>
                  <a:pt x="312" y="1469"/>
                </a:lnTo>
                <a:lnTo>
                  <a:pt x="312" y="1468"/>
                </a:lnTo>
                <a:lnTo>
                  <a:pt x="314" y="1468"/>
                </a:lnTo>
                <a:lnTo>
                  <a:pt x="314" y="1467"/>
                </a:lnTo>
                <a:lnTo>
                  <a:pt x="314" y="1465"/>
                </a:lnTo>
                <a:lnTo>
                  <a:pt x="315" y="1464"/>
                </a:lnTo>
                <a:lnTo>
                  <a:pt x="316" y="1464"/>
                </a:lnTo>
                <a:lnTo>
                  <a:pt x="315" y="1463"/>
                </a:lnTo>
                <a:lnTo>
                  <a:pt x="316" y="1463"/>
                </a:lnTo>
                <a:lnTo>
                  <a:pt x="315" y="1462"/>
                </a:lnTo>
                <a:lnTo>
                  <a:pt x="316" y="1462"/>
                </a:lnTo>
                <a:lnTo>
                  <a:pt x="315" y="1462"/>
                </a:lnTo>
                <a:lnTo>
                  <a:pt x="316" y="1462"/>
                </a:lnTo>
                <a:lnTo>
                  <a:pt x="317" y="1460"/>
                </a:lnTo>
                <a:lnTo>
                  <a:pt x="316" y="1458"/>
                </a:lnTo>
                <a:lnTo>
                  <a:pt x="317" y="1458"/>
                </a:lnTo>
                <a:lnTo>
                  <a:pt x="317" y="1459"/>
                </a:lnTo>
                <a:lnTo>
                  <a:pt x="317" y="1460"/>
                </a:lnTo>
                <a:lnTo>
                  <a:pt x="318" y="1463"/>
                </a:lnTo>
                <a:lnTo>
                  <a:pt x="320" y="1463"/>
                </a:lnTo>
                <a:lnTo>
                  <a:pt x="318" y="1464"/>
                </a:lnTo>
                <a:lnTo>
                  <a:pt x="320" y="1465"/>
                </a:lnTo>
                <a:lnTo>
                  <a:pt x="320" y="1467"/>
                </a:lnTo>
                <a:lnTo>
                  <a:pt x="321" y="1467"/>
                </a:lnTo>
                <a:lnTo>
                  <a:pt x="321" y="1468"/>
                </a:lnTo>
                <a:lnTo>
                  <a:pt x="323" y="1471"/>
                </a:lnTo>
                <a:lnTo>
                  <a:pt x="325" y="1474"/>
                </a:lnTo>
                <a:lnTo>
                  <a:pt x="326" y="1475"/>
                </a:lnTo>
                <a:lnTo>
                  <a:pt x="326" y="1476"/>
                </a:lnTo>
                <a:lnTo>
                  <a:pt x="326" y="1478"/>
                </a:lnTo>
                <a:lnTo>
                  <a:pt x="327" y="1479"/>
                </a:lnTo>
                <a:lnTo>
                  <a:pt x="327" y="1478"/>
                </a:lnTo>
                <a:lnTo>
                  <a:pt x="328" y="1478"/>
                </a:lnTo>
                <a:lnTo>
                  <a:pt x="330" y="1479"/>
                </a:lnTo>
                <a:lnTo>
                  <a:pt x="331" y="1479"/>
                </a:lnTo>
                <a:lnTo>
                  <a:pt x="332" y="1481"/>
                </a:lnTo>
                <a:lnTo>
                  <a:pt x="332" y="1483"/>
                </a:lnTo>
                <a:lnTo>
                  <a:pt x="333" y="1484"/>
                </a:lnTo>
                <a:lnTo>
                  <a:pt x="333" y="1485"/>
                </a:lnTo>
                <a:lnTo>
                  <a:pt x="333" y="1486"/>
                </a:lnTo>
                <a:lnTo>
                  <a:pt x="334" y="1489"/>
                </a:lnTo>
                <a:lnTo>
                  <a:pt x="330" y="1484"/>
                </a:lnTo>
                <a:lnTo>
                  <a:pt x="336" y="1491"/>
                </a:lnTo>
                <a:lnTo>
                  <a:pt x="338" y="1492"/>
                </a:lnTo>
                <a:lnTo>
                  <a:pt x="339" y="1492"/>
                </a:lnTo>
                <a:lnTo>
                  <a:pt x="339" y="1491"/>
                </a:lnTo>
                <a:lnTo>
                  <a:pt x="341" y="1490"/>
                </a:lnTo>
                <a:lnTo>
                  <a:pt x="341" y="1489"/>
                </a:lnTo>
                <a:lnTo>
                  <a:pt x="341" y="1487"/>
                </a:lnTo>
                <a:lnTo>
                  <a:pt x="339" y="1486"/>
                </a:lnTo>
                <a:lnTo>
                  <a:pt x="339" y="1484"/>
                </a:lnTo>
                <a:lnTo>
                  <a:pt x="339" y="1483"/>
                </a:lnTo>
                <a:lnTo>
                  <a:pt x="339" y="1481"/>
                </a:lnTo>
                <a:lnTo>
                  <a:pt x="342" y="1481"/>
                </a:lnTo>
                <a:lnTo>
                  <a:pt x="343" y="1484"/>
                </a:lnTo>
                <a:lnTo>
                  <a:pt x="346" y="1486"/>
                </a:lnTo>
                <a:lnTo>
                  <a:pt x="346" y="1489"/>
                </a:lnTo>
                <a:lnTo>
                  <a:pt x="347" y="1490"/>
                </a:lnTo>
                <a:lnTo>
                  <a:pt x="348" y="1494"/>
                </a:lnTo>
                <a:lnTo>
                  <a:pt x="350" y="1495"/>
                </a:lnTo>
                <a:lnTo>
                  <a:pt x="352" y="1497"/>
                </a:lnTo>
                <a:lnTo>
                  <a:pt x="353" y="1497"/>
                </a:lnTo>
                <a:lnTo>
                  <a:pt x="353" y="1500"/>
                </a:lnTo>
                <a:lnTo>
                  <a:pt x="354" y="1499"/>
                </a:lnTo>
                <a:lnTo>
                  <a:pt x="355" y="1500"/>
                </a:lnTo>
                <a:lnTo>
                  <a:pt x="357" y="1499"/>
                </a:lnTo>
                <a:lnTo>
                  <a:pt x="355" y="1497"/>
                </a:lnTo>
                <a:lnTo>
                  <a:pt x="355" y="1496"/>
                </a:lnTo>
                <a:lnTo>
                  <a:pt x="355" y="1497"/>
                </a:lnTo>
                <a:lnTo>
                  <a:pt x="354" y="1496"/>
                </a:lnTo>
                <a:lnTo>
                  <a:pt x="354" y="1495"/>
                </a:lnTo>
                <a:lnTo>
                  <a:pt x="354" y="1494"/>
                </a:lnTo>
                <a:lnTo>
                  <a:pt x="355" y="1494"/>
                </a:lnTo>
                <a:lnTo>
                  <a:pt x="357" y="1491"/>
                </a:lnTo>
                <a:lnTo>
                  <a:pt x="355" y="1489"/>
                </a:lnTo>
                <a:lnTo>
                  <a:pt x="352" y="1484"/>
                </a:lnTo>
                <a:lnTo>
                  <a:pt x="353" y="1484"/>
                </a:lnTo>
                <a:lnTo>
                  <a:pt x="354" y="1483"/>
                </a:lnTo>
                <a:lnTo>
                  <a:pt x="355" y="1483"/>
                </a:lnTo>
                <a:lnTo>
                  <a:pt x="357" y="1484"/>
                </a:lnTo>
                <a:lnTo>
                  <a:pt x="358" y="1485"/>
                </a:lnTo>
                <a:lnTo>
                  <a:pt x="359" y="1486"/>
                </a:lnTo>
                <a:lnTo>
                  <a:pt x="360" y="1486"/>
                </a:lnTo>
                <a:lnTo>
                  <a:pt x="362" y="1487"/>
                </a:lnTo>
                <a:lnTo>
                  <a:pt x="360" y="1489"/>
                </a:lnTo>
                <a:lnTo>
                  <a:pt x="362" y="1490"/>
                </a:lnTo>
                <a:lnTo>
                  <a:pt x="362" y="1491"/>
                </a:lnTo>
                <a:lnTo>
                  <a:pt x="364" y="1495"/>
                </a:lnTo>
                <a:lnTo>
                  <a:pt x="366" y="1496"/>
                </a:lnTo>
                <a:lnTo>
                  <a:pt x="366" y="1499"/>
                </a:lnTo>
                <a:lnTo>
                  <a:pt x="368" y="1500"/>
                </a:lnTo>
                <a:lnTo>
                  <a:pt x="369" y="1503"/>
                </a:lnTo>
                <a:lnTo>
                  <a:pt x="370" y="1503"/>
                </a:lnTo>
                <a:lnTo>
                  <a:pt x="371" y="1505"/>
                </a:lnTo>
                <a:lnTo>
                  <a:pt x="373" y="1506"/>
                </a:lnTo>
                <a:lnTo>
                  <a:pt x="374" y="1506"/>
                </a:lnTo>
                <a:lnTo>
                  <a:pt x="374" y="1508"/>
                </a:lnTo>
                <a:lnTo>
                  <a:pt x="376" y="1513"/>
                </a:lnTo>
                <a:lnTo>
                  <a:pt x="378" y="1513"/>
                </a:lnTo>
                <a:lnTo>
                  <a:pt x="382" y="1516"/>
                </a:lnTo>
                <a:lnTo>
                  <a:pt x="384" y="1517"/>
                </a:lnTo>
                <a:lnTo>
                  <a:pt x="385" y="1517"/>
                </a:lnTo>
                <a:lnTo>
                  <a:pt x="385" y="1519"/>
                </a:lnTo>
                <a:lnTo>
                  <a:pt x="387" y="1531"/>
                </a:lnTo>
                <a:lnTo>
                  <a:pt x="389" y="1531"/>
                </a:lnTo>
                <a:lnTo>
                  <a:pt x="390" y="1532"/>
                </a:lnTo>
                <a:lnTo>
                  <a:pt x="391" y="1532"/>
                </a:lnTo>
                <a:lnTo>
                  <a:pt x="392" y="1532"/>
                </a:lnTo>
                <a:lnTo>
                  <a:pt x="394" y="1532"/>
                </a:lnTo>
                <a:lnTo>
                  <a:pt x="395" y="1532"/>
                </a:lnTo>
                <a:lnTo>
                  <a:pt x="394" y="1532"/>
                </a:lnTo>
                <a:lnTo>
                  <a:pt x="394" y="1531"/>
                </a:lnTo>
                <a:lnTo>
                  <a:pt x="394" y="1529"/>
                </a:lnTo>
                <a:lnTo>
                  <a:pt x="395" y="1528"/>
                </a:lnTo>
                <a:lnTo>
                  <a:pt x="396" y="1528"/>
                </a:lnTo>
                <a:lnTo>
                  <a:pt x="396" y="1527"/>
                </a:lnTo>
                <a:lnTo>
                  <a:pt x="396" y="1529"/>
                </a:lnTo>
                <a:lnTo>
                  <a:pt x="397" y="1529"/>
                </a:lnTo>
                <a:lnTo>
                  <a:pt x="397" y="1531"/>
                </a:lnTo>
                <a:lnTo>
                  <a:pt x="400" y="1532"/>
                </a:lnTo>
                <a:lnTo>
                  <a:pt x="400" y="1533"/>
                </a:lnTo>
                <a:lnTo>
                  <a:pt x="401" y="1533"/>
                </a:lnTo>
                <a:lnTo>
                  <a:pt x="402" y="1534"/>
                </a:lnTo>
                <a:lnTo>
                  <a:pt x="403" y="1534"/>
                </a:lnTo>
                <a:lnTo>
                  <a:pt x="403" y="1533"/>
                </a:lnTo>
                <a:lnTo>
                  <a:pt x="403" y="1532"/>
                </a:lnTo>
                <a:lnTo>
                  <a:pt x="403" y="1531"/>
                </a:lnTo>
                <a:lnTo>
                  <a:pt x="405" y="1531"/>
                </a:lnTo>
                <a:lnTo>
                  <a:pt x="405" y="1529"/>
                </a:lnTo>
                <a:lnTo>
                  <a:pt x="406" y="1531"/>
                </a:lnTo>
                <a:lnTo>
                  <a:pt x="407" y="1531"/>
                </a:lnTo>
                <a:lnTo>
                  <a:pt x="406" y="1529"/>
                </a:lnTo>
                <a:lnTo>
                  <a:pt x="407" y="1529"/>
                </a:lnTo>
                <a:lnTo>
                  <a:pt x="407" y="1528"/>
                </a:lnTo>
                <a:lnTo>
                  <a:pt x="408" y="1528"/>
                </a:lnTo>
                <a:lnTo>
                  <a:pt x="408" y="1527"/>
                </a:lnTo>
                <a:lnTo>
                  <a:pt x="408" y="1526"/>
                </a:lnTo>
                <a:lnTo>
                  <a:pt x="410" y="1526"/>
                </a:lnTo>
                <a:lnTo>
                  <a:pt x="410" y="1524"/>
                </a:lnTo>
                <a:lnTo>
                  <a:pt x="408" y="1522"/>
                </a:lnTo>
                <a:lnTo>
                  <a:pt x="406" y="1518"/>
                </a:lnTo>
                <a:lnTo>
                  <a:pt x="403" y="1515"/>
                </a:lnTo>
                <a:lnTo>
                  <a:pt x="402" y="1511"/>
                </a:lnTo>
                <a:lnTo>
                  <a:pt x="401" y="1510"/>
                </a:lnTo>
                <a:lnTo>
                  <a:pt x="401" y="1506"/>
                </a:lnTo>
                <a:lnTo>
                  <a:pt x="401" y="1503"/>
                </a:lnTo>
                <a:lnTo>
                  <a:pt x="402" y="1503"/>
                </a:lnTo>
                <a:lnTo>
                  <a:pt x="402" y="1502"/>
                </a:lnTo>
                <a:lnTo>
                  <a:pt x="403" y="1502"/>
                </a:lnTo>
                <a:lnTo>
                  <a:pt x="405" y="1501"/>
                </a:lnTo>
                <a:lnTo>
                  <a:pt x="406" y="1501"/>
                </a:lnTo>
                <a:lnTo>
                  <a:pt x="407" y="1503"/>
                </a:lnTo>
                <a:lnTo>
                  <a:pt x="408" y="1503"/>
                </a:lnTo>
                <a:lnTo>
                  <a:pt x="408" y="1505"/>
                </a:lnTo>
                <a:lnTo>
                  <a:pt x="411" y="1505"/>
                </a:lnTo>
                <a:lnTo>
                  <a:pt x="412" y="1503"/>
                </a:lnTo>
                <a:lnTo>
                  <a:pt x="413" y="1502"/>
                </a:lnTo>
                <a:lnTo>
                  <a:pt x="414" y="1503"/>
                </a:lnTo>
                <a:lnTo>
                  <a:pt x="414" y="1502"/>
                </a:lnTo>
                <a:lnTo>
                  <a:pt x="414" y="1503"/>
                </a:lnTo>
                <a:lnTo>
                  <a:pt x="416" y="1503"/>
                </a:lnTo>
                <a:lnTo>
                  <a:pt x="416" y="1505"/>
                </a:lnTo>
                <a:lnTo>
                  <a:pt x="417" y="1505"/>
                </a:lnTo>
                <a:lnTo>
                  <a:pt x="416" y="1505"/>
                </a:lnTo>
                <a:lnTo>
                  <a:pt x="416" y="1502"/>
                </a:lnTo>
                <a:lnTo>
                  <a:pt x="417" y="1502"/>
                </a:lnTo>
                <a:lnTo>
                  <a:pt x="417" y="1505"/>
                </a:lnTo>
                <a:lnTo>
                  <a:pt x="418" y="1505"/>
                </a:lnTo>
                <a:lnTo>
                  <a:pt x="418" y="1503"/>
                </a:lnTo>
                <a:lnTo>
                  <a:pt x="418" y="1502"/>
                </a:lnTo>
                <a:lnTo>
                  <a:pt x="418" y="1501"/>
                </a:lnTo>
                <a:lnTo>
                  <a:pt x="418" y="1502"/>
                </a:lnTo>
                <a:lnTo>
                  <a:pt x="419" y="1502"/>
                </a:lnTo>
                <a:lnTo>
                  <a:pt x="421" y="1503"/>
                </a:lnTo>
                <a:lnTo>
                  <a:pt x="421" y="1502"/>
                </a:lnTo>
                <a:lnTo>
                  <a:pt x="422" y="1505"/>
                </a:lnTo>
                <a:lnTo>
                  <a:pt x="423" y="1505"/>
                </a:lnTo>
                <a:lnTo>
                  <a:pt x="424" y="1506"/>
                </a:lnTo>
                <a:lnTo>
                  <a:pt x="424" y="1507"/>
                </a:lnTo>
                <a:lnTo>
                  <a:pt x="423" y="1506"/>
                </a:lnTo>
                <a:lnTo>
                  <a:pt x="422" y="1506"/>
                </a:lnTo>
                <a:lnTo>
                  <a:pt x="422" y="1507"/>
                </a:lnTo>
                <a:lnTo>
                  <a:pt x="423" y="1507"/>
                </a:lnTo>
                <a:lnTo>
                  <a:pt x="422" y="1507"/>
                </a:lnTo>
                <a:lnTo>
                  <a:pt x="422" y="1508"/>
                </a:lnTo>
                <a:lnTo>
                  <a:pt x="423" y="1508"/>
                </a:lnTo>
                <a:lnTo>
                  <a:pt x="422" y="1510"/>
                </a:lnTo>
                <a:lnTo>
                  <a:pt x="422" y="1511"/>
                </a:lnTo>
                <a:lnTo>
                  <a:pt x="423" y="1511"/>
                </a:lnTo>
                <a:lnTo>
                  <a:pt x="423" y="1512"/>
                </a:lnTo>
                <a:lnTo>
                  <a:pt x="423" y="1513"/>
                </a:lnTo>
                <a:lnTo>
                  <a:pt x="424" y="1513"/>
                </a:lnTo>
                <a:lnTo>
                  <a:pt x="426" y="1511"/>
                </a:lnTo>
                <a:lnTo>
                  <a:pt x="426" y="1510"/>
                </a:lnTo>
                <a:lnTo>
                  <a:pt x="426" y="1508"/>
                </a:lnTo>
                <a:lnTo>
                  <a:pt x="424" y="1507"/>
                </a:lnTo>
                <a:lnTo>
                  <a:pt x="426" y="1508"/>
                </a:lnTo>
                <a:lnTo>
                  <a:pt x="427" y="1508"/>
                </a:lnTo>
                <a:lnTo>
                  <a:pt x="427" y="1510"/>
                </a:lnTo>
                <a:lnTo>
                  <a:pt x="428" y="1510"/>
                </a:lnTo>
                <a:lnTo>
                  <a:pt x="429" y="1508"/>
                </a:lnTo>
                <a:lnTo>
                  <a:pt x="428" y="1508"/>
                </a:lnTo>
                <a:lnTo>
                  <a:pt x="427" y="1507"/>
                </a:lnTo>
                <a:lnTo>
                  <a:pt x="427" y="1506"/>
                </a:lnTo>
                <a:lnTo>
                  <a:pt x="426" y="1507"/>
                </a:lnTo>
                <a:lnTo>
                  <a:pt x="426" y="1506"/>
                </a:lnTo>
                <a:lnTo>
                  <a:pt x="427" y="1506"/>
                </a:lnTo>
                <a:lnTo>
                  <a:pt x="427" y="1505"/>
                </a:lnTo>
                <a:lnTo>
                  <a:pt x="424" y="1505"/>
                </a:lnTo>
                <a:lnTo>
                  <a:pt x="424" y="1506"/>
                </a:lnTo>
                <a:lnTo>
                  <a:pt x="423" y="1505"/>
                </a:lnTo>
                <a:lnTo>
                  <a:pt x="422" y="1501"/>
                </a:lnTo>
                <a:lnTo>
                  <a:pt x="422" y="1500"/>
                </a:lnTo>
                <a:lnTo>
                  <a:pt x="423" y="1501"/>
                </a:lnTo>
                <a:lnTo>
                  <a:pt x="423" y="1502"/>
                </a:lnTo>
                <a:lnTo>
                  <a:pt x="423" y="1501"/>
                </a:lnTo>
                <a:lnTo>
                  <a:pt x="424" y="1502"/>
                </a:lnTo>
                <a:lnTo>
                  <a:pt x="424" y="1501"/>
                </a:lnTo>
                <a:lnTo>
                  <a:pt x="426" y="1501"/>
                </a:lnTo>
                <a:lnTo>
                  <a:pt x="427" y="1502"/>
                </a:lnTo>
                <a:lnTo>
                  <a:pt x="428" y="1502"/>
                </a:lnTo>
                <a:lnTo>
                  <a:pt x="429" y="1503"/>
                </a:lnTo>
                <a:lnTo>
                  <a:pt x="427" y="1503"/>
                </a:lnTo>
                <a:lnTo>
                  <a:pt x="428" y="1503"/>
                </a:lnTo>
                <a:lnTo>
                  <a:pt x="429" y="1505"/>
                </a:lnTo>
                <a:lnTo>
                  <a:pt x="430" y="1505"/>
                </a:lnTo>
                <a:lnTo>
                  <a:pt x="430" y="1506"/>
                </a:lnTo>
                <a:lnTo>
                  <a:pt x="432" y="1506"/>
                </a:lnTo>
                <a:lnTo>
                  <a:pt x="432" y="1505"/>
                </a:lnTo>
                <a:lnTo>
                  <a:pt x="432" y="1503"/>
                </a:lnTo>
                <a:lnTo>
                  <a:pt x="433" y="1505"/>
                </a:lnTo>
                <a:lnTo>
                  <a:pt x="432" y="1503"/>
                </a:lnTo>
                <a:lnTo>
                  <a:pt x="430" y="1503"/>
                </a:lnTo>
                <a:lnTo>
                  <a:pt x="430" y="1502"/>
                </a:lnTo>
                <a:lnTo>
                  <a:pt x="430" y="1505"/>
                </a:lnTo>
                <a:lnTo>
                  <a:pt x="430" y="1503"/>
                </a:lnTo>
                <a:lnTo>
                  <a:pt x="429" y="1503"/>
                </a:lnTo>
                <a:lnTo>
                  <a:pt x="428" y="1502"/>
                </a:lnTo>
                <a:lnTo>
                  <a:pt x="428" y="1501"/>
                </a:lnTo>
                <a:lnTo>
                  <a:pt x="427" y="1500"/>
                </a:lnTo>
                <a:lnTo>
                  <a:pt x="427" y="1499"/>
                </a:lnTo>
                <a:lnTo>
                  <a:pt x="428" y="1500"/>
                </a:lnTo>
                <a:lnTo>
                  <a:pt x="429" y="1501"/>
                </a:lnTo>
                <a:lnTo>
                  <a:pt x="430" y="1501"/>
                </a:lnTo>
                <a:lnTo>
                  <a:pt x="430" y="1502"/>
                </a:lnTo>
                <a:lnTo>
                  <a:pt x="430" y="1501"/>
                </a:lnTo>
                <a:lnTo>
                  <a:pt x="432" y="1501"/>
                </a:lnTo>
                <a:lnTo>
                  <a:pt x="433" y="1502"/>
                </a:lnTo>
                <a:lnTo>
                  <a:pt x="435" y="1501"/>
                </a:lnTo>
                <a:lnTo>
                  <a:pt x="437" y="1500"/>
                </a:lnTo>
                <a:lnTo>
                  <a:pt x="437" y="1499"/>
                </a:lnTo>
                <a:lnTo>
                  <a:pt x="438" y="1499"/>
                </a:lnTo>
                <a:lnTo>
                  <a:pt x="439" y="1496"/>
                </a:lnTo>
                <a:lnTo>
                  <a:pt x="440" y="1495"/>
                </a:lnTo>
                <a:lnTo>
                  <a:pt x="442" y="1492"/>
                </a:lnTo>
                <a:lnTo>
                  <a:pt x="443" y="1492"/>
                </a:lnTo>
                <a:lnTo>
                  <a:pt x="443" y="1491"/>
                </a:lnTo>
                <a:lnTo>
                  <a:pt x="444" y="1490"/>
                </a:lnTo>
                <a:lnTo>
                  <a:pt x="445" y="1489"/>
                </a:lnTo>
                <a:lnTo>
                  <a:pt x="445" y="1487"/>
                </a:lnTo>
                <a:lnTo>
                  <a:pt x="445" y="1486"/>
                </a:lnTo>
                <a:lnTo>
                  <a:pt x="446" y="1486"/>
                </a:lnTo>
                <a:lnTo>
                  <a:pt x="446" y="1487"/>
                </a:lnTo>
                <a:lnTo>
                  <a:pt x="448" y="1489"/>
                </a:lnTo>
                <a:lnTo>
                  <a:pt x="449" y="1486"/>
                </a:lnTo>
                <a:lnTo>
                  <a:pt x="450" y="1486"/>
                </a:lnTo>
                <a:lnTo>
                  <a:pt x="450" y="1485"/>
                </a:lnTo>
                <a:lnTo>
                  <a:pt x="451" y="1484"/>
                </a:lnTo>
                <a:lnTo>
                  <a:pt x="451" y="1483"/>
                </a:lnTo>
                <a:lnTo>
                  <a:pt x="450" y="1483"/>
                </a:lnTo>
                <a:lnTo>
                  <a:pt x="449" y="1480"/>
                </a:lnTo>
                <a:lnTo>
                  <a:pt x="449" y="1479"/>
                </a:lnTo>
                <a:lnTo>
                  <a:pt x="449" y="1478"/>
                </a:lnTo>
                <a:lnTo>
                  <a:pt x="453" y="1475"/>
                </a:lnTo>
                <a:lnTo>
                  <a:pt x="459" y="1471"/>
                </a:lnTo>
                <a:lnTo>
                  <a:pt x="466" y="1464"/>
                </a:lnTo>
                <a:lnTo>
                  <a:pt x="469" y="1462"/>
                </a:lnTo>
                <a:lnTo>
                  <a:pt x="472" y="1458"/>
                </a:lnTo>
                <a:lnTo>
                  <a:pt x="475" y="1455"/>
                </a:lnTo>
                <a:lnTo>
                  <a:pt x="475" y="1453"/>
                </a:lnTo>
                <a:lnTo>
                  <a:pt x="476" y="1454"/>
                </a:lnTo>
                <a:lnTo>
                  <a:pt x="476" y="1455"/>
                </a:lnTo>
                <a:lnTo>
                  <a:pt x="476" y="1454"/>
                </a:lnTo>
                <a:lnTo>
                  <a:pt x="477" y="1455"/>
                </a:lnTo>
                <a:lnTo>
                  <a:pt x="477" y="1454"/>
                </a:lnTo>
                <a:lnTo>
                  <a:pt x="475" y="1453"/>
                </a:lnTo>
                <a:lnTo>
                  <a:pt x="477" y="1451"/>
                </a:lnTo>
                <a:lnTo>
                  <a:pt x="478" y="1448"/>
                </a:lnTo>
                <a:lnTo>
                  <a:pt x="480" y="1448"/>
                </a:lnTo>
                <a:lnTo>
                  <a:pt x="480" y="1449"/>
                </a:lnTo>
                <a:lnTo>
                  <a:pt x="480" y="1448"/>
                </a:lnTo>
                <a:lnTo>
                  <a:pt x="478" y="1447"/>
                </a:lnTo>
                <a:lnTo>
                  <a:pt x="481" y="1443"/>
                </a:lnTo>
                <a:lnTo>
                  <a:pt x="483" y="1437"/>
                </a:lnTo>
                <a:lnTo>
                  <a:pt x="483" y="1433"/>
                </a:lnTo>
                <a:lnTo>
                  <a:pt x="485" y="1431"/>
                </a:lnTo>
                <a:lnTo>
                  <a:pt x="485" y="1427"/>
                </a:lnTo>
                <a:lnTo>
                  <a:pt x="485" y="1423"/>
                </a:lnTo>
                <a:lnTo>
                  <a:pt x="483" y="1421"/>
                </a:lnTo>
                <a:lnTo>
                  <a:pt x="482" y="1420"/>
                </a:lnTo>
                <a:lnTo>
                  <a:pt x="482" y="1421"/>
                </a:lnTo>
                <a:lnTo>
                  <a:pt x="480" y="1419"/>
                </a:lnTo>
                <a:lnTo>
                  <a:pt x="480" y="1416"/>
                </a:lnTo>
                <a:lnTo>
                  <a:pt x="478" y="1415"/>
                </a:lnTo>
                <a:lnTo>
                  <a:pt x="477" y="1410"/>
                </a:lnTo>
                <a:lnTo>
                  <a:pt x="477" y="1407"/>
                </a:lnTo>
                <a:lnTo>
                  <a:pt x="477" y="1406"/>
                </a:lnTo>
                <a:lnTo>
                  <a:pt x="476" y="1406"/>
                </a:lnTo>
                <a:lnTo>
                  <a:pt x="476" y="1407"/>
                </a:lnTo>
                <a:lnTo>
                  <a:pt x="472" y="1407"/>
                </a:lnTo>
                <a:lnTo>
                  <a:pt x="472" y="1406"/>
                </a:lnTo>
                <a:lnTo>
                  <a:pt x="473" y="1406"/>
                </a:lnTo>
                <a:lnTo>
                  <a:pt x="476" y="1405"/>
                </a:lnTo>
                <a:lnTo>
                  <a:pt x="478" y="1405"/>
                </a:lnTo>
                <a:lnTo>
                  <a:pt x="481" y="1405"/>
                </a:lnTo>
                <a:lnTo>
                  <a:pt x="483" y="1407"/>
                </a:lnTo>
                <a:lnTo>
                  <a:pt x="486" y="1409"/>
                </a:lnTo>
                <a:lnTo>
                  <a:pt x="488" y="1411"/>
                </a:lnTo>
                <a:lnTo>
                  <a:pt x="489" y="1414"/>
                </a:lnTo>
                <a:lnTo>
                  <a:pt x="492" y="1416"/>
                </a:lnTo>
                <a:lnTo>
                  <a:pt x="493" y="1421"/>
                </a:lnTo>
                <a:lnTo>
                  <a:pt x="493" y="1426"/>
                </a:lnTo>
                <a:lnTo>
                  <a:pt x="493" y="1436"/>
                </a:lnTo>
                <a:lnTo>
                  <a:pt x="493" y="1438"/>
                </a:lnTo>
                <a:lnTo>
                  <a:pt x="492" y="1443"/>
                </a:lnTo>
                <a:lnTo>
                  <a:pt x="489" y="1447"/>
                </a:lnTo>
                <a:lnTo>
                  <a:pt x="487" y="1449"/>
                </a:lnTo>
                <a:lnTo>
                  <a:pt x="483" y="1454"/>
                </a:lnTo>
                <a:lnTo>
                  <a:pt x="478" y="1458"/>
                </a:lnTo>
                <a:lnTo>
                  <a:pt x="477" y="1462"/>
                </a:lnTo>
                <a:lnTo>
                  <a:pt x="475" y="1463"/>
                </a:lnTo>
                <a:lnTo>
                  <a:pt x="471" y="1467"/>
                </a:lnTo>
                <a:lnTo>
                  <a:pt x="465" y="1473"/>
                </a:lnTo>
                <a:lnTo>
                  <a:pt x="461" y="1478"/>
                </a:lnTo>
                <a:lnTo>
                  <a:pt x="454" y="1485"/>
                </a:lnTo>
                <a:lnTo>
                  <a:pt x="446" y="1494"/>
                </a:lnTo>
                <a:lnTo>
                  <a:pt x="435" y="1505"/>
                </a:lnTo>
                <a:lnTo>
                  <a:pt x="432" y="1508"/>
                </a:lnTo>
                <a:lnTo>
                  <a:pt x="422" y="1518"/>
                </a:lnTo>
                <a:lnTo>
                  <a:pt x="419" y="1523"/>
                </a:lnTo>
                <a:lnTo>
                  <a:pt x="411" y="1531"/>
                </a:lnTo>
                <a:lnTo>
                  <a:pt x="407" y="1535"/>
                </a:lnTo>
                <a:lnTo>
                  <a:pt x="405" y="1537"/>
                </a:lnTo>
                <a:lnTo>
                  <a:pt x="405" y="1538"/>
                </a:lnTo>
                <a:lnTo>
                  <a:pt x="401" y="1542"/>
                </a:lnTo>
                <a:lnTo>
                  <a:pt x="398" y="1544"/>
                </a:lnTo>
                <a:lnTo>
                  <a:pt x="392" y="1553"/>
                </a:lnTo>
                <a:lnTo>
                  <a:pt x="389" y="1556"/>
                </a:lnTo>
                <a:lnTo>
                  <a:pt x="385" y="1560"/>
                </a:lnTo>
                <a:lnTo>
                  <a:pt x="380" y="1565"/>
                </a:lnTo>
                <a:lnTo>
                  <a:pt x="371" y="1572"/>
                </a:lnTo>
                <a:lnTo>
                  <a:pt x="365" y="1580"/>
                </a:lnTo>
                <a:lnTo>
                  <a:pt x="360" y="1586"/>
                </a:lnTo>
                <a:lnTo>
                  <a:pt x="355" y="1592"/>
                </a:lnTo>
                <a:lnTo>
                  <a:pt x="352" y="1597"/>
                </a:lnTo>
                <a:lnTo>
                  <a:pt x="352" y="1598"/>
                </a:lnTo>
                <a:lnTo>
                  <a:pt x="352" y="1602"/>
                </a:lnTo>
                <a:lnTo>
                  <a:pt x="353" y="1603"/>
                </a:lnTo>
                <a:lnTo>
                  <a:pt x="352" y="1606"/>
                </a:lnTo>
                <a:lnTo>
                  <a:pt x="349" y="1608"/>
                </a:lnTo>
                <a:lnTo>
                  <a:pt x="344" y="1612"/>
                </a:lnTo>
                <a:lnTo>
                  <a:pt x="342" y="1612"/>
                </a:lnTo>
                <a:lnTo>
                  <a:pt x="338" y="1613"/>
                </a:lnTo>
                <a:lnTo>
                  <a:pt x="327" y="1614"/>
                </a:lnTo>
                <a:lnTo>
                  <a:pt x="318" y="1614"/>
                </a:lnTo>
                <a:lnTo>
                  <a:pt x="314" y="1614"/>
                </a:lnTo>
                <a:lnTo>
                  <a:pt x="311" y="1613"/>
                </a:lnTo>
                <a:lnTo>
                  <a:pt x="310" y="1612"/>
                </a:lnTo>
                <a:lnTo>
                  <a:pt x="309" y="1611"/>
                </a:lnTo>
                <a:lnTo>
                  <a:pt x="294" y="1614"/>
                </a:lnTo>
                <a:lnTo>
                  <a:pt x="291" y="1612"/>
                </a:lnTo>
                <a:lnTo>
                  <a:pt x="289" y="1611"/>
                </a:lnTo>
                <a:lnTo>
                  <a:pt x="288" y="1607"/>
                </a:lnTo>
                <a:lnTo>
                  <a:pt x="284" y="1602"/>
                </a:lnTo>
                <a:lnTo>
                  <a:pt x="282" y="1597"/>
                </a:lnTo>
                <a:lnTo>
                  <a:pt x="278" y="1590"/>
                </a:lnTo>
                <a:lnTo>
                  <a:pt x="275" y="1582"/>
                </a:lnTo>
                <a:lnTo>
                  <a:pt x="274" y="1580"/>
                </a:lnTo>
                <a:lnTo>
                  <a:pt x="273" y="1575"/>
                </a:lnTo>
                <a:lnTo>
                  <a:pt x="273" y="1570"/>
                </a:lnTo>
                <a:lnTo>
                  <a:pt x="273" y="1558"/>
                </a:lnTo>
                <a:lnTo>
                  <a:pt x="274" y="1547"/>
                </a:lnTo>
                <a:lnTo>
                  <a:pt x="274" y="1540"/>
                </a:lnTo>
                <a:lnTo>
                  <a:pt x="274" y="1534"/>
                </a:lnTo>
                <a:lnTo>
                  <a:pt x="274" y="1529"/>
                </a:lnTo>
                <a:lnTo>
                  <a:pt x="273" y="1522"/>
                </a:lnTo>
                <a:lnTo>
                  <a:pt x="273" y="1519"/>
                </a:lnTo>
                <a:lnTo>
                  <a:pt x="272" y="1517"/>
                </a:lnTo>
                <a:lnTo>
                  <a:pt x="272" y="1515"/>
                </a:lnTo>
                <a:lnTo>
                  <a:pt x="272" y="1512"/>
                </a:lnTo>
                <a:lnTo>
                  <a:pt x="270" y="1507"/>
                </a:lnTo>
                <a:lnTo>
                  <a:pt x="270" y="1505"/>
                </a:lnTo>
                <a:lnTo>
                  <a:pt x="269" y="1502"/>
                </a:lnTo>
                <a:lnTo>
                  <a:pt x="269" y="1497"/>
                </a:lnTo>
                <a:lnTo>
                  <a:pt x="266" y="1492"/>
                </a:lnTo>
                <a:lnTo>
                  <a:pt x="263" y="1489"/>
                </a:lnTo>
                <a:lnTo>
                  <a:pt x="254" y="1484"/>
                </a:lnTo>
                <a:lnTo>
                  <a:pt x="250" y="1481"/>
                </a:lnTo>
                <a:lnTo>
                  <a:pt x="243" y="1478"/>
                </a:lnTo>
                <a:lnTo>
                  <a:pt x="240" y="1476"/>
                </a:lnTo>
                <a:lnTo>
                  <a:pt x="203" y="1449"/>
                </a:lnTo>
                <a:lnTo>
                  <a:pt x="200" y="1447"/>
                </a:lnTo>
                <a:lnTo>
                  <a:pt x="176" y="1426"/>
                </a:lnTo>
                <a:lnTo>
                  <a:pt x="172" y="1423"/>
                </a:lnTo>
                <a:lnTo>
                  <a:pt x="165" y="1420"/>
                </a:lnTo>
                <a:lnTo>
                  <a:pt x="141" y="1406"/>
                </a:lnTo>
                <a:lnTo>
                  <a:pt x="134" y="1403"/>
                </a:lnTo>
                <a:lnTo>
                  <a:pt x="119" y="1389"/>
                </a:lnTo>
                <a:lnTo>
                  <a:pt x="82" y="1361"/>
                </a:lnTo>
                <a:lnTo>
                  <a:pt x="54" y="1346"/>
                </a:lnTo>
                <a:lnTo>
                  <a:pt x="45" y="1330"/>
                </a:lnTo>
                <a:lnTo>
                  <a:pt x="35" y="1313"/>
                </a:lnTo>
                <a:lnTo>
                  <a:pt x="31" y="1306"/>
                </a:lnTo>
                <a:lnTo>
                  <a:pt x="22" y="1298"/>
                </a:lnTo>
                <a:lnTo>
                  <a:pt x="17" y="1292"/>
                </a:lnTo>
                <a:lnTo>
                  <a:pt x="7" y="1284"/>
                </a:lnTo>
                <a:lnTo>
                  <a:pt x="3" y="1282"/>
                </a:lnTo>
                <a:lnTo>
                  <a:pt x="1" y="1277"/>
                </a:lnTo>
                <a:lnTo>
                  <a:pt x="0" y="1272"/>
                </a:lnTo>
                <a:lnTo>
                  <a:pt x="0" y="1267"/>
                </a:lnTo>
                <a:lnTo>
                  <a:pt x="1" y="1255"/>
                </a:lnTo>
                <a:lnTo>
                  <a:pt x="5" y="1242"/>
                </a:lnTo>
                <a:lnTo>
                  <a:pt x="13" y="1222"/>
                </a:lnTo>
                <a:lnTo>
                  <a:pt x="22" y="1204"/>
                </a:lnTo>
                <a:lnTo>
                  <a:pt x="29" y="1187"/>
                </a:lnTo>
                <a:lnTo>
                  <a:pt x="34" y="1177"/>
                </a:lnTo>
                <a:lnTo>
                  <a:pt x="38" y="1166"/>
                </a:lnTo>
                <a:lnTo>
                  <a:pt x="40" y="1154"/>
                </a:lnTo>
                <a:lnTo>
                  <a:pt x="47" y="1155"/>
                </a:lnTo>
                <a:lnTo>
                  <a:pt x="48" y="1154"/>
                </a:lnTo>
                <a:lnTo>
                  <a:pt x="48" y="1153"/>
                </a:lnTo>
                <a:lnTo>
                  <a:pt x="51" y="1146"/>
                </a:lnTo>
                <a:lnTo>
                  <a:pt x="53" y="1144"/>
                </a:lnTo>
                <a:lnTo>
                  <a:pt x="58" y="1134"/>
                </a:lnTo>
                <a:lnTo>
                  <a:pt x="58" y="1132"/>
                </a:lnTo>
                <a:lnTo>
                  <a:pt x="59" y="1130"/>
                </a:lnTo>
                <a:lnTo>
                  <a:pt x="66" y="1122"/>
                </a:lnTo>
                <a:lnTo>
                  <a:pt x="71" y="1116"/>
                </a:lnTo>
                <a:lnTo>
                  <a:pt x="74" y="1110"/>
                </a:lnTo>
                <a:lnTo>
                  <a:pt x="77" y="1106"/>
                </a:lnTo>
                <a:lnTo>
                  <a:pt x="83" y="1102"/>
                </a:lnTo>
                <a:lnTo>
                  <a:pt x="83" y="1101"/>
                </a:lnTo>
                <a:lnTo>
                  <a:pt x="92" y="1095"/>
                </a:lnTo>
                <a:lnTo>
                  <a:pt x="93" y="1095"/>
                </a:lnTo>
                <a:lnTo>
                  <a:pt x="96" y="1095"/>
                </a:lnTo>
                <a:lnTo>
                  <a:pt x="98" y="1095"/>
                </a:lnTo>
                <a:lnTo>
                  <a:pt x="101" y="1094"/>
                </a:lnTo>
                <a:lnTo>
                  <a:pt x="102" y="1094"/>
                </a:lnTo>
                <a:lnTo>
                  <a:pt x="103" y="1092"/>
                </a:lnTo>
                <a:lnTo>
                  <a:pt x="115" y="1089"/>
                </a:lnTo>
                <a:lnTo>
                  <a:pt x="117" y="1087"/>
                </a:lnTo>
                <a:lnTo>
                  <a:pt x="128" y="1087"/>
                </a:lnTo>
                <a:lnTo>
                  <a:pt x="131" y="1089"/>
                </a:lnTo>
                <a:lnTo>
                  <a:pt x="138" y="1094"/>
                </a:lnTo>
                <a:lnTo>
                  <a:pt x="147" y="1103"/>
                </a:lnTo>
                <a:lnTo>
                  <a:pt x="151" y="1105"/>
                </a:lnTo>
                <a:lnTo>
                  <a:pt x="152" y="1102"/>
                </a:lnTo>
                <a:lnTo>
                  <a:pt x="154" y="1100"/>
                </a:lnTo>
                <a:lnTo>
                  <a:pt x="155" y="1100"/>
                </a:lnTo>
                <a:lnTo>
                  <a:pt x="156" y="1098"/>
                </a:lnTo>
                <a:lnTo>
                  <a:pt x="157" y="1096"/>
                </a:lnTo>
                <a:lnTo>
                  <a:pt x="160" y="1095"/>
                </a:lnTo>
                <a:lnTo>
                  <a:pt x="161" y="1092"/>
                </a:lnTo>
                <a:lnTo>
                  <a:pt x="162" y="1091"/>
                </a:lnTo>
                <a:lnTo>
                  <a:pt x="163" y="1091"/>
                </a:lnTo>
                <a:lnTo>
                  <a:pt x="167" y="1094"/>
                </a:lnTo>
                <a:lnTo>
                  <a:pt x="168" y="1094"/>
                </a:lnTo>
                <a:lnTo>
                  <a:pt x="170" y="1094"/>
                </a:lnTo>
                <a:lnTo>
                  <a:pt x="171" y="1091"/>
                </a:lnTo>
                <a:lnTo>
                  <a:pt x="172" y="1091"/>
                </a:lnTo>
                <a:lnTo>
                  <a:pt x="173" y="1091"/>
                </a:lnTo>
                <a:lnTo>
                  <a:pt x="173" y="1090"/>
                </a:lnTo>
                <a:lnTo>
                  <a:pt x="174" y="1089"/>
                </a:lnTo>
                <a:lnTo>
                  <a:pt x="176" y="1089"/>
                </a:lnTo>
                <a:lnTo>
                  <a:pt x="178" y="1089"/>
                </a:lnTo>
                <a:lnTo>
                  <a:pt x="182" y="1089"/>
                </a:lnTo>
                <a:lnTo>
                  <a:pt x="184" y="1090"/>
                </a:lnTo>
                <a:lnTo>
                  <a:pt x="186" y="1091"/>
                </a:lnTo>
                <a:lnTo>
                  <a:pt x="187" y="1092"/>
                </a:lnTo>
                <a:lnTo>
                  <a:pt x="188" y="1095"/>
                </a:lnTo>
                <a:lnTo>
                  <a:pt x="188" y="1097"/>
                </a:lnTo>
                <a:lnTo>
                  <a:pt x="189" y="1100"/>
                </a:lnTo>
                <a:lnTo>
                  <a:pt x="192" y="1103"/>
                </a:lnTo>
                <a:lnTo>
                  <a:pt x="193" y="1108"/>
                </a:lnTo>
                <a:lnTo>
                  <a:pt x="195" y="1112"/>
                </a:lnTo>
                <a:lnTo>
                  <a:pt x="199" y="1116"/>
                </a:lnTo>
                <a:lnTo>
                  <a:pt x="203" y="1119"/>
                </a:lnTo>
                <a:lnTo>
                  <a:pt x="204" y="1121"/>
                </a:lnTo>
                <a:lnTo>
                  <a:pt x="208" y="1122"/>
                </a:lnTo>
                <a:lnTo>
                  <a:pt x="211" y="1126"/>
                </a:lnTo>
                <a:lnTo>
                  <a:pt x="232" y="1103"/>
                </a:lnTo>
                <a:lnTo>
                  <a:pt x="236" y="1108"/>
                </a:lnTo>
                <a:lnTo>
                  <a:pt x="241" y="1111"/>
                </a:lnTo>
                <a:lnTo>
                  <a:pt x="242" y="1114"/>
                </a:lnTo>
                <a:lnTo>
                  <a:pt x="248" y="1121"/>
                </a:lnTo>
                <a:lnTo>
                  <a:pt x="256" y="1127"/>
                </a:lnTo>
                <a:lnTo>
                  <a:pt x="261" y="1132"/>
                </a:lnTo>
                <a:lnTo>
                  <a:pt x="262" y="1134"/>
                </a:lnTo>
                <a:lnTo>
                  <a:pt x="268" y="1139"/>
                </a:lnTo>
                <a:lnTo>
                  <a:pt x="274" y="1145"/>
                </a:lnTo>
                <a:lnTo>
                  <a:pt x="312" y="1133"/>
                </a:lnTo>
                <a:lnTo>
                  <a:pt x="316" y="1132"/>
                </a:lnTo>
                <a:lnTo>
                  <a:pt x="322" y="1123"/>
                </a:lnTo>
                <a:lnTo>
                  <a:pt x="333" y="1107"/>
                </a:lnTo>
                <a:lnTo>
                  <a:pt x="347" y="1084"/>
                </a:lnTo>
                <a:lnTo>
                  <a:pt x="353" y="1071"/>
                </a:lnTo>
                <a:lnTo>
                  <a:pt x="366" y="1033"/>
                </a:lnTo>
                <a:lnTo>
                  <a:pt x="373" y="1027"/>
                </a:lnTo>
                <a:lnTo>
                  <a:pt x="386" y="1013"/>
                </a:lnTo>
                <a:lnTo>
                  <a:pt x="387" y="1012"/>
                </a:lnTo>
                <a:lnTo>
                  <a:pt x="398" y="1007"/>
                </a:lnTo>
                <a:lnTo>
                  <a:pt x="416" y="1000"/>
                </a:lnTo>
                <a:lnTo>
                  <a:pt x="439" y="989"/>
                </a:lnTo>
                <a:lnTo>
                  <a:pt x="460" y="978"/>
                </a:lnTo>
                <a:lnTo>
                  <a:pt x="472" y="973"/>
                </a:lnTo>
                <a:lnTo>
                  <a:pt x="509" y="964"/>
                </a:lnTo>
                <a:lnTo>
                  <a:pt x="493" y="951"/>
                </a:lnTo>
                <a:lnTo>
                  <a:pt x="446" y="910"/>
                </a:lnTo>
                <a:lnTo>
                  <a:pt x="438" y="903"/>
                </a:lnTo>
                <a:lnTo>
                  <a:pt x="378" y="855"/>
                </a:lnTo>
                <a:lnTo>
                  <a:pt x="395" y="834"/>
                </a:lnTo>
                <a:lnTo>
                  <a:pt x="401" y="814"/>
                </a:lnTo>
                <a:lnTo>
                  <a:pt x="403" y="789"/>
                </a:lnTo>
                <a:lnTo>
                  <a:pt x="391" y="755"/>
                </a:lnTo>
                <a:lnTo>
                  <a:pt x="387" y="745"/>
                </a:lnTo>
                <a:lnTo>
                  <a:pt x="386" y="740"/>
                </a:lnTo>
                <a:lnTo>
                  <a:pt x="386" y="739"/>
                </a:lnTo>
                <a:lnTo>
                  <a:pt x="386" y="736"/>
                </a:lnTo>
                <a:lnTo>
                  <a:pt x="384" y="730"/>
                </a:lnTo>
                <a:lnTo>
                  <a:pt x="382" y="728"/>
                </a:lnTo>
                <a:lnTo>
                  <a:pt x="382" y="724"/>
                </a:lnTo>
                <a:lnTo>
                  <a:pt x="382" y="719"/>
                </a:lnTo>
                <a:lnTo>
                  <a:pt x="385" y="706"/>
                </a:lnTo>
                <a:lnTo>
                  <a:pt x="387" y="684"/>
                </a:lnTo>
                <a:lnTo>
                  <a:pt x="392" y="674"/>
                </a:lnTo>
                <a:lnTo>
                  <a:pt x="395" y="670"/>
                </a:lnTo>
                <a:lnTo>
                  <a:pt x="397" y="668"/>
                </a:lnTo>
                <a:lnTo>
                  <a:pt x="398" y="666"/>
                </a:lnTo>
                <a:lnTo>
                  <a:pt x="402" y="664"/>
                </a:lnTo>
                <a:lnTo>
                  <a:pt x="405" y="659"/>
                </a:lnTo>
                <a:lnTo>
                  <a:pt x="418" y="642"/>
                </a:lnTo>
                <a:lnTo>
                  <a:pt x="419" y="639"/>
                </a:lnTo>
                <a:lnTo>
                  <a:pt x="423" y="636"/>
                </a:lnTo>
                <a:lnTo>
                  <a:pt x="427" y="632"/>
                </a:lnTo>
                <a:lnTo>
                  <a:pt x="428" y="631"/>
                </a:lnTo>
                <a:lnTo>
                  <a:pt x="429" y="627"/>
                </a:lnTo>
                <a:lnTo>
                  <a:pt x="434" y="623"/>
                </a:lnTo>
                <a:lnTo>
                  <a:pt x="454" y="606"/>
                </a:lnTo>
                <a:lnTo>
                  <a:pt x="462" y="595"/>
                </a:lnTo>
                <a:lnTo>
                  <a:pt x="465" y="594"/>
                </a:lnTo>
                <a:lnTo>
                  <a:pt x="478" y="579"/>
                </a:lnTo>
                <a:lnTo>
                  <a:pt x="530" y="563"/>
                </a:lnTo>
                <a:lnTo>
                  <a:pt x="542" y="553"/>
                </a:lnTo>
                <a:lnTo>
                  <a:pt x="550" y="565"/>
                </a:lnTo>
                <a:lnTo>
                  <a:pt x="562" y="592"/>
                </a:lnTo>
                <a:lnTo>
                  <a:pt x="617" y="579"/>
                </a:lnTo>
                <a:lnTo>
                  <a:pt x="625" y="578"/>
                </a:lnTo>
                <a:lnTo>
                  <a:pt x="632" y="576"/>
                </a:lnTo>
                <a:lnTo>
                  <a:pt x="645" y="572"/>
                </a:lnTo>
                <a:lnTo>
                  <a:pt x="647" y="572"/>
                </a:lnTo>
                <a:lnTo>
                  <a:pt x="659" y="569"/>
                </a:lnTo>
                <a:lnTo>
                  <a:pt x="647" y="559"/>
                </a:lnTo>
                <a:lnTo>
                  <a:pt x="605" y="528"/>
                </a:lnTo>
                <a:lnTo>
                  <a:pt x="581" y="507"/>
                </a:lnTo>
                <a:lnTo>
                  <a:pt x="566" y="494"/>
                </a:lnTo>
                <a:lnTo>
                  <a:pt x="567" y="491"/>
                </a:lnTo>
                <a:lnTo>
                  <a:pt x="582" y="461"/>
                </a:lnTo>
                <a:lnTo>
                  <a:pt x="583" y="459"/>
                </a:lnTo>
                <a:lnTo>
                  <a:pt x="590" y="447"/>
                </a:lnTo>
                <a:lnTo>
                  <a:pt x="590" y="445"/>
                </a:lnTo>
                <a:lnTo>
                  <a:pt x="594" y="439"/>
                </a:lnTo>
                <a:lnTo>
                  <a:pt x="600" y="429"/>
                </a:lnTo>
                <a:lnTo>
                  <a:pt x="600" y="426"/>
                </a:lnTo>
                <a:lnTo>
                  <a:pt x="603" y="424"/>
                </a:lnTo>
                <a:lnTo>
                  <a:pt x="625" y="378"/>
                </a:lnTo>
                <a:lnTo>
                  <a:pt x="635" y="354"/>
                </a:lnTo>
                <a:lnTo>
                  <a:pt x="637" y="341"/>
                </a:lnTo>
                <a:lnTo>
                  <a:pt x="638" y="335"/>
                </a:lnTo>
                <a:lnTo>
                  <a:pt x="638" y="330"/>
                </a:lnTo>
                <a:lnTo>
                  <a:pt x="637" y="324"/>
                </a:lnTo>
                <a:lnTo>
                  <a:pt x="635" y="318"/>
                </a:lnTo>
                <a:lnTo>
                  <a:pt x="631" y="292"/>
                </a:lnTo>
                <a:lnTo>
                  <a:pt x="630" y="286"/>
                </a:lnTo>
                <a:lnTo>
                  <a:pt x="629" y="276"/>
                </a:lnTo>
                <a:lnTo>
                  <a:pt x="627" y="267"/>
                </a:lnTo>
                <a:lnTo>
                  <a:pt x="626" y="258"/>
                </a:lnTo>
                <a:lnTo>
                  <a:pt x="627" y="255"/>
                </a:lnTo>
                <a:lnTo>
                  <a:pt x="626" y="244"/>
                </a:lnTo>
                <a:lnTo>
                  <a:pt x="630" y="218"/>
                </a:lnTo>
                <a:lnTo>
                  <a:pt x="632" y="210"/>
                </a:lnTo>
                <a:lnTo>
                  <a:pt x="632" y="206"/>
                </a:lnTo>
                <a:lnTo>
                  <a:pt x="630" y="206"/>
                </a:lnTo>
                <a:lnTo>
                  <a:pt x="629" y="206"/>
                </a:lnTo>
                <a:lnTo>
                  <a:pt x="627" y="207"/>
                </a:lnTo>
                <a:lnTo>
                  <a:pt x="625" y="207"/>
                </a:lnTo>
                <a:lnTo>
                  <a:pt x="624" y="207"/>
                </a:lnTo>
                <a:lnTo>
                  <a:pt x="621" y="207"/>
                </a:lnTo>
                <a:lnTo>
                  <a:pt x="610" y="203"/>
                </a:lnTo>
                <a:lnTo>
                  <a:pt x="599" y="201"/>
                </a:lnTo>
                <a:lnTo>
                  <a:pt x="592" y="197"/>
                </a:lnTo>
                <a:lnTo>
                  <a:pt x="590" y="197"/>
                </a:lnTo>
                <a:lnTo>
                  <a:pt x="588" y="197"/>
                </a:lnTo>
                <a:lnTo>
                  <a:pt x="587" y="197"/>
                </a:lnTo>
                <a:lnTo>
                  <a:pt x="585" y="197"/>
                </a:lnTo>
                <a:lnTo>
                  <a:pt x="583" y="196"/>
                </a:lnTo>
                <a:lnTo>
                  <a:pt x="578" y="196"/>
                </a:lnTo>
                <a:lnTo>
                  <a:pt x="573" y="194"/>
                </a:lnTo>
                <a:lnTo>
                  <a:pt x="571" y="195"/>
                </a:lnTo>
                <a:lnTo>
                  <a:pt x="561" y="184"/>
                </a:lnTo>
                <a:lnTo>
                  <a:pt x="556" y="178"/>
                </a:lnTo>
                <a:lnTo>
                  <a:pt x="556" y="169"/>
                </a:lnTo>
                <a:lnTo>
                  <a:pt x="557" y="168"/>
                </a:lnTo>
                <a:lnTo>
                  <a:pt x="560" y="165"/>
                </a:lnTo>
                <a:lnTo>
                  <a:pt x="566" y="155"/>
                </a:lnTo>
                <a:lnTo>
                  <a:pt x="566" y="154"/>
                </a:lnTo>
                <a:lnTo>
                  <a:pt x="569" y="154"/>
                </a:lnTo>
                <a:lnTo>
                  <a:pt x="572" y="154"/>
                </a:lnTo>
                <a:lnTo>
                  <a:pt x="578" y="157"/>
                </a:lnTo>
                <a:lnTo>
                  <a:pt x="581" y="157"/>
                </a:lnTo>
                <a:lnTo>
                  <a:pt x="582" y="153"/>
                </a:lnTo>
                <a:lnTo>
                  <a:pt x="585" y="149"/>
                </a:lnTo>
                <a:lnTo>
                  <a:pt x="587" y="149"/>
                </a:lnTo>
                <a:lnTo>
                  <a:pt x="589" y="147"/>
                </a:lnTo>
                <a:lnTo>
                  <a:pt x="590" y="146"/>
                </a:lnTo>
                <a:lnTo>
                  <a:pt x="590" y="143"/>
                </a:lnTo>
                <a:lnTo>
                  <a:pt x="590" y="141"/>
                </a:lnTo>
                <a:lnTo>
                  <a:pt x="590" y="139"/>
                </a:lnTo>
                <a:lnTo>
                  <a:pt x="589" y="134"/>
                </a:lnTo>
                <a:lnTo>
                  <a:pt x="592" y="134"/>
                </a:lnTo>
                <a:lnTo>
                  <a:pt x="593" y="134"/>
                </a:lnTo>
                <a:lnTo>
                  <a:pt x="595" y="134"/>
                </a:lnTo>
                <a:lnTo>
                  <a:pt x="597" y="134"/>
                </a:lnTo>
                <a:lnTo>
                  <a:pt x="600" y="134"/>
                </a:lnTo>
                <a:lnTo>
                  <a:pt x="603" y="136"/>
                </a:lnTo>
                <a:lnTo>
                  <a:pt x="605" y="136"/>
                </a:lnTo>
                <a:lnTo>
                  <a:pt x="608" y="137"/>
                </a:lnTo>
                <a:lnTo>
                  <a:pt x="609" y="136"/>
                </a:lnTo>
                <a:lnTo>
                  <a:pt x="610" y="137"/>
                </a:lnTo>
                <a:lnTo>
                  <a:pt x="613" y="137"/>
                </a:lnTo>
                <a:lnTo>
                  <a:pt x="614" y="138"/>
                </a:lnTo>
                <a:lnTo>
                  <a:pt x="615" y="132"/>
                </a:lnTo>
                <a:lnTo>
                  <a:pt x="616" y="130"/>
                </a:lnTo>
                <a:lnTo>
                  <a:pt x="616" y="125"/>
                </a:lnTo>
                <a:lnTo>
                  <a:pt x="617" y="123"/>
                </a:lnTo>
                <a:lnTo>
                  <a:pt x="641" y="107"/>
                </a:lnTo>
                <a:lnTo>
                  <a:pt x="645" y="105"/>
                </a:lnTo>
                <a:lnTo>
                  <a:pt x="648" y="102"/>
                </a:lnTo>
                <a:lnTo>
                  <a:pt x="649" y="102"/>
                </a:lnTo>
                <a:lnTo>
                  <a:pt x="657" y="99"/>
                </a:lnTo>
                <a:lnTo>
                  <a:pt x="672" y="91"/>
                </a:lnTo>
                <a:lnTo>
                  <a:pt x="677" y="89"/>
                </a:lnTo>
                <a:lnTo>
                  <a:pt x="678" y="89"/>
                </a:lnTo>
                <a:lnTo>
                  <a:pt x="679" y="89"/>
                </a:lnTo>
                <a:lnTo>
                  <a:pt x="680" y="89"/>
                </a:lnTo>
                <a:lnTo>
                  <a:pt x="688" y="88"/>
                </a:lnTo>
                <a:lnTo>
                  <a:pt x="717" y="85"/>
                </a:lnTo>
                <a:lnTo>
                  <a:pt x="725" y="86"/>
                </a:lnTo>
                <a:lnTo>
                  <a:pt x="725" y="84"/>
                </a:lnTo>
                <a:lnTo>
                  <a:pt x="726" y="84"/>
                </a:lnTo>
                <a:lnTo>
                  <a:pt x="727" y="84"/>
                </a:lnTo>
                <a:lnTo>
                  <a:pt x="728" y="84"/>
                </a:lnTo>
                <a:lnTo>
                  <a:pt x="729" y="84"/>
                </a:lnTo>
                <a:lnTo>
                  <a:pt x="729" y="82"/>
                </a:lnTo>
                <a:lnTo>
                  <a:pt x="731" y="79"/>
                </a:lnTo>
                <a:lnTo>
                  <a:pt x="732" y="78"/>
                </a:lnTo>
                <a:lnTo>
                  <a:pt x="736" y="78"/>
                </a:lnTo>
                <a:lnTo>
                  <a:pt x="736" y="77"/>
                </a:lnTo>
                <a:lnTo>
                  <a:pt x="737" y="74"/>
                </a:lnTo>
                <a:lnTo>
                  <a:pt x="738" y="73"/>
                </a:lnTo>
                <a:lnTo>
                  <a:pt x="741" y="73"/>
                </a:lnTo>
                <a:lnTo>
                  <a:pt x="743" y="74"/>
                </a:lnTo>
                <a:lnTo>
                  <a:pt x="745" y="73"/>
                </a:lnTo>
                <a:lnTo>
                  <a:pt x="747" y="73"/>
                </a:lnTo>
                <a:lnTo>
                  <a:pt x="748" y="73"/>
                </a:lnTo>
                <a:lnTo>
                  <a:pt x="752" y="74"/>
                </a:lnTo>
                <a:lnTo>
                  <a:pt x="755" y="75"/>
                </a:lnTo>
                <a:lnTo>
                  <a:pt x="768" y="69"/>
                </a:lnTo>
                <a:lnTo>
                  <a:pt x="769" y="68"/>
                </a:lnTo>
                <a:lnTo>
                  <a:pt x="785" y="53"/>
                </a:lnTo>
                <a:lnTo>
                  <a:pt x="800" y="42"/>
                </a:lnTo>
                <a:lnTo>
                  <a:pt x="802" y="40"/>
                </a:lnTo>
                <a:lnTo>
                  <a:pt x="807" y="36"/>
                </a:lnTo>
                <a:lnTo>
                  <a:pt x="807" y="34"/>
                </a:lnTo>
                <a:lnTo>
                  <a:pt x="807" y="31"/>
                </a:lnTo>
                <a:lnTo>
                  <a:pt x="804" y="27"/>
                </a:lnTo>
                <a:lnTo>
                  <a:pt x="814" y="22"/>
                </a:lnTo>
                <a:lnTo>
                  <a:pt x="816" y="24"/>
                </a:lnTo>
                <a:lnTo>
                  <a:pt x="817" y="22"/>
                </a:lnTo>
                <a:lnTo>
                  <a:pt x="820" y="22"/>
                </a:lnTo>
                <a:lnTo>
                  <a:pt x="828" y="18"/>
                </a:lnTo>
                <a:lnTo>
                  <a:pt x="834" y="30"/>
                </a:lnTo>
                <a:lnTo>
                  <a:pt x="835" y="31"/>
                </a:lnTo>
                <a:lnTo>
                  <a:pt x="838" y="31"/>
                </a:lnTo>
                <a:lnTo>
                  <a:pt x="840" y="31"/>
                </a:lnTo>
                <a:lnTo>
                  <a:pt x="841" y="32"/>
                </a:lnTo>
                <a:lnTo>
                  <a:pt x="849" y="31"/>
                </a:lnTo>
                <a:lnTo>
                  <a:pt x="850" y="31"/>
                </a:lnTo>
                <a:lnTo>
                  <a:pt x="851" y="32"/>
                </a:lnTo>
                <a:lnTo>
                  <a:pt x="852" y="32"/>
                </a:lnTo>
                <a:lnTo>
                  <a:pt x="862" y="27"/>
                </a:lnTo>
                <a:lnTo>
                  <a:pt x="870" y="22"/>
                </a:lnTo>
                <a:lnTo>
                  <a:pt x="873" y="21"/>
                </a:lnTo>
                <a:lnTo>
                  <a:pt x="876" y="21"/>
                </a:lnTo>
                <a:lnTo>
                  <a:pt x="888" y="14"/>
                </a:lnTo>
                <a:lnTo>
                  <a:pt x="902" y="6"/>
                </a:lnTo>
                <a:lnTo>
                  <a:pt x="914" y="0"/>
                </a:lnTo>
                <a:lnTo>
                  <a:pt x="1003" y="46"/>
                </a:lnTo>
                <a:lnTo>
                  <a:pt x="1042" y="67"/>
                </a:lnTo>
                <a:lnTo>
                  <a:pt x="1135" y="116"/>
                </a:lnTo>
                <a:lnTo>
                  <a:pt x="1175" y="128"/>
                </a:lnTo>
                <a:lnTo>
                  <a:pt x="1224" y="106"/>
                </a:lnTo>
                <a:lnTo>
                  <a:pt x="1254" y="93"/>
                </a:lnTo>
                <a:lnTo>
                  <a:pt x="1282" y="80"/>
                </a:lnTo>
                <a:lnTo>
                  <a:pt x="1300" y="79"/>
                </a:lnTo>
                <a:lnTo>
                  <a:pt x="1319" y="78"/>
                </a:lnTo>
                <a:lnTo>
                  <a:pt x="1327" y="79"/>
                </a:lnTo>
                <a:lnTo>
                  <a:pt x="1356" y="82"/>
                </a:lnTo>
                <a:lnTo>
                  <a:pt x="1375" y="89"/>
                </a:lnTo>
                <a:lnTo>
                  <a:pt x="1395" y="95"/>
                </a:lnTo>
                <a:lnTo>
                  <a:pt x="1402" y="98"/>
                </a:lnTo>
                <a:lnTo>
                  <a:pt x="1434" y="101"/>
                </a:lnTo>
                <a:lnTo>
                  <a:pt x="1459" y="107"/>
                </a:lnTo>
                <a:lnTo>
                  <a:pt x="1494" y="109"/>
                </a:lnTo>
                <a:lnTo>
                  <a:pt x="1514" y="115"/>
                </a:lnTo>
                <a:lnTo>
                  <a:pt x="1540" y="139"/>
                </a:lnTo>
                <a:lnTo>
                  <a:pt x="1576" y="171"/>
                </a:lnTo>
                <a:lnTo>
                  <a:pt x="1588" y="176"/>
                </a:lnTo>
                <a:lnTo>
                  <a:pt x="1614" y="189"/>
                </a:lnTo>
                <a:lnTo>
                  <a:pt x="1633" y="197"/>
                </a:lnTo>
                <a:lnTo>
                  <a:pt x="1634" y="197"/>
                </a:lnTo>
                <a:lnTo>
                  <a:pt x="1654" y="206"/>
                </a:lnTo>
                <a:lnTo>
                  <a:pt x="1661" y="210"/>
                </a:lnTo>
                <a:lnTo>
                  <a:pt x="1671" y="212"/>
                </a:lnTo>
                <a:lnTo>
                  <a:pt x="1693" y="228"/>
                </a:lnTo>
                <a:lnTo>
                  <a:pt x="1708" y="233"/>
                </a:lnTo>
                <a:lnTo>
                  <a:pt x="1714" y="234"/>
                </a:lnTo>
                <a:lnTo>
                  <a:pt x="1730" y="243"/>
                </a:lnTo>
                <a:lnTo>
                  <a:pt x="1745" y="250"/>
                </a:lnTo>
                <a:lnTo>
                  <a:pt x="1754" y="253"/>
                </a:lnTo>
                <a:lnTo>
                  <a:pt x="1774" y="265"/>
                </a:lnTo>
                <a:lnTo>
                  <a:pt x="1783" y="272"/>
                </a:lnTo>
                <a:lnTo>
                  <a:pt x="1804" y="286"/>
                </a:lnTo>
                <a:lnTo>
                  <a:pt x="1811" y="287"/>
                </a:lnTo>
                <a:lnTo>
                  <a:pt x="1822" y="293"/>
                </a:lnTo>
                <a:lnTo>
                  <a:pt x="1844" y="306"/>
                </a:lnTo>
                <a:lnTo>
                  <a:pt x="1858" y="309"/>
                </a:lnTo>
                <a:lnTo>
                  <a:pt x="1860" y="309"/>
                </a:lnTo>
                <a:lnTo>
                  <a:pt x="1865" y="287"/>
                </a:lnTo>
                <a:lnTo>
                  <a:pt x="1865" y="286"/>
                </a:lnTo>
                <a:lnTo>
                  <a:pt x="1866" y="277"/>
                </a:lnTo>
                <a:lnTo>
                  <a:pt x="1870" y="253"/>
                </a:lnTo>
                <a:lnTo>
                  <a:pt x="1866" y="253"/>
                </a:lnTo>
                <a:lnTo>
                  <a:pt x="1864" y="251"/>
                </a:lnTo>
                <a:lnTo>
                  <a:pt x="1863" y="250"/>
                </a:lnTo>
                <a:lnTo>
                  <a:pt x="1863" y="249"/>
                </a:lnTo>
                <a:lnTo>
                  <a:pt x="1864" y="246"/>
                </a:lnTo>
                <a:lnTo>
                  <a:pt x="1865" y="243"/>
                </a:lnTo>
                <a:lnTo>
                  <a:pt x="1866" y="240"/>
                </a:lnTo>
                <a:lnTo>
                  <a:pt x="1868" y="239"/>
                </a:lnTo>
                <a:lnTo>
                  <a:pt x="1870" y="235"/>
                </a:lnTo>
                <a:lnTo>
                  <a:pt x="1875" y="222"/>
                </a:lnTo>
                <a:lnTo>
                  <a:pt x="1876" y="222"/>
                </a:lnTo>
                <a:lnTo>
                  <a:pt x="1875" y="218"/>
                </a:lnTo>
                <a:lnTo>
                  <a:pt x="1876" y="214"/>
                </a:lnTo>
                <a:lnTo>
                  <a:pt x="1877" y="212"/>
                </a:lnTo>
                <a:lnTo>
                  <a:pt x="1876" y="211"/>
                </a:lnTo>
                <a:lnTo>
                  <a:pt x="1879" y="208"/>
                </a:lnTo>
                <a:lnTo>
                  <a:pt x="1880" y="207"/>
                </a:lnTo>
                <a:lnTo>
                  <a:pt x="1881" y="206"/>
                </a:lnTo>
                <a:lnTo>
                  <a:pt x="1881" y="205"/>
                </a:lnTo>
                <a:lnTo>
                  <a:pt x="1880" y="205"/>
                </a:lnTo>
                <a:lnTo>
                  <a:pt x="1880" y="203"/>
                </a:lnTo>
                <a:lnTo>
                  <a:pt x="1881" y="201"/>
                </a:lnTo>
                <a:lnTo>
                  <a:pt x="1881" y="200"/>
                </a:lnTo>
                <a:lnTo>
                  <a:pt x="1880" y="198"/>
                </a:lnTo>
                <a:lnTo>
                  <a:pt x="1881" y="195"/>
                </a:lnTo>
                <a:lnTo>
                  <a:pt x="1881" y="196"/>
                </a:lnTo>
                <a:lnTo>
                  <a:pt x="1881" y="195"/>
                </a:lnTo>
                <a:lnTo>
                  <a:pt x="1884" y="191"/>
                </a:lnTo>
                <a:lnTo>
                  <a:pt x="1891" y="184"/>
                </a:lnTo>
                <a:lnTo>
                  <a:pt x="1896" y="184"/>
                </a:lnTo>
                <a:lnTo>
                  <a:pt x="1902" y="184"/>
                </a:lnTo>
                <a:lnTo>
                  <a:pt x="1906" y="182"/>
                </a:lnTo>
                <a:lnTo>
                  <a:pt x="1908" y="182"/>
                </a:lnTo>
                <a:lnTo>
                  <a:pt x="1909" y="181"/>
                </a:lnTo>
                <a:lnTo>
                  <a:pt x="1911" y="181"/>
                </a:lnTo>
                <a:lnTo>
                  <a:pt x="1913" y="181"/>
                </a:lnTo>
                <a:lnTo>
                  <a:pt x="1914" y="180"/>
                </a:lnTo>
                <a:lnTo>
                  <a:pt x="1916" y="180"/>
                </a:lnTo>
                <a:lnTo>
                  <a:pt x="1919" y="179"/>
                </a:lnTo>
                <a:lnTo>
                  <a:pt x="1921" y="176"/>
                </a:lnTo>
                <a:lnTo>
                  <a:pt x="1922" y="176"/>
                </a:lnTo>
                <a:lnTo>
                  <a:pt x="1925" y="175"/>
                </a:lnTo>
                <a:lnTo>
                  <a:pt x="1927" y="173"/>
                </a:lnTo>
                <a:lnTo>
                  <a:pt x="1930" y="170"/>
                </a:lnTo>
                <a:lnTo>
                  <a:pt x="1933" y="166"/>
                </a:lnTo>
                <a:lnTo>
                  <a:pt x="1934" y="164"/>
                </a:lnTo>
                <a:lnTo>
                  <a:pt x="1935" y="162"/>
                </a:lnTo>
                <a:lnTo>
                  <a:pt x="1938" y="160"/>
                </a:lnTo>
                <a:lnTo>
                  <a:pt x="1943" y="154"/>
                </a:lnTo>
                <a:lnTo>
                  <a:pt x="1946" y="152"/>
                </a:lnTo>
                <a:lnTo>
                  <a:pt x="1948" y="152"/>
                </a:lnTo>
                <a:lnTo>
                  <a:pt x="1951" y="153"/>
                </a:lnTo>
                <a:lnTo>
                  <a:pt x="1954" y="153"/>
                </a:lnTo>
                <a:lnTo>
                  <a:pt x="1961" y="152"/>
                </a:lnTo>
                <a:lnTo>
                  <a:pt x="1967" y="149"/>
                </a:lnTo>
                <a:lnTo>
                  <a:pt x="1973" y="148"/>
                </a:lnTo>
                <a:lnTo>
                  <a:pt x="1976" y="146"/>
                </a:lnTo>
                <a:lnTo>
                  <a:pt x="1980" y="142"/>
                </a:lnTo>
                <a:lnTo>
                  <a:pt x="1986" y="141"/>
                </a:lnTo>
                <a:lnTo>
                  <a:pt x="1997" y="141"/>
                </a:lnTo>
                <a:lnTo>
                  <a:pt x="2000" y="137"/>
                </a:lnTo>
                <a:lnTo>
                  <a:pt x="2008" y="133"/>
                </a:lnTo>
                <a:lnTo>
                  <a:pt x="2012" y="132"/>
                </a:lnTo>
                <a:lnTo>
                  <a:pt x="2014" y="132"/>
                </a:lnTo>
                <a:lnTo>
                  <a:pt x="2019" y="131"/>
                </a:lnTo>
                <a:lnTo>
                  <a:pt x="2023" y="131"/>
                </a:lnTo>
                <a:lnTo>
                  <a:pt x="2023" y="132"/>
                </a:lnTo>
                <a:lnTo>
                  <a:pt x="2028" y="136"/>
                </a:lnTo>
                <a:lnTo>
                  <a:pt x="2034" y="141"/>
                </a:lnTo>
                <a:lnTo>
                  <a:pt x="2044" y="147"/>
                </a:lnTo>
                <a:lnTo>
                  <a:pt x="2050" y="149"/>
                </a:lnTo>
                <a:lnTo>
                  <a:pt x="2052" y="152"/>
                </a:lnTo>
                <a:lnTo>
                  <a:pt x="2055" y="159"/>
                </a:lnTo>
                <a:lnTo>
                  <a:pt x="2055" y="160"/>
                </a:lnTo>
                <a:lnTo>
                  <a:pt x="2055" y="166"/>
                </a:lnTo>
                <a:lnTo>
                  <a:pt x="2055" y="168"/>
                </a:lnTo>
                <a:lnTo>
                  <a:pt x="2055" y="169"/>
                </a:lnTo>
                <a:lnTo>
                  <a:pt x="2056" y="170"/>
                </a:lnTo>
                <a:lnTo>
                  <a:pt x="2062" y="179"/>
                </a:lnTo>
                <a:lnTo>
                  <a:pt x="2066" y="184"/>
                </a:lnTo>
                <a:lnTo>
                  <a:pt x="2068" y="186"/>
                </a:lnTo>
                <a:lnTo>
                  <a:pt x="2071" y="191"/>
                </a:lnTo>
                <a:lnTo>
                  <a:pt x="2073" y="194"/>
                </a:lnTo>
                <a:lnTo>
                  <a:pt x="2074" y="192"/>
                </a:lnTo>
                <a:lnTo>
                  <a:pt x="2083" y="197"/>
                </a:lnTo>
                <a:lnTo>
                  <a:pt x="2101" y="201"/>
                </a:lnTo>
                <a:lnTo>
                  <a:pt x="2105" y="205"/>
                </a:lnTo>
                <a:lnTo>
                  <a:pt x="2110" y="206"/>
                </a:lnTo>
                <a:lnTo>
                  <a:pt x="2111" y="206"/>
                </a:lnTo>
                <a:lnTo>
                  <a:pt x="2112" y="207"/>
                </a:lnTo>
                <a:lnTo>
                  <a:pt x="2111" y="208"/>
                </a:lnTo>
                <a:lnTo>
                  <a:pt x="2112" y="208"/>
                </a:lnTo>
                <a:lnTo>
                  <a:pt x="2116" y="211"/>
                </a:lnTo>
                <a:lnTo>
                  <a:pt x="2121" y="214"/>
                </a:lnTo>
                <a:lnTo>
                  <a:pt x="2124" y="216"/>
                </a:lnTo>
                <a:lnTo>
                  <a:pt x="2124" y="217"/>
                </a:lnTo>
                <a:lnTo>
                  <a:pt x="2124" y="221"/>
                </a:lnTo>
                <a:lnTo>
                  <a:pt x="2125" y="222"/>
                </a:lnTo>
                <a:lnTo>
                  <a:pt x="2127" y="223"/>
                </a:lnTo>
                <a:lnTo>
                  <a:pt x="2127" y="226"/>
                </a:lnTo>
                <a:lnTo>
                  <a:pt x="2127" y="227"/>
                </a:lnTo>
                <a:lnTo>
                  <a:pt x="2136" y="227"/>
                </a:lnTo>
                <a:lnTo>
                  <a:pt x="2140" y="228"/>
                </a:lnTo>
                <a:lnTo>
                  <a:pt x="2141" y="228"/>
                </a:lnTo>
                <a:lnTo>
                  <a:pt x="2142" y="227"/>
                </a:lnTo>
                <a:lnTo>
                  <a:pt x="2146" y="227"/>
                </a:lnTo>
                <a:lnTo>
                  <a:pt x="2152" y="227"/>
                </a:lnTo>
                <a:lnTo>
                  <a:pt x="2156" y="227"/>
                </a:lnTo>
                <a:lnTo>
                  <a:pt x="2158" y="227"/>
                </a:lnTo>
                <a:lnTo>
                  <a:pt x="2159" y="228"/>
                </a:lnTo>
                <a:lnTo>
                  <a:pt x="2162" y="230"/>
                </a:lnTo>
                <a:lnTo>
                  <a:pt x="2165" y="243"/>
                </a:lnTo>
                <a:lnTo>
                  <a:pt x="2167" y="244"/>
                </a:lnTo>
                <a:lnTo>
                  <a:pt x="2167" y="245"/>
                </a:lnTo>
                <a:lnTo>
                  <a:pt x="2168" y="246"/>
                </a:lnTo>
                <a:lnTo>
                  <a:pt x="2168" y="248"/>
                </a:lnTo>
                <a:lnTo>
                  <a:pt x="2169" y="249"/>
                </a:lnTo>
                <a:lnTo>
                  <a:pt x="2170" y="250"/>
                </a:lnTo>
                <a:lnTo>
                  <a:pt x="2172" y="253"/>
                </a:lnTo>
                <a:lnTo>
                  <a:pt x="2174" y="256"/>
                </a:lnTo>
                <a:lnTo>
                  <a:pt x="2176" y="261"/>
                </a:lnTo>
                <a:lnTo>
                  <a:pt x="2176" y="265"/>
                </a:lnTo>
                <a:lnTo>
                  <a:pt x="2178" y="266"/>
                </a:lnTo>
                <a:lnTo>
                  <a:pt x="2179" y="269"/>
                </a:lnTo>
                <a:lnTo>
                  <a:pt x="2184" y="267"/>
                </a:lnTo>
                <a:lnTo>
                  <a:pt x="2186" y="267"/>
                </a:lnTo>
                <a:lnTo>
                  <a:pt x="2188" y="266"/>
                </a:lnTo>
                <a:lnTo>
                  <a:pt x="2190" y="265"/>
                </a:lnTo>
                <a:lnTo>
                  <a:pt x="2191" y="267"/>
                </a:lnTo>
                <a:lnTo>
                  <a:pt x="2192" y="267"/>
                </a:lnTo>
                <a:lnTo>
                  <a:pt x="2222" y="290"/>
                </a:lnTo>
                <a:lnTo>
                  <a:pt x="2223" y="290"/>
                </a:lnTo>
                <a:lnTo>
                  <a:pt x="2226" y="292"/>
                </a:lnTo>
                <a:lnTo>
                  <a:pt x="2231" y="293"/>
                </a:lnTo>
                <a:lnTo>
                  <a:pt x="2232" y="295"/>
                </a:lnTo>
                <a:lnTo>
                  <a:pt x="2236" y="298"/>
                </a:lnTo>
                <a:lnTo>
                  <a:pt x="2238" y="299"/>
                </a:lnTo>
                <a:lnTo>
                  <a:pt x="2240" y="299"/>
                </a:lnTo>
                <a:lnTo>
                  <a:pt x="2243" y="301"/>
                </a:lnTo>
                <a:lnTo>
                  <a:pt x="2244" y="299"/>
                </a:lnTo>
                <a:lnTo>
                  <a:pt x="2269" y="303"/>
                </a:lnTo>
                <a:lnTo>
                  <a:pt x="2297" y="297"/>
                </a:lnTo>
                <a:lnTo>
                  <a:pt x="2298" y="303"/>
                </a:lnTo>
                <a:lnTo>
                  <a:pt x="2299" y="306"/>
                </a:lnTo>
                <a:lnTo>
                  <a:pt x="2299" y="307"/>
                </a:lnTo>
                <a:lnTo>
                  <a:pt x="2301" y="308"/>
                </a:lnTo>
                <a:lnTo>
                  <a:pt x="2302" y="308"/>
                </a:lnTo>
                <a:lnTo>
                  <a:pt x="2306" y="309"/>
                </a:lnTo>
                <a:lnTo>
                  <a:pt x="2309" y="313"/>
                </a:lnTo>
                <a:lnTo>
                  <a:pt x="2312" y="317"/>
                </a:lnTo>
                <a:lnTo>
                  <a:pt x="2313" y="319"/>
                </a:lnTo>
                <a:lnTo>
                  <a:pt x="2317" y="325"/>
                </a:lnTo>
                <a:lnTo>
                  <a:pt x="2322" y="331"/>
                </a:lnTo>
                <a:lnTo>
                  <a:pt x="2322" y="333"/>
                </a:lnTo>
                <a:lnTo>
                  <a:pt x="2323" y="334"/>
                </a:lnTo>
                <a:lnTo>
                  <a:pt x="2324" y="333"/>
                </a:lnTo>
                <a:lnTo>
                  <a:pt x="2327" y="334"/>
                </a:lnTo>
                <a:lnTo>
                  <a:pt x="2328" y="336"/>
                </a:lnTo>
                <a:lnTo>
                  <a:pt x="2329" y="338"/>
                </a:lnTo>
                <a:lnTo>
                  <a:pt x="2329" y="339"/>
                </a:lnTo>
                <a:lnTo>
                  <a:pt x="2334" y="344"/>
                </a:lnTo>
                <a:lnTo>
                  <a:pt x="2349" y="340"/>
                </a:lnTo>
                <a:lnTo>
                  <a:pt x="2354" y="340"/>
                </a:lnTo>
                <a:lnTo>
                  <a:pt x="2355" y="339"/>
                </a:lnTo>
                <a:lnTo>
                  <a:pt x="2365" y="333"/>
                </a:lnTo>
                <a:lnTo>
                  <a:pt x="2368" y="329"/>
                </a:lnTo>
                <a:lnTo>
                  <a:pt x="2377" y="323"/>
                </a:lnTo>
                <a:lnTo>
                  <a:pt x="2382" y="320"/>
                </a:lnTo>
                <a:lnTo>
                  <a:pt x="2384" y="319"/>
                </a:lnTo>
                <a:lnTo>
                  <a:pt x="2387" y="315"/>
                </a:lnTo>
                <a:lnTo>
                  <a:pt x="2389" y="313"/>
                </a:lnTo>
                <a:lnTo>
                  <a:pt x="2391" y="312"/>
                </a:lnTo>
                <a:lnTo>
                  <a:pt x="2397" y="307"/>
                </a:lnTo>
                <a:lnTo>
                  <a:pt x="2398" y="306"/>
                </a:lnTo>
                <a:lnTo>
                  <a:pt x="2399" y="302"/>
                </a:lnTo>
                <a:lnTo>
                  <a:pt x="2403" y="297"/>
                </a:lnTo>
                <a:lnTo>
                  <a:pt x="2407" y="293"/>
                </a:lnTo>
                <a:lnTo>
                  <a:pt x="2409" y="291"/>
                </a:lnTo>
                <a:lnTo>
                  <a:pt x="2410" y="288"/>
                </a:lnTo>
                <a:lnTo>
                  <a:pt x="2415" y="280"/>
                </a:lnTo>
                <a:lnTo>
                  <a:pt x="2416" y="276"/>
                </a:lnTo>
                <a:lnTo>
                  <a:pt x="2420" y="271"/>
                </a:lnTo>
                <a:lnTo>
                  <a:pt x="2421" y="270"/>
                </a:lnTo>
                <a:lnTo>
                  <a:pt x="2424" y="267"/>
                </a:lnTo>
                <a:lnTo>
                  <a:pt x="2430" y="264"/>
                </a:lnTo>
                <a:lnTo>
                  <a:pt x="2437" y="262"/>
                </a:lnTo>
                <a:lnTo>
                  <a:pt x="2439" y="261"/>
                </a:lnTo>
                <a:lnTo>
                  <a:pt x="2441" y="260"/>
                </a:lnTo>
                <a:lnTo>
                  <a:pt x="2442" y="259"/>
                </a:lnTo>
                <a:lnTo>
                  <a:pt x="2443" y="256"/>
                </a:lnTo>
                <a:lnTo>
                  <a:pt x="2446" y="254"/>
                </a:lnTo>
                <a:lnTo>
                  <a:pt x="2451" y="251"/>
                </a:lnTo>
                <a:lnTo>
                  <a:pt x="2452" y="250"/>
                </a:lnTo>
                <a:lnTo>
                  <a:pt x="2453" y="248"/>
                </a:lnTo>
                <a:lnTo>
                  <a:pt x="2455" y="245"/>
                </a:lnTo>
                <a:lnTo>
                  <a:pt x="2456" y="244"/>
                </a:lnTo>
                <a:lnTo>
                  <a:pt x="2459" y="242"/>
                </a:lnTo>
                <a:lnTo>
                  <a:pt x="2462" y="239"/>
                </a:lnTo>
                <a:lnTo>
                  <a:pt x="2466" y="240"/>
                </a:lnTo>
                <a:lnTo>
                  <a:pt x="2471" y="242"/>
                </a:lnTo>
                <a:lnTo>
                  <a:pt x="2475" y="242"/>
                </a:lnTo>
                <a:lnTo>
                  <a:pt x="2483" y="242"/>
                </a:lnTo>
                <a:lnTo>
                  <a:pt x="2488" y="242"/>
                </a:lnTo>
                <a:lnTo>
                  <a:pt x="2549" y="250"/>
                </a:lnTo>
                <a:lnTo>
                  <a:pt x="2554" y="250"/>
                </a:lnTo>
                <a:lnTo>
                  <a:pt x="2558" y="249"/>
                </a:lnTo>
                <a:lnTo>
                  <a:pt x="2566" y="246"/>
                </a:lnTo>
                <a:lnTo>
                  <a:pt x="2570" y="244"/>
                </a:lnTo>
                <a:lnTo>
                  <a:pt x="2574" y="240"/>
                </a:lnTo>
                <a:lnTo>
                  <a:pt x="2576" y="239"/>
                </a:lnTo>
                <a:lnTo>
                  <a:pt x="2578" y="237"/>
                </a:lnTo>
                <a:lnTo>
                  <a:pt x="2618" y="166"/>
                </a:lnTo>
                <a:lnTo>
                  <a:pt x="2618" y="165"/>
                </a:lnTo>
                <a:lnTo>
                  <a:pt x="2621" y="163"/>
                </a:lnTo>
                <a:lnTo>
                  <a:pt x="2628" y="150"/>
                </a:lnTo>
                <a:lnTo>
                  <a:pt x="2634" y="146"/>
                </a:lnTo>
                <a:lnTo>
                  <a:pt x="2637" y="144"/>
                </a:lnTo>
                <a:lnTo>
                  <a:pt x="2656" y="137"/>
                </a:lnTo>
                <a:lnTo>
                  <a:pt x="2660" y="133"/>
                </a:lnTo>
                <a:lnTo>
                  <a:pt x="2662" y="131"/>
                </a:lnTo>
                <a:lnTo>
                  <a:pt x="2665" y="128"/>
                </a:lnTo>
                <a:lnTo>
                  <a:pt x="2670" y="120"/>
                </a:lnTo>
                <a:lnTo>
                  <a:pt x="2681" y="122"/>
                </a:lnTo>
                <a:lnTo>
                  <a:pt x="2690" y="122"/>
                </a:lnTo>
                <a:lnTo>
                  <a:pt x="2704" y="126"/>
                </a:lnTo>
                <a:lnTo>
                  <a:pt x="2709" y="126"/>
                </a:lnTo>
                <a:lnTo>
                  <a:pt x="2718" y="126"/>
                </a:lnTo>
                <a:lnTo>
                  <a:pt x="2731" y="126"/>
                </a:lnTo>
                <a:lnTo>
                  <a:pt x="2729" y="138"/>
                </a:lnTo>
                <a:lnTo>
                  <a:pt x="2740" y="143"/>
                </a:lnTo>
                <a:lnTo>
                  <a:pt x="2742" y="144"/>
                </a:lnTo>
                <a:lnTo>
                  <a:pt x="2746" y="143"/>
                </a:lnTo>
                <a:lnTo>
                  <a:pt x="2754" y="142"/>
                </a:lnTo>
                <a:lnTo>
                  <a:pt x="2755" y="142"/>
                </a:lnTo>
                <a:lnTo>
                  <a:pt x="2760" y="146"/>
                </a:lnTo>
                <a:lnTo>
                  <a:pt x="2761" y="147"/>
                </a:lnTo>
                <a:lnTo>
                  <a:pt x="2760" y="148"/>
                </a:lnTo>
                <a:lnTo>
                  <a:pt x="2758" y="152"/>
                </a:lnTo>
                <a:lnTo>
                  <a:pt x="2756" y="157"/>
                </a:lnTo>
                <a:lnTo>
                  <a:pt x="2756" y="159"/>
                </a:lnTo>
                <a:lnTo>
                  <a:pt x="2755" y="162"/>
                </a:lnTo>
                <a:lnTo>
                  <a:pt x="2754" y="166"/>
                </a:lnTo>
                <a:lnTo>
                  <a:pt x="2752" y="170"/>
                </a:lnTo>
                <a:lnTo>
                  <a:pt x="2751" y="171"/>
                </a:lnTo>
                <a:lnTo>
                  <a:pt x="2751" y="173"/>
                </a:lnTo>
                <a:lnTo>
                  <a:pt x="2747" y="184"/>
                </a:lnTo>
                <a:lnTo>
                  <a:pt x="2750" y="189"/>
                </a:lnTo>
                <a:lnTo>
                  <a:pt x="2751" y="190"/>
                </a:lnTo>
                <a:lnTo>
                  <a:pt x="2751" y="192"/>
                </a:lnTo>
                <a:lnTo>
                  <a:pt x="2752" y="196"/>
                </a:lnTo>
                <a:lnTo>
                  <a:pt x="2754" y="200"/>
                </a:lnTo>
                <a:lnTo>
                  <a:pt x="2757" y="205"/>
                </a:lnTo>
                <a:lnTo>
                  <a:pt x="2758" y="207"/>
                </a:lnTo>
                <a:lnTo>
                  <a:pt x="2761" y="210"/>
                </a:lnTo>
                <a:lnTo>
                  <a:pt x="2766" y="218"/>
                </a:lnTo>
                <a:lnTo>
                  <a:pt x="2770" y="222"/>
                </a:lnTo>
                <a:lnTo>
                  <a:pt x="2772" y="224"/>
                </a:lnTo>
                <a:lnTo>
                  <a:pt x="2774" y="228"/>
                </a:lnTo>
                <a:lnTo>
                  <a:pt x="2774" y="229"/>
                </a:lnTo>
                <a:lnTo>
                  <a:pt x="2778" y="233"/>
                </a:lnTo>
                <a:lnTo>
                  <a:pt x="2781" y="233"/>
                </a:lnTo>
                <a:lnTo>
                  <a:pt x="2788" y="232"/>
                </a:lnTo>
                <a:lnTo>
                  <a:pt x="2789" y="230"/>
                </a:lnTo>
                <a:lnTo>
                  <a:pt x="2790" y="230"/>
                </a:lnTo>
                <a:lnTo>
                  <a:pt x="2797" y="229"/>
                </a:lnTo>
                <a:lnTo>
                  <a:pt x="2799" y="229"/>
                </a:lnTo>
                <a:lnTo>
                  <a:pt x="2802" y="228"/>
                </a:lnTo>
                <a:lnTo>
                  <a:pt x="2811" y="228"/>
                </a:lnTo>
                <a:lnTo>
                  <a:pt x="2814" y="229"/>
                </a:lnTo>
                <a:lnTo>
                  <a:pt x="2816" y="232"/>
                </a:lnTo>
                <a:lnTo>
                  <a:pt x="2821" y="239"/>
                </a:lnTo>
                <a:lnTo>
                  <a:pt x="2822" y="240"/>
                </a:lnTo>
                <a:lnTo>
                  <a:pt x="2830" y="243"/>
                </a:lnTo>
                <a:lnTo>
                  <a:pt x="2832" y="243"/>
                </a:lnTo>
                <a:lnTo>
                  <a:pt x="2822" y="261"/>
                </a:lnTo>
                <a:lnTo>
                  <a:pt x="2820" y="262"/>
                </a:lnTo>
                <a:lnTo>
                  <a:pt x="2820" y="264"/>
                </a:lnTo>
                <a:lnTo>
                  <a:pt x="2818" y="265"/>
                </a:lnTo>
                <a:lnTo>
                  <a:pt x="2814" y="269"/>
                </a:lnTo>
                <a:lnTo>
                  <a:pt x="2814" y="270"/>
                </a:lnTo>
                <a:lnTo>
                  <a:pt x="2811" y="271"/>
                </a:lnTo>
                <a:lnTo>
                  <a:pt x="2811" y="272"/>
                </a:lnTo>
                <a:lnTo>
                  <a:pt x="2808" y="277"/>
                </a:lnTo>
                <a:lnTo>
                  <a:pt x="2808" y="281"/>
                </a:lnTo>
                <a:lnTo>
                  <a:pt x="2808" y="283"/>
                </a:lnTo>
                <a:lnTo>
                  <a:pt x="2808" y="285"/>
                </a:lnTo>
                <a:lnTo>
                  <a:pt x="2806" y="287"/>
                </a:lnTo>
                <a:lnTo>
                  <a:pt x="2808" y="291"/>
                </a:lnTo>
                <a:lnTo>
                  <a:pt x="2808" y="293"/>
                </a:lnTo>
                <a:lnTo>
                  <a:pt x="2806" y="295"/>
                </a:lnTo>
                <a:lnTo>
                  <a:pt x="2805" y="297"/>
                </a:lnTo>
                <a:lnTo>
                  <a:pt x="2803" y="298"/>
                </a:lnTo>
                <a:lnTo>
                  <a:pt x="2802" y="301"/>
                </a:lnTo>
                <a:lnTo>
                  <a:pt x="2800" y="302"/>
                </a:lnTo>
                <a:lnTo>
                  <a:pt x="2800" y="303"/>
                </a:lnTo>
                <a:lnTo>
                  <a:pt x="2802" y="306"/>
                </a:lnTo>
                <a:lnTo>
                  <a:pt x="2802" y="307"/>
                </a:lnTo>
                <a:lnTo>
                  <a:pt x="2803" y="308"/>
                </a:lnTo>
                <a:lnTo>
                  <a:pt x="2804" y="312"/>
                </a:lnTo>
                <a:lnTo>
                  <a:pt x="2805" y="314"/>
                </a:lnTo>
                <a:lnTo>
                  <a:pt x="2802" y="329"/>
                </a:lnTo>
                <a:lnTo>
                  <a:pt x="2800" y="330"/>
                </a:lnTo>
                <a:lnTo>
                  <a:pt x="2799" y="331"/>
                </a:lnTo>
                <a:lnTo>
                  <a:pt x="2799" y="334"/>
                </a:lnTo>
                <a:lnTo>
                  <a:pt x="2798" y="344"/>
                </a:lnTo>
                <a:lnTo>
                  <a:pt x="2798" y="346"/>
                </a:lnTo>
                <a:lnTo>
                  <a:pt x="2799" y="347"/>
                </a:lnTo>
                <a:lnTo>
                  <a:pt x="2799" y="351"/>
                </a:lnTo>
                <a:lnTo>
                  <a:pt x="2800" y="351"/>
                </a:lnTo>
                <a:lnTo>
                  <a:pt x="2798" y="350"/>
                </a:lnTo>
                <a:lnTo>
                  <a:pt x="2795" y="349"/>
                </a:lnTo>
                <a:lnTo>
                  <a:pt x="2792" y="349"/>
                </a:lnTo>
                <a:lnTo>
                  <a:pt x="2792" y="347"/>
                </a:lnTo>
                <a:lnTo>
                  <a:pt x="2790" y="349"/>
                </a:lnTo>
                <a:lnTo>
                  <a:pt x="2787" y="347"/>
                </a:lnTo>
                <a:lnTo>
                  <a:pt x="2782" y="349"/>
                </a:lnTo>
                <a:lnTo>
                  <a:pt x="2778" y="350"/>
                </a:lnTo>
                <a:lnTo>
                  <a:pt x="2776" y="351"/>
                </a:lnTo>
                <a:lnTo>
                  <a:pt x="2774" y="350"/>
                </a:lnTo>
                <a:lnTo>
                  <a:pt x="2772" y="351"/>
                </a:lnTo>
                <a:lnTo>
                  <a:pt x="2771" y="351"/>
                </a:lnTo>
                <a:lnTo>
                  <a:pt x="2768" y="350"/>
                </a:lnTo>
                <a:lnTo>
                  <a:pt x="2763" y="351"/>
                </a:lnTo>
                <a:lnTo>
                  <a:pt x="2761" y="351"/>
                </a:lnTo>
                <a:lnTo>
                  <a:pt x="2757" y="350"/>
                </a:lnTo>
                <a:lnTo>
                  <a:pt x="2754" y="351"/>
                </a:lnTo>
                <a:lnTo>
                  <a:pt x="2751" y="350"/>
                </a:lnTo>
                <a:lnTo>
                  <a:pt x="2746" y="349"/>
                </a:lnTo>
                <a:lnTo>
                  <a:pt x="2744" y="349"/>
                </a:lnTo>
                <a:lnTo>
                  <a:pt x="2741" y="350"/>
                </a:lnTo>
                <a:lnTo>
                  <a:pt x="2738" y="351"/>
                </a:lnTo>
                <a:lnTo>
                  <a:pt x="2736" y="351"/>
                </a:lnTo>
                <a:lnTo>
                  <a:pt x="2734" y="350"/>
                </a:lnTo>
                <a:lnTo>
                  <a:pt x="2728" y="349"/>
                </a:lnTo>
                <a:lnTo>
                  <a:pt x="2725" y="349"/>
                </a:lnTo>
                <a:lnTo>
                  <a:pt x="2723" y="350"/>
                </a:lnTo>
                <a:lnTo>
                  <a:pt x="2722" y="350"/>
                </a:lnTo>
                <a:lnTo>
                  <a:pt x="2718" y="352"/>
                </a:lnTo>
                <a:lnTo>
                  <a:pt x="2714" y="355"/>
                </a:lnTo>
                <a:lnTo>
                  <a:pt x="2713" y="355"/>
                </a:lnTo>
                <a:lnTo>
                  <a:pt x="2704" y="359"/>
                </a:lnTo>
                <a:lnTo>
                  <a:pt x="2702" y="359"/>
                </a:lnTo>
                <a:lnTo>
                  <a:pt x="2701" y="360"/>
                </a:lnTo>
                <a:lnTo>
                  <a:pt x="2697" y="360"/>
                </a:lnTo>
                <a:lnTo>
                  <a:pt x="2693" y="361"/>
                </a:lnTo>
                <a:lnTo>
                  <a:pt x="2692" y="361"/>
                </a:lnTo>
                <a:lnTo>
                  <a:pt x="2691" y="361"/>
                </a:lnTo>
                <a:lnTo>
                  <a:pt x="2687" y="361"/>
                </a:lnTo>
                <a:lnTo>
                  <a:pt x="2682" y="363"/>
                </a:lnTo>
                <a:lnTo>
                  <a:pt x="2672" y="365"/>
                </a:lnTo>
                <a:lnTo>
                  <a:pt x="2662" y="367"/>
                </a:lnTo>
                <a:lnTo>
                  <a:pt x="2655" y="367"/>
                </a:lnTo>
                <a:lnTo>
                  <a:pt x="2653" y="370"/>
                </a:lnTo>
                <a:lnTo>
                  <a:pt x="2646" y="371"/>
                </a:lnTo>
                <a:lnTo>
                  <a:pt x="2642" y="375"/>
                </a:lnTo>
                <a:lnTo>
                  <a:pt x="2637" y="377"/>
                </a:lnTo>
                <a:lnTo>
                  <a:pt x="2628" y="381"/>
                </a:lnTo>
                <a:lnTo>
                  <a:pt x="2613" y="389"/>
                </a:lnTo>
                <a:lnTo>
                  <a:pt x="2610" y="389"/>
                </a:lnTo>
                <a:lnTo>
                  <a:pt x="2607" y="391"/>
                </a:lnTo>
                <a:lnTo>
                  <a:pt x="2600" y="395"/>
                </a:lnTo>
                <a:lnTo>
                  <a:pt x="2594" y="398"/>
                </a:lnTo>
                <a:lnTo>
                  <a:pt x="2591" y="397"/>
                </a:lnTo>
                <a:lnTo>
                  <a:pt x="2589" y="395"/>
                </a:lnTo>
                <a:lnTo>
                  <a:pt x="2585" y="400"/>
                </a:lnTo>
                <a:lnTo>
                  <a:pt x="2581" y="407"/>
                </a:lnTo>
                <a:lnTo>
                  <a:pt x="2573" y="416"/>
                </a:lnTo>
                <a:lnTo>
                  <a:pt x="2564" y="429"/>
                </a:lnTo>
                <a:lnTo>
                  <a:pt x="2552" y="423"/>
                </a:lnTo>
                <a:lnTo>
                  <a:pt x="2551" y="423"/>
                </a:lnTo>
                <a:lnTo>
                  <a:pt x="2542" y="418"/>
                </a:lnTo>
                <a:lnTo>
                  <a:pt x="2537" y="421"/>
                </a:lnTo>
                <a:lnTo>
                  <a:pt x="2535" y="424"/>
                </a:lnTo>
                <a:lnTo>
                  <a:pt x="2537" y="425"/>
                </a:lnTo>
                <a:lnTo>
                  <a:pt x="2539" y="427"/>
                </a:lnTo>
                <a:lnTo>
                  <a:pt x="2541" y="429"/>
                </a:lnTo>
                <a:lnTo>
                  <a:pt x="2542" y="430"/>
                </a:lnTo>
                <a:lnTo>
                  <a:pt x="2543" y="431"/>
                </a:lnTo>
                <a:lnTo>
                  <a:pt x="2544" y="434"/>
                </a:lnTo>
                <a:lnTo>
                  <a:pt x="2546" y="437"/>
                </a:lnTo>
                <a:lnTo>
                  <a:pt x="2544" y="442"/>
                </a:lnTo>
                <a:lnTo>
                  <a:pt x="2542" y="441"/>
                </a:lnTo>
                <a:lnTo>
                  <a:pt x="2541" y="442"/>
                </a:lnTo>
                <a:lnTo>
                  <a:pt x="2533" y="452"/>
                </a:lnTo>
                <a:lnTo>
                  <a:pt x="2531" y="456"/>
                </a:lnTo>
                <a:lnTo>
                  <a:pt x="2528" y="459"/>
                </a:lnTo>
                <a:lnTo>
                  <a:pt x="2527" y="462"/>
                </a:lnTo>
                <a:lnTo>
                  <a:pt x="2525" y="466"/>
                </a:lnTo>
                <a:lnTo>
                  <a:pt x="2523" y="468"/>
                </a:lnTo>
                <a:lnTo>
                  <a:pt x="2522" y="471"/>
                </a:lnTo>
                <a:lnTo>
                  <a:pt x="2521" y="472"/>
                </a:lnTo>
                <a:lnTo>
                  <a:pt x="2520" y="474"/>
                </a:lnTo>
                <a:lnTo>
                  <a:pt x="2519" y="480"/>
                </a:lnTo>
                <a:lnTo>
                  <a:pt x="2517" y="484"/>
                </a:lnTo>
                <a:lnTo>
                  <a:pt x="2517" y="485"/>
                </a:lnTo>
                <a:lnTo>
                  <a:pt x="2517" y="487"/>
                </a:lnTo>
                <a:lnTo>
                  <a:pt x="2516" y="490"/>
                </a:lnTo>
                <a:lnTo>
                  <a:pt x="2515" y="490"/>
                </a:lnTo>
                <a:lnTo>
                  <a:pt x="2512" y="493"/>
                </a:lnTo>
                <a:lnTo>
                  <a:pt x="2510" y="500"/>
                </a:lnTo>
                <a:lnTo>
                  <a:pt x="2510" y="501"/>
                </a:lnTo>
                <a:lnTo>
                  <a:pt x="2509" y="503"/>
                </a:lnTo>
                <a:lnTo>
                  <a:pt x="2507" y="511"/>
                </a:lnTo>
                <a:lnTo>
                  <a:pt x="2505" y="512"/>
                </a:lnTo>
                <a:lnTo>
                  <a:pt x="2500" y="514"/>
                </a:lnTo>
                <a:lnTo>
                  <a:pt x="2499" y="515"/>
                </a:lnTo>
                <a:lnTo>
                  <a:pt x="2501" y="521"/>
                </a:lnTo>
                <a:lnTo>
                  <a:pt x="2503" y="522"/>
                </a:lnTo>
                <a:lnTo>
                  <a:pt x="2506" y="523"/>
                </a:lnTo>
                <a:lnTo>
                  <a:pt x="2509" y="526"/>
                </a:lnTo>
                <a:lnTo>
                  <a:pt x="2510" y="526"/>
                </a:lnTo>
                <a:lnTo>
                  <a:pt x="2507" y="531"/>
                </a:lnTo>
                <a:lnTo>
                  <a:pt x="2499" y="531"/>
                </a:lnTo>
                <a:lnTo>
                  <a:pt x="2488" y="527"/>
                </a:lnTo>
                <a:lnTo>
                  <a:pt x="2485" y="535"/>
                </a:lnTo>
                <a:lnTo>
                  <a:pt x="2485" y="539"/>
                </a:lnTo>
                <a:lnTo>
                  <a:pt x="2493" y="541"/>
                </a:lnTo>
                <a:lnTo>
                  <a:pt x="2493" y="551"/>
                </a:lnTo>
                <a:lnTo>
                  <a:pt x="2491" y="551"/>
                </a:lnTo>
                <a:lnTo>
                  <a:pt x="2491" y="552"/>
                </a:lnTo>
                <a:lnTo>
                  <a:pt x="2495" y="553"/>
                </a:lnTo>
                <a:lnTo>
                  <a:pt x="2495" y="554"/>
                </a:lnTo>
                <a:lnTo>
                  <a:pt x="2494" y="563"/>
                </a:lnTo>
                <a:lnTo>
                  <a:pt x="2496" y="568"/>
                </a:lnTo>
                <a:lnTo>
                  <a:pt x="2500" y="574"/>
                </a:lnTo>
                <a:lnTo>
                  <a:pt x="2499" y="576"/>
                </a:lnTo>
                <a:lnTo>
                  <a:pt x="2498" y="578"/>
                </a:lnTo>
                <a:lnTo>
                  <a:pt x="2507" y="599"/>
                </a:lnTo>
                <a:lnTo>
                  <a:pt x="2509" y="600"/>
                </a:lnTo>
                <a:lnTo>
                  <a:pt x="2511" y="608"/>
                </a:lnTo>
                <a:lnTo>
                  <a:pt x="2514" y="613"/>
                </a:lnTo>
                <a:lnTo>
                  <a:pt x="2516" y="617"/>
                </a:lnTo>
                <a:lnTo>
                  <a:pt x="2525" y="636"/>
                </a:lnTo>
                <a:lnTo>
                  <a:pt x="2514" y="637"/>
                </a:lnTo>
                <a:lnTo>
                  <a:pt x="2514" y="638"/>
                </a:lnTo>
                <a:lnTo>
                  <a:pt x="2512" y="639"/>
                </a:lnTo>
                <a:lnTo>
                  <a:pt x="2510" y="640"/>
                </a:lnTo>
                <a:lnTo>
                  <a:pt x="2509" y="640"/>
                </a:lnTo>
                <a:lnTo>
                  <a:pt x="2507" y="642"/>
                </a:lnTo>
                <a:lnTo>
                  <a:pt x="2506" y="642"/>
                </a:lnTo>
                <a:lnTo>
                  <a:pt x="2504" y="642"/>
                </a:lnTo>
                <a:lnTo>
                  <a:pt x="2500" y="643"/>
                </a:lnTo>
                <a:lnTo>
                  <a:pt x="2493" y="647"/>
                </a:lnTo>
                <a:lnTo>
                  <a:pt x="2490" y="648"/>
                </a:lnTo>
                <a:lnTo>
                  <a:pt x="2485" y="649"/>
                </a:lnTo>
                <a:lnTo>
                  <a:pt x="2482" y="648"/>
                </a:lnTo>
                <a:lnTo>
                  <a:pt x="2479" y="649"/>
                </a:lnTo>
                <a:lnTo>
                  <a:pt x="2472" y="650"/>
                </a:lnTo>
                <a:lnTo>
                  <a:pt x="2468" y="652"/>
                </a:lnTo>
                <a:lnTo>
                  <a:pt x="2467" y="653"/>
                </a:lnTo>
                <a:lnTo>
                  <a:pt x="2466" y="655"/>
                </a:lnTo>
                <a:lnTo>
                  <a:pt x="2464" y="655"/>
                </a:lnTo>
                <a:lnTo>
                  <a:pt x="2463" y="656"/>
                </a:lnTo>
                <a:lnTo>
                  <a:pt x="2462" y="658"/>
                </a:lnTo>
                <a:lnTo>
                  <a:pt x="2457" y="658"/>
                </a:lnTo>
                <a:lnTo>
                  <a:pt x="2455" y="658"/>
                </a:lnTo>
                <a:lnTo>
                  <a:pt x="2452" y="659"/>
                </a:lnTo>
                <a:lnTo>
                  <a:pt x="2450" y="659"/>
                </a:lnTo>
                <a:lnTo>
                  <a:pt x="2447" y="660"/>
                </a:lnTo>
                <a:lnTo>
                  <a:pt x="2441" y="661"/>
                </a:lnTo>
                <a:lnTo>
                  <a:pt x="2430" y="664"/>
                </a:lnTo>
                <a:lnTo>
                  <a:pt x="2431" y="677"/>
                </a:lnTo>
                <a:lnTo>
                  <a:pt x="2434" y="679"/>
                </a:lnTo>
                <a:lnTo>
                  <a:pt x="2434" y="680"/>
                </a:lnTo>
                <a:lnTo>
                  <a:pt x="2436" y="684"/>
                </a:lnTo>
                <a:lnTo>
                  <a:pt x="2442" y="682"/>
                </a:lnTo>
                <a:lnTo>
                  <a:pt x="2445" y="684"/>
                </a:lnTo>
                <a:lnTo>
                  <a:pt x="2447" y="687"/>
                </a:lnTo>
                <a:lnTo>
                  <a:pt x="2448" y="692"/>
                </a:lnTo>
                <a:lnTo>
                  <a:pt x="2451" y="695"/>
                </a:lnTo>
                <a:lnTo>
                  <a:pt x="2452" y="697"/>
                </a:lnTo>
                <a:lnTo>
                  <a:pt x="2456" y="698"/>
                </a:lnTo>
                <a:lnTo>
                  <a:pt x="2458" y="703"/>
                </a:lnTo>
                <a:lnTo>
                  <a:pt x="2459" y="704"/>
                </a:lnTo>
                <a:lnTo>
                  <a:pt x="2461" y="707"/>
                </a:lnTo>
                <a:lnTo>
                  <a:pt x="2464" y="709"/>
                </a:lnTo>
                <a:lnTo>
                  <a:pt x="2467" y="709"/>
                </a:lnTo>
                <a:lnTo>
                  <a:pt x="2472" y="708"/>
                </a:lnTo>
                <a:lnTo>
                  <a:pt x="2478" y="709"/>
                </a:lnTo>
                <a:lnTo>
                  <a:pt x="2493" y="714"/>
                </a:lnTo>
                <a:lnTo>
                  <a:pt x="2494" y="713"/>
                </a:lnTo>
                <a:lnTo>
                  <a:pt x="2495" y="713"/>
                </a:lnTo>
                <a:lnTo>
                  <a:pt x="2496" y="713"/>
                </a:lnTo>
                <a:lnTo>
                  <a:pt x="2498" y="714"/>
                </a:lnTo>
                <a:lnTo>
                  <a:pt x="2499" y="713"/>
                </a:lnTo>
                <a:lnTo>
                  <a:pt x="2501" y="713"/>
                </a:lnTo>
                <a:lnTo>
                  <a:pt x="2503" y="714"/>
                </a:lnTo>
                <a:lnTo>
                  <a:pt x="2506" y="714"/>
                </a:lnTo>
                <a:lnTo>
                  <a:pt x="2507" y="714"/>
                </a:lnTo>
                <a:lnTo>
                  <a:pt x="2510" y="716"/>
                </a:lnTo>
                <a:lnTo>
                  <a:pt x="2511" y="716"/>
                </a:lnTo>
                <a:lnTo>
                  <a:pt x="2512" y="714"/>
                </a:lnTo>
                <a:lnTo>
                  <a:pt x="2512" y="713"/>
                </a:lnTo>
                <a:lnTo>
                  <a:pt x="2516" y="713"/>
                </a:lnTo>
                <a:lnTo>
                  <a:pt x="2520" y="714"/>
                </a:lnTo>
                <a:lnTo>
                  <a:pt x="2522" y="714"/>
                </a:lnTo>
                <a:lnTo>
                  <a:pt x="2526" y="712"/>
                </a:lnTo>
                <a:lnTo>
                  <a:pt x="2527" y="713"/>
                </a:lnTo>
                <a:lnTo>
                  <a:pt x="2530" y="716"/>
                </a:lnTo>
                <a:lnTo>
                  <a:pt x="2533" y="716"/>
                </a:lnTo>
                <a:lnTo>
                  <a:pt x="2536" y="716"/>
                </a:lnTo>
                <a:lnTo>
                  <a:pt x="2539" y="717"/>
                </a:lnTo>
                <a:lnTo>
                  <a:pt x="2543" y="720"/>
                </a:lnTo>
                <a:lnTo>
                  <a:pt x="2546" y="722"/>
                </a:lnTo>
                <a:lnTo>
                  <a:pt x="2549" y="724"/>
                </a:lnTo>
                <a:lnTo>
                  <a:pt x="2553" y="727"/>
                </a:lnTo>
                <a:lnTo>
                  <a:pt x="2557" y="728"/>
                </a:lnTo>
                <a:lnTo>
                  <a:pt x="2562" y="732"/>
                </a:lnTo>
                <a:lnTo>
                  <a:pt x="2566" y="736"/>
                </a:lnTo>
                <a:lnTo>
                  <a:pt x="2568" y="738"/>
                </a:lnTo>
                <a:lnTo>
                  <a:pt x="2570" y="739"/>
                </a:lnTo>
                <a:lnTo>
                  <a:pt x="2573" y="740"/>
                </a:lnTo>
                <a:lnTo>
                  <a:pt x="2574" y="741"/>
                </a:lnTo>
                <a:lnTo>
                  <a:pt x="2576" y="743"/>
                </a:lnTo>
                <a:lnTo>
                  <a:pt x="2578" y="744"/>
                </a:lnTo>
                <a:lnTo>
                  <a:pt x="2579" y="746"/>
                </a:lnTo>
                <a:lnTo>
                  <a:pt x="2580" y="748"/>
                </a:lnTo>
                <a:lnTo>
                  <a:pt x="2582" y="750"/>
                </a:lnTo>
                <a:lnTo>
                  <a:pt x="2586" y="750"/>
                </a:lnTo>
                <a:lnTo>
                  <a:pt x="2587" y="752"/>
                </a:lnTo>
                <a:lnTo>
                  <a:pt x="2589" y="754"/>
                </a:lnTo>
                <a:lnTo>
                  <a:pt x="2590" y="754"/>
                </a:lnTo>
                <a:lnTo>
                  <a:pt x="2594" y="754"/>
                </a:lnTo>
                <a:lnTo>
                  <a:pt x="2595" y="755"/>
                </a:lnTo>
                <a:lnTo>
                  <a:pt x="2598" y="755"/>
                </a:lnTo>
                <a:lnTo>
                  <a:pt x="2602" y="755"/>
                </a:lnTo>
                <a:lnTo>
                  <a:pt x="2605" y="754"/>
                </a:lnTo>
                <a:lnTo>
                  <a:pt x="2607" y="752"/>
                </a:lnTo>
                <a:lnTo>
                  <a:pt x="2607" y="751"/>
                </a:lnTo>
                <a:lnTo>
                  <a:pt x="2608" y="751"/>
                </a:lnTo>
                <a:lnTo>
                  <a:pt x="2614" y="752"/>
                </a:lnTo>
                <a:lnTo>
                  <a:pt x="2617" y="754"/>
                </a:lnTo>
                <a:lnTo>
                  <a:pt x="2616" y="755"/>
                </a:lnTo>
                <a:lnTo>
                  <a:pt x="2614" y="757"/>
                </a:lnTo>
                <a:lnTo>
                  <a:pt x="2614" y="761"/>
                </a:lnTo>
                <a:lnTo>
                  <a:pt x="2614" y="762"/>
                </a:lnTo>
                <a:lnTo>
                  <a:pt x="2613" y="764"/>
                </a:lnTo>
                <a:lnTo>
                  <a:pt x="2611" y="765"/>
                </a:lnTo>
                <a:lnTo>
                  <a:pt x="2605" y="776"/>
                </a:lnTo>
                <a:lnTo>
                  <a:pt x="2606" y="777"/>
                </a:lnTo>
                <a:lnTo>
                  <a:pt x="2606" y="778"/>
                </a:lnTo>
                <a:lnTo>
                  <a:pt x="2608" y="782"/>
                </a:lnTo>
                <a:lnTo>
                  <a:pt x="2605" y="784"/>
                </a:lnTo>
                <a:lnTo>
                  <a:pt x="2603" y="791"/>
                </a:lnTo>
                <a:lnTo>
                  <a:pt x="2603" y="798"/>
                </a:lnTo>
                <a:lnTo>
                  <a:pt x="2600" y="802"/>
                </a:lnTo>
                <a:lnTo>
                  <a:pt x="2598" y="815"/>
                </a:lnTo>
                <a:lnTo>
                  <a:pt x="2601" y="825"/>
                </a:lnTo>
                <a:lnTo>
                  <a:pt x="2601" y="830"/>
                </a:lnTo>
                <a:lnTo>
                  <a:pt x="2601" y="834"/>
                </a:lnTo>
                <a:lnTo>
                  <a:pt x="2600" y="841"/>
                </a:lnTo>
                <a:lnTo>
                  <a:pt x="2600" y="844"/>
                </a:lnTo>
                <a:lnTo>
                  <a:pt x="2600" y="866"/>
                </a:lnTo>
                <a:lnTo>
                  <a:pt x="2598" y="871"/>
                </a:lnTo>
                <a:lnTo>
                  <a:pt x="2597" y="874"/>
                </a:lnTo>
                <a:lnTo>
                  <a:pt x="2600" y="879"/>
                </a:lnTo>
                <a:lnTo>
                  <a:pt x="2598" y="879"/>
                </a:lnTo>
                <a:lnTo>
                  <a:pt x="2597" y="881"/>
                </a:lnTo>
                <a:lnTo>
                  <a:pt x="2596" y="884"/>
                </a:lnTo>
                <a:lnTo>
                  <a:pt x="2595" y="883"/>
                </a:lnTo>
                <a:lnTo>
                  <a:pt x="2595" y="884"/>
                </a:lnTo>
                <a:lnTo>
                  <a:pt x="2592" y="888"/>
                </a:lnTo>
                <a:lnTo>
                  <a:pt x="2591" y="890"/>
                </a:lnTo>
                <a:lnTo>
                  <a:pt x="2590" y="890"/>
                </a:lnTo>
                <a:lnTo>
                  <a:pt x="2589" y="892"/>
                </a:lnTo>
                <a:lnTo>
                  <a:pt x="2587" y="894"/>
                </a:lnTo>
                <a:lnTo>
                  <a:pt x="2589" y="895"/>
                </a:lnTo>
                <a:lnTo>
                  <a:pt x="2589" y="897"/>
                </a:lnTo>
                <a:lnTo>
                  <a:pt x="2590" y="899"/>
                </a:lnTo>
                <a:lnTo>
                  <a:pt x="2591" y="900"/>
                </a:lnTo>
                <a:lnTo>
                  <a:pt x="2591" y="901"/>
                </a:lnTo>
                <a:lnTo>
                  <a:pt x="2591" y="904"/>
                </a:lnTo>
                <a:lnTo>
                  <a:pt x="2591" y="906"/>
                </a:lnTo>
                <a:lnTo>
                  <a:pt x="2592" y="910"/>
                </a:lnTo>
                <a:lnTo>
                  <a:pt x="2591" y="913"/>
                </a:lnTo>
                <a:lnTo>
                  <a:pt x="2591" y="914"/>
                </a:lnTo>
                <a:lnTo>
                  <a:pt x="2590" y="916"/>
                </a:lnTo>
                <a:lnTo>
                  <a:pt x="2589" y="917"/>
                </a:lnTo>
                <a:lnTo>
                  <a:pt x="2587" y="917"/>
                </a:lnTo>
                <a:lnTo>
                  <a:pt x="2587" y="919"/>
                </a:lnTo>
                <a:lnTo>
                  <a:pt x="2586" y="922"/>
                </a:lnTo>
                <a:lnTo>
                  <a:pt x="2590" y="925"/>
                </a:lnTo>
                <a:lnTo>
                  <a:pt x="2596" y="925"/>
                </a:lnTo>
                <a:lnTo>
                  <a:pt x="2598" y="926"/>
                </a:lnTo>
                <a:lnTo>
                  <a:pt x="2598" y="929"/>
                </a:lnTo>
                <a:lnTo>
                  <a:pt x="2596" y="936"/>
                </a:lnTo>
                <a:lnTo>
                  <a:pt x="2592" y="941"/>
                </a:lnTo>
                <a:lnTo>
                  <a:pt x="2592" y="943"/>
                </a:lnTo>
                <a:lnTo>
                  <a:pt x="2590" y="947"/>
                </a:lnTo>
                <a:lnTo>
                  <a:pt x="2589" y="953"/>
                </a:lnTo>
                <a:lnTo>
                  <a:pt x="2586" y="953"/>
                </a:lnTo>
                <a:lnTo>
                  <a:pt x="2574" y="954"/>
                </a:lnTo>
                <a:lnTo>
                  <a:pt x="2568" y="956"/>
                </a:lnTo>
                <a:lnTo>
                  <a:pt x="2563" y="957"/>
                </a:lnTo>
                <a:lnTo>
                  <a:pt x="2564" y="958"/>
                </a:lnTo>
                <a:lnTo>
                  <a:pt x="2563" y="959"/>
                </a:lnTo>
                <a:lnTo>
                  <a:pt x="2563" y="964"/>
                </a:lnTo>
                <a:lnTo>
                  <a:pt x="2564" y="969"/>
                </a:lnTo>
                <a:lnTo>
                  <a:pt x="2564" y="972"/>
                </a:lnTo>
                <a:lnTo>
                  <a:pt x="2565" y="973"/>
                </a:lnTo>
                <a:lnTo>
                  <a:pt x="2564" y="974"/>
                </a:lnTo>
                <a:lnTo>
                  <a:pt x="2565" y="983"/>
                </a:lnTo>
                <a:lnTo>
                  <a:pt x="2564" y="984"/>
                </a:lnTo>
                <a:lnTo>
                  <a:pt x="2563" y="985"/>
                </a:lnTo>
                <a:lnTo>
                  <a:pt x="2562" y="988"/>
                </a:lnTo>
                <a:lnTo>
                  <a:pt x="2560" y="988"/>
                </a:lnTo>
                <a:lnTo>
                  <a:pt x="2559" y="993"/>
                </a:lnTo>
                <a:lnTo>
                  <a:pt x="2557" y="994"/>
                </a:lnTo>
                <a:lnTo>
                  <a:pt x="2555" y="996"/>
                </a:lnTo>
                <a:lnTo>
                  <a:pt x="2555" y="997"/>
                </a:lnTo>
                <a:lnTo>
                  <a:pt x="2557" y="999"/>
                </a:lnTo>
                <a:lnTo>
                  <a:pt x="2555" y="1001"/>
                </a:lnTo>
                <a:lnTo>
                  <a:pt x="2555" y="1004"/>
                </a:lnTo>
                <a:lnTo>
                  <a:pt x="2557" y="1004"/>
                </a:lnTo>
                <a:lnTo>
                  <a:pt x="2557" y="1005"/>
                </a:lnTo>
                <a:lnTo>
                  <a:pt x="2557" y="1006"/>
                </a:lnTo>
                <a:lnTo>
                  <a:pt x="2555" y="1007"/>
                </a:lnTo>
                <a:lnTo>
                  <a:pt x="2558" y="1009"/>
                </a:lnTo>
                <a:lnTo>
                  <a:pt x="2569" y="1006"/>
                </a:lnTo>
                <a:lnTo>
                  <a:pt x="2569" y="1007"/>
                </a:lnTo>
                <a:lnTo>
                  <a:pt x="2569" y="1010"/>
                </a:lnTo>
                <a:lnTo>
                  <a:pt x="2569" y="1018"/>
                </a:lnTo>
                <a:lnTo>
                  <a:pt x="2575" y="1017"/>
                </a:lnTo>
                <a:lnTo>
                  <a:pt x="2576" y="1017"/>
                </a:lnTo>
                <a:lnTo>
                  <a:pt x="2578" y="1017"/>
                </a:lnTo>
                <a:lnTo>
                  <a:pt x="2579" y="1016"/>
                </a:lnTo>
                <a:lnTo>
                  <a:pt x="2579" y="1015"/>
                </a:lnTo>
                <a:lnTo>
                  <a:pt x="2580" y="1015"/>
                </a:lnTo>
                <a:lnTo>
                  <a:pt x="2594" y="1021"/>
                </a:lnTo>
                <a:lnTo>
                  <a:pt x="2596" y="1023"/>
                </a:lnTo>
                <a:lnTo>
                  <a:pt x="2598" y="1025"/>
                </a:lnTo>
                <a:lnTo>
                  <a:pt x="2600" y="1025"/>
                </a:lnTo>
                <a:lnTo>
                  <a:pt x="2601" y="1026"/>
                </a:lnTo>
                <a:lnTo>
                  <a:pt x="2601" y="1028"/>
                </a:lnTo>
                <a:lnTo>
                  <a:pt x="2600" y="1029"/>
                </a:lnTo>
                <a:lnTo>
                  <a:pt x="2597" y="1034"/>
                </a:lnTo>
                <a:lnTo>
                  <a:pt x="2613" y="1047"/>
                </a:lnTo>
                <a:lnTo>
                  <a:pt x="2619" y="1050"/>
                </a:lnTo>
                <a:lnTo>
                  <a:pt x="2619" y="1052"/>
                </a:lnTo>
                <a:lnTo>
                  <a:pt x="2628" y="1055"/>
                </a:lnTo>
                <a:lnTo>
                  <a:pt x="2634" y="1061"/>
                </a:lnTo>
                <a:lnTo>
                  <a:pt x="2637" y="1065"/>
                </a:lnTo>
                <a:lnTo>
                  <a:pt x="2638" y="1065"/>
                </a:lnTo>
                <a:lnTo>
                  <a:pt x="2643" y="1073"/>
                </a:lnTo>
                <a:lnTo>
                  <a:pt x="2644" y="1075"/>
                </a:lnTo>
                <a:lnTo>
                  <a:pt x="2643" y="1079"/>
                </a:lnTo>
                <a:lnTo>
                  <a:pt x="2642" y="1081"/>
                </a:lnTo>
                <a:lnTo>
                  <a:pt x="2642" y="1084"/>
                </a:lnTo>
                <a:lnTo>
                  <a:pt x="2643" y="1084"/>
                </a:lnTo>
                <a:lnTo>
                  <a:pt x="2644" y="1084"/>
                </a:lnTo>
                <a:lnTo>
                  <a:pt x="2645" y="1085"/>
                </a:lnTo>
                <a:lnTo>
                  <a:pt x="2646" y="1084"/>
                </a:lnTo>
                <a:lnTo>
                  <a:pt x="2650" y="1086"/>
                </a:lnTo>
                <a:lnTo>
                  <a:pt x="2648" y="1089"/>
                </a:lnTo>
                <a:lnTo>
                  <a:pt x="2682" y="1145"/>
                </a:lnTo>
                <a:lnTo>
                  <a:pt x="2682" y="1144"/>
                </a:lnTo>
                <a:lnTo>
                  <a:pt x="2685" y="1146"/>
                </a:lnTo>
                <a:lnTo>
                  <a:pt x="2688" y="1149"/>
                </a:lnTo>
                <a:lnTo>
                  <a:pt x="2690" y="1149"/>
                </a:lnTo>
                <a:lnTo>
                  <a:pt x="2691" y="1149"/>
                </a:lnTo>
                <a:lnTo>
                  <a:pt x="2692" y="1149"/>
                </a:lnTo>
                <a:lnTo>
                  <a:pt x="2694" y="1149"/>
                </a:lnTo>
                <a:lnTo>
                  <a:pt x="2692" y="1153"/>
                </a:lnTo>
                <a:lnTo>
                  <a:pt x="2693" y="1156"/>
                </a:lnTo>
                <a:lnTo>
                  <a:pt x="2693" y="1159"/>
                </a:lnTo>
                <a:lnTo>
                  <a:pt x="2691" y="1161"/>
                </a:lnTo>
                <a:lnTo>
                  <a:pt x="2691" y="1162"/>
                </a:lnTo>
                <a:lnTo>
                  <a:pt x="2690" y="1165"/>
                </a:lnTo>
                <a:lnTo>
                  <a:pt x="2688" y="1165"/>
                </a:lnTo>
                <a:lnTo>
                  <a:pt x="2696" y="1174"/>
                </a:lnTo>
                <a:lnTo>
                  <a:pt x="2697" y="1175"/>
                </a:lnTo>
                <a:lnTo>
                  <a:pt x="2699" y="1177"/>
                </a:lnTo>
                <a:lnTo>
                  <a:pt x="2701" y="1177"/>
                </a:lnTo>
                <a:lnTo>
                  <a:pt x="2703" y="1177"/>
                </a:lnTo>
                <a:lnTo>
                  <a:pt x="2707" y="1180"/>
                </a:lnTo>
                <a:lnTo>
                  <a:pt x="2708" y="1181"/>
                </a:lnTo>
                <a:lnTo>
                  <a:pt x="2710" y="1181"/>
                </a:lnTo>
                <a:lnTo>
                  <a:pt x="2712" y="1182"/>
                </a:lnTo>
                <a:lnTo>
                  <a:pt x="2712" y="1183"/>
                </a:lnTo>
                <a:lnTo>
                  <a:pt x="2713" y="1183"/>
                </a:lnTo>
                <a:lnTo>
                  <a:pt x="2714" y="1185"/>
                </a:lnTo>
                <a:lnTo>
                  <a:pt x="2715" y="1185"/>
                </a:lnTo>
                <a:lnTo>
                  <a:pt x="2717" y="1187"/>
                </a:lnTo>
                <a:lnTo>
                  <a:pt x="2717" y="1188"/>
                </a:lnTo>
                <a:lnTo>
                  <a:pt x="2719" y="1188"/>
                </a:lnTo>
                <a:lnTo>
                  <a:pt x="2720" y="1190"/>
                </a:lnTo>
                <a:lnTo>
                  <a:pt x="2723" y="1190"/>
                </a:lnTo>
                <a:lnTo>
                  <a:pt x="2724" y="1191"/>
                </a:lnTo>
                <a:lnTo>
                  <a:pt x="2725" y="1191"/>
                </a:lnTo>
                <a:lnTo>
                  <a:pt x="2726" y="1192"/>
                </a:lnTo>
                <a:lnTo>
                  <a:pt x="2728" y="1192"/>
                </a:lnTo>
                <a:lnTo>
                  <a:pt x="2728" y="1193"/>
                </a:lnTo>
                <a:lnTo>
                  <a:pt x="2730" y="1193"/>
                </a:lnTo>
                <a:lnTo>
                  <a:pt x="2731" y="1194"/>
                </a:lnTo>
                <a:lnTo>
                  <a:pt x="2730" y="1196"/>
                </a:lnTo>
                <a:lnTo>
                  <a:pt x="2730" y="1197"/>
                </a:lnTo>
                <a:lnTo>
                  <a:pt x="2733" y="1199"/>
                </a:lnTo>
                <a:lnTo>
                  <a:pt x="2734" y="1199"/>
                </a:lnTo>
                <a:lnTo>
                  <a:pt x="2735" y="1199"/>
                </a:lnTo>
                <a:lnTo>
                  <a:pt x="2736" y="1202"/>
                </a:lnTo>
                <a:lnTo>
                  <a:pt x="2739" y="1203"/>
                </a:lnTo>
                <a:lnTo>
                  <a:pt x="2739" y="1204"/>
                </a:lnTo>
                <a:lnTo>
                  <a:pt x="2740" y="1206"/>
                </a:lnTo>
                <a:lnTo>
                  <a:pt x="2742" y="1207"/>
                </a:lnTo>
                <a:lnTo>
                  <a:pt x="2742" y="1208"/>
                </a:lnTo>
                <a:lnTo>
                  <a:pt x="2744" y="1209"/>
                </a:lnTo>
                <a:lnTo>
                  <a:pt x="2745" y="1210"/>
                </a:lnTo>
                <a:lnTo>
                  <a:pt x="2746" y="1212"/>
                </a:lnTo>
                <a:lnTo>
                  <a:pt x="2747" y="1212"/>
                </a:lnTo>
                <a:lnTo>
                  <a:pt x="2749" y="1213"/>
                </a:lnTo>
                <a:lnTo>
                  <a:pt x="2751" y="1214"/>
                </a:lnTo>
                <a:lnTo>
                  <a:pt x="2755" y="1217"/>
                </a:lnTo>
                <a:lnTo>
                  <a:pt x="2758" y="1218"/>
                </a:lnTo>
                <a:lnTo>
                  <a:pt x="2760" y="1218"/>
                </a:lnTo>
                <a:lnTo>
                  <a:pt x="2761" y="1218"/>
                </a:lnTo>
                <a:lnTo>
                  <a:pt x="2762" y="1218"/>
                </a:lnTo>
                <a:lnTo>
                  <a:pt x="2763" y="1219"/>
                </a:lnTo>
                <a:lnTo>
                  <a:pt x="2765" y="1220"/>
                </a:lnTo>
                <a:lnTo>
                  <a:pt x="2765" y="1222"/>
                </a:lnTo>
                <a:lnTo>
                  <a:pt x="2765" y="1224"/>
                </a:lnTo>
                <a:lnTo>
                  <a:pt x="2767" y="1225"/>
                </a:lnTo>
                <a:lnTo>
                  <a:pt x="2770" y="1225"/>
                </a:lnTo>
                <a:lnTo>
                  <a:pt x="2771" y="1226"/>
                </a:lnTo>
                <a:lnTo>
                  <a:pt x="2772" y="1226"/>
                </a:lnTo>
                <a:lnTo>
                  <a:pt x="2776" y="1226"/>
                </a:lnTo>
                <a:lnTo>
                  <a:pt x="2777" y="1228"/>
                </a:lnTo>
                <a:lnTo>
                  <a:pt x="2778" y="1228"/>
                </a:lnTo>
                <a:lnTo>
                  <a:pt x="2779" y="1228"/>
                </a:lnTo>
                <a:lnTo>
                  <a:pt x="2781" y="1229"/>
                </a:lnTo>
                <a:lnTo>
                  <a:pt x="2782" y="1229"/>
                </a:lnTo>
                <a:lnTo>
                  <a:pt x="2783" y="1226"/>
                </a:lnTo>
                <a:lnTo>
                  <a:pt x="2784" y="1226"/>
                </a:lnTo>
                <a:lnTo>
                  <a:pt x="2786" y="1226"/>
                </a:lnTo>
                <a:lnTo>
                  <a:pt x="2786" y="1228"/>
                </a:lnTo>
                <a:lnTo>
                  <a:pt x="2787" y="1228"/>
                </a:lnTo>
                <a:lnTo>
                  <a:pt x="2788" y="1228"/>
                </a:lnTo>
                <a:lnTo>
                  <a:pt x="2789" y="1228"/>
                </a:lnTo>
                <a:lnTo>
                  <a:pt x="2790" y="1228"/>
                </a:lnTo>
                <a:lnTo>
                  <a:pt x="2792" y="1228"/>
                </a:lnTo>
                <a:lnTo>
                  <a:pt x="2793" y="1228"/>
                </a:lnTo>
                <a:lnTo>
                  <a:pt x="2794" y="1228"/>
                </a:lnTo>
                <a:lnTo>
                  <a:pt x="2795" y="1225"/>
                </a:lnTo>
                <a:lnTo>
                  <a:pt x="2800" y="1225"/>
                </a:lnTo>
                <a:lnTo>
                  <a:pt x="2802" y="1225"/>
                </a:lnTo>
                <a:lnTo>
                  <a:pt x="2797" y="1249"/>
                </a:lnTo>
                <a:lnTo>
                  <a:pt x="2795" y="1250"/>
                </a:lnTo>
                <a:lnTo>
                  <a:pt x="2792" y="1251"/>
                </a:lnTo>
                <a:lnTo>
                  <a:pt x="2773" y="1268"/>
                </a:lnTo>
                <a:lnTo>
                  <a:pt x="2771" y="1268"/>
                </a:lnTo>
                <a:lnTo>
                  <a:pt x="2765" y="1270"/>
                </a:lnTo>
                <a:lnTo>
                  <a:pt x="2760" y="1272"/>
                </a:lnTo>
                <a:lnTo>
                  <a:pt x="2756" y="1276"/>
                </a:lnTo>
                <a:lnTo>
                  <a:pt x="2750" y="1279"/>
                </a:lnTo>
                <a:lnTo>
                  <a:pt x="2741" y="1284"/>
                </a:lnTo>
                <a:lnTo>
                  <a:pt x="2735" y="1286"/>
                </a:lnTo>
                <a:lnTo>
                  <a:pt x="2733" y="1286"/>
                </a:lnTo>
                <a:lnTo>
                  <a:pt x="2731" y="1286"/>
                </a:lnTo>
                <a:lnTo>
                  <a:pt x="2729" y="1288"/>
                </a:lnTo>
                <a:lnTo>
                  <a:pt x="2724" y="1290"/>
                </a:lnTo>
                <a:lnTo>
                  <a:pt x="2719" y="1292"/>
                </a:lnTo>
                <a:lnTo>
                  <a:pt x="2718" y="1292"/>
                </a:lnTo>
                <a:lnTo>
                  <a:pt x="2717" y="1293"/>
                </a:lnTo>
                <a:lnTo>
                  <a:pt x="2715" y="1294"/>
                </a:lnTo>
                <a:lnTo>
                  <a:pt x="2713" y="1294"/>
                </a:lnTo>
                <a:lnTo>
                  <a:pt x="2710" y="1294"/>
                </a:lnTo>
                <a:lnTo>
                  <a:pt x="2709" y="1294"/>
                </a:lnTo>
                <a:lnTo>
                  <a:pt x="2709" y="1295"/>
                </a:lnTo>
                <a:lnTo>
                  <a:pt x="2702" y="1298"/>
                </a:lnTo>
                <a:lnTo>
                  <a:pt x="2698" y="1298"/>
                </a:lnTo>
                <a:lnTo>
                  <a:pt x="2697" y="1298"/>
                </a:lnTo>
                <a:lnTo>
                  <a:pt x="2697" y="1299"/>
                </a:lnTo>
                <a:lnTo>
                  <a:pt x="2696" y="1299"/>
                </a:lnTo>
                <a:lnTo>
                  <a:pt x="2693" y="1299"/>
                </a:lnTo>
                <a:lnTo>
                  <a:pt x="2692" y="1300"/>
                </a:lnTo>
                <a:lnTo>
                  <a:pt x="2685" y="1306"/>
                </a:lnTo>
                <a:lnTo>
                  <a:pt x="2681" y="1316"/>
                </a:lnTo>
                <a:lnTo>
                  <a:pt x="2678" y="1318"/>
                </a:lnTo>
                <a:lnTo>
                  <a:pt x="2676" y="1321"/>
                </a:lnTo>
                <a:lnTo>
                  <a:pt x="2675" y="1322"/>
                </a:lnTo>
                <a:lnTo>
                  <a:pt x="2674" y="1329"/>
                </a:lnTo>
                <a:lnTo>
                  <a:pt x="2678" y="1345"/>
                </a:lnTo>
                <a:lnTo>
                  <a:pt x="2675" y="1369"/>
                </a:lnTo>
                <a:lnTo>
                  <a:pt x="2674" y="1374"/>
                </a:lnTo>
                <a:lnTo>
                  <a:pt x="2674" y="1375"/>
                </a:lnTo>
                <a:lnTo>
                  <a:pt x="2675" y="1377"/>
                </a:lnTo>
                <a:lnTo>
                  <a:pt x="2678" y="1378"/>
                </a:lnTo>
                <a:lnTo>
                  <a:pt x="2678" y="1379"/>
                </a:lnTo>
                <a:lnTo>
                  <a:pt x="2678" y="1382"/>
                </a:lnTo>
                <a:lnTo>
                  <a:pt x="2677" y="1384"/>
                </a:lnTo>
                <a:lnTo>
                  <a:pt x="2677" y="1385"/>
                </a:lnTo>
                <a:lnTo>
                  <a:pt x="2678" y="1387"/>
                </a:lnTo>
                <a:lnTo>
                  <a:pt x="2681" y="1388"/>
                </a:lnTo>
                <a:lnTo>
                  <a:pt x="2682" y="1389"/>
                </a:lnTo>
                <a:lnTo>
                  <a:pt x="2681" y="1390"/>
                </a:lnTo>
                <a:lnTo>
                  <a:pt x="2680" y="1393"/>
                </a:lnTo>
                <a:lnTo>
                  <a:pt x="2680" y="1395"/>
                </a:lnTo>
                <a:lnTo>
                  <a:pt x="2681" y="1396"/>
                </a:lnTo>
                <a:lnTo>
                  <a:pt x="2682" y="1396"/>
                </a:lnTo>
                <a:lnTo>
                  <a:pt x="2685" y="1400"/>
                </a:lnTo>
                <a:lnTo>
                  <a:pt x="2683" y="1419"/>
                </a:lnTo>
                <a:lnTo>
                  <a:pt x="2686" y="1431"/>
                </a:lnTo>
                <a:lnTo>
                  <a:pt x="2690" y="1432"/>
                </a:lnTo>
                <a:lnTo>
                  <a:pt x="2691" y="1439"/>
                </a:lnTo>
                <a:lnTo>
                  <a:pt x="2686" y="1453"/>
                </a:lnTo>
                <a:lnTo>
                  <a:pt x="2688" y="1460"/>
                </a:lnTo>
                <a:lnTo>
                  <a:pt x="2691" y="1468"/>
                </a:lnTo>
                <a:lnTo>
                  <a:pt x="2694" y="1478"/>
                </a:lnTo>
                <a:lnTo>
                  <a:pt x="2697" y="1485"/>
                </a:lnTo>
                <a:lnTo>
                  <a:pt x="2703" y="1496"/>
                </a:lnTo>
                <a:lnTo>
                  <a:pt x="2706" y="1503"/>
                </a:lnTo>
                <a:lnTo>
                  <a:pt x="2709" y="1510"/>
                </a:lnTo>
                <a:lnTo>
                  <a:pt x="2706" y="1510"/>
                </a:lnTo>
                <a:lnTo>
                  <a:pt x="2704" y="1510"/>
                </a:lnTo>
                <a:lnTo>
                  <a:pt x="2699" y="1511"/>
                </a:lnTo>
                <a:lnTo>
                  <a:pt x="2696" y="1512"/>
                </a:lnTo>
                <a:lnTo>
                  <a:pt x="2693" y="1515"/>
                </a:lnTo>
                <a:lnTo>
                  <a:pt x="2690" y="1516"/>
                </a:lnTo>
                <a:lnTo>
                  <a:pt x="2686" y="1517"/>
                </a:lnTo>
                <a:lnTo>
                  <a:pt x="2678" y="1519"/>
                </a:lnTo>
                <a:lnTo>
                  <a:pt x="2675" y="1519"/>
                </a:lnTo>
                <a:lnTo>
                  <a:pt x="2669" y="1517"/>
                </a:lnTo>
                <a:lnTo>
                  <a:pt x="2660" y="1515"/>
                </a:lnTo>
                <a:lnTo>
                  <a:pt x="2653" y="1511"/>
                </a:lnTo>
                <a:lnTo>
                  <a:pt x="2651" y="1511"/>
                </a:lnTo>
                <a:lnTo>
                  <a:pt x="2630" y="1503"/>
                </a:lnTo>
                <a:lnTo>
                  <a:pt x="2612" y="1496"/>
                </a:lnTo>
                <a:lnTo>
                  <a:pt x="2605" y="1494"/>
                </a:lnTo>
                <a:lnTo>
                  <a:pt x="2597" y="1490"/>
                </a:lnTo>
                <a:lnTo>
                  <a:pt x="2584" y="1474"/>
                </a:lnTo>
                <a:lnTo>
                  <a:pt x="2581" y="1479"/>
                </a:lnTo>
                <a:lnTo>
                  <a:pt x="2579" y="1483"/>
                </a:lnTo>
                <a:lnTo>
                  <a:pt x="2576" y="1485"/>
                </a:lnTo>
                <a:lnTo>
                  <a:pt x="2576" y="1486"/>
                </a:lnTo>
                <a:lnTo>
                  <a:pt x="2575" y="1489"/>
                </a:lnTo>
                <a:lnTo>
                  <a:pt x="2575" y="1490"/>
                </a:lnTo>
                <a:lnTo>
                  <a:pt x="2574" y="1492"/>
                </a:lnTo>
                <a:lnTo>
                  <a:pt x="2569" y="1496"/>
                </a:lnTo>
                <a:lnTo>
                  <a:pt x="2568" y="1500"/>
                </a:lnTo>
                <a:lnTo>
                  <a:pt x="2565" y="1501"/>
                </a:lnTo>
                <a:lnTo>
                  <a:pt x="2564" y="1503"/>
                </a:lnTo>
                <a:lnTo>
                  <a:pt x="2562" y="1507"/>
                </a:lnTo>
                <a:lnTo>
                  <a:pt x="2558" y="1512"/>
                </a:lnTo>
                <a:lnTo>
                  <a:pt x="2552" y="1517"/>
                </a:lnTo>
                <a:lnTo>
                  <a:pt x="2549" y="1517"/>
                </a:lnTo>
                <a:lnTo>
                  <a:pt x="2548" y="1518"/>
                </a:lnTo>
                <a:lnTo>
                  <a:pt x="2543" y="1523"/>
                </a:lnTo>
                <a:lnTo>
                  <a:pt x="2541" y="1527"/>
                </a:lnTo>
                <a:lnTo>
                  <a:pt x="2547" y="1542"/>
                </a:lnTo>
                <a:lnTo>
                  <a:pt x="2548" y="1544"/>
                </a:lnTo>
                <a:lnTo>
                  <a:pt x="2553" y="1559"/>
                </a:lnTo>
                <a:lnTo>
                  <a:pt x="2551" y="1572"/>
                </a:lnTo>
                <a:lnTo>
                  <a:pt x="2544" y="1577"/>
                </a:lnTo>
                <a:lnTo>
                  <a:pt x="2542" y="1577"/>
                </a:lnTo>
                <a:lnTo>
                  <a:pt x="2539" y="1577"/>
                </a:lnTo>
                <a:lnTo>
                  <a:pt x="2537" y="1576"/>
                </a:lnTo>
                <a:lnTo>
                  <a:pt x="2537" y="1580"/>
                </a:lnTo>
                <a:lnTo>
                  <a:pt x="2541" y="1582"/>
                </a:lnTo>
                <a:lnTo>
                  <a:pt x="2539" y="1591"/>
                </a:lnTo>
                <a:lnTo>
                  <a:pt x="2537" y="1593"/>
                </a:lnTo>
                <a:lnTo>
                  <a:pt x="2527" y="1600"/>
                </a:lnTo>
                <a:lnTo>
                  <a:pt x="2520" y="1598"/>
                </a:lnTo>
                <a:lnTo>
                  <a:pt x="2505" y="1603"/>
                </a:lnTo>
                <a:lnTo>
                  <a:pt x="2500" y="1603"/>
                </a:lnTo>
                <a:lnTo>
                  <a:pt x="2496" y="1602"/>
                </a:lnTo>
                <a:lnTo>
                  <a:pt x="2498" y="1604"/>
                </a:lnTo>
                <a:lnTo>
                  <a:pt x="2499" y="1603"/>
                </a:lnTo>
                <a:lnTo>
                  <a:pt x="2500" y="1604"/>
                </a:lnTo>
                <a:lnTo>
                  <a:pt x="2503" y="1604"/>
                </a:lnTo>
                <a:lnTo>
                  <a:pt x="2505" y="1603"/>
                </a:lnTo>
                <a:lnTo>
                  <a:pt x="2506" y="1604"/>
                </a:lnTo>
                <a:lnTo>
                  <a:pt x="2507" y="1604"/>
                </a:lnTo>
                <a:lnTo>
                  <a:pt x="2510" y="1604"/>
                </a:lnTo>
                <a:lnTo>
                  <a:pt x="2512" y="1603"/>
                </a:lnTo>
                <a:lnTo>
                  <a:pt x="2514" y="1603"/>
                </a:lnTo>
                <a:lnTo>
                  <a:pt x="2522" y="1603"/>
                </a:lnTo>
                <a:lnTo>
                  <a:pt x="2527" y="1603"/>
                </a:lnTo>
                <a:lnTo>
                  <a:pt x="2535" y="1606"/>
                </a:lnTo>
                <a:lnTo>
                  <a:pt x="2539" y="1609"/>
                </a:lnTo>
                <a:lnTo>
                  <a:pt x="2541" y="1611"/>
                </a:lnTo>
                <a:lnTo>
                  <a:pt x="2551" y="1618"/>
                </a:lnTo>
                <a:lnTo>
                  <a:pt x="2557" y="1625"/>
                </a:lnTo>
                <a:lnTo>
                  <a:pt x="2560" y="1624"/>
                </a:lnTo>
                <a:lnTo>
                  <a:pt x="2564" y="1622"/>
                </a:lnTo>
                <a:lnTo>
                  <a:pt x="2571" y="1620"/>
                </a:lnTo>
                <a:lnTo>
                  <a:pt x="2574" y="1619"/>
                </a:lnTo>
                <a:lnTo>
                  <a:pt x="2575" y="1619"/>
                </a:lnTo>
                <a:lnTo>
                  <a:pt x="2576" y="1619"/>
                </a:lnTo>
                <a:lnTo>
                  <a:pt x="2578" y="1619"/>
                </a:lnTo>
                <a:lnTo>
                  <a:pt x="2579" y="1619"/>
                </a:lnTo>
                <a:lnTo>
                  <a:pt x="2580" y="1619"/>
                </a:lnTo>
                <a:lnTo>
                  <a:pt x="2581" y="1619"/>
                </a:lnTo>
                <a:lnTo>
                  <a:pt x="2581" y="1618"/>
                </a:lnTo>
                <a:lnTo>
                  <a:pt x="2582" y="1618"/>
                </a:lnTo>
                <a:lnTo>
                  <a:pt x="2584" y="1618"/>
                </a:lnTo>
                <a:lnTo>
                  <a:pt x="2584" y="1617"/>
                </a:lnTo>
                <a:lnTo>
                  <a:pt x="2584" y="1618"/>
                </a:lnTo>
                <a:lnTo>
                  <a:pt x="2585" y="1617"/>
                </a:lnTo>
                <a:lnTo>
                  <a:pt x="2585" y="1618"/>
                </a:lnTo>
                <a:lnTo>
                  <a:pt x="2585" y="1617"/>
                </a:lnTo>
                <a:lnTo>
                  <a:pt x="2586" y="1617"/>
                </a:lnTo>
                <a:lnTo>
                  <a:pt x="2587" y="1618"/>
                </a:lnTo>
                <a:lnTo>
                  <a:pt x="2587" y="1617"/>
                </a:lnTo>
                <a:lnTo>
                  <a:pt x="2589" y="1617"/>
                </a:lnTo>
                <a:lnTo>
                  <a:pt x="2590" y="1617"/>
                </a:lnTo>
                <a:lnTo>
                  <a:pt x="2591" y="1617"/>
                </a:lnTo>
                <a:lnTo>
                  <a:pt x="2592" y="1617"/>
                </a:lnTo>
                <a:lnTo>
                  <a:pt x="2594" y="1616"/>
                </a:lnTo>
                <a:lnTo>
                  <a:pt x="2595" y="1617"/>
                </a:lnTo>
                <a:lnTo>
                  <a:pt x="2596" y="1616"/>
                </a:lnTo>
                <a:lnTo>
                  <a:pt x="2597" y="1616"/>
                </a:lnTo>
                <a:lnTo>
                  <a:pt x="2598" y="1614"/>
                </a:lnTo>
                <a:lnTo>
                  <a:pt x="2600" y="1614"/>
                </a:lnTo>
                <a:lnTo>
                  <a:pt x="2601" y="1614"/>
                </a:lnTo>
                <a:lnTo>
                  <a:pt x="2600" y="1614"/>
                </a:lnTo>
                <a:lnTo>
                  <a:pt x="2601" y="1613"/>
                </a:lnTo>
                <a:lnTo>
                  <a:pt x="2602" y="1613"/>
                </a:lnTo>
                <a:lnTo>
                  <a:pt x="2603" y="1613"/>
                </a:lnTo>
                <a:lnTo>
                  <a:pt x="2605" y="1613"/>
                </a:lnTo>
                <a:lnTo>
                  <a:pt x="2606" y="1612"/>
                </a:lnTo>
                <a:lnTo>
                  <a:pt x="2607" y="1612"/>
                </a:lnTo>
                <a:lnTo>
                  <a:pt x="2608" y="1612"/>
                </a:lnTo>
                <a:lnTo>
                  <a:pt x="2610" y="1612"/>
                </a:lnTo>
                <a:lnTo>
                  <a:pt x="2610" y="1611"/>
                </a:lnTo>
                <a:lnTo>
                  <a:pt x="2611" y="1611"/>
                </a:lnTo>
                <a:lnTo>
                  <a:pt x="2611" y="1612"/>
                </a:lnTo>
                <a:lnTo>
                  <a:pt x="2611" y="1611"/>
                </a:lnTo>
                <a:lnTo>
                  <a:pt x="2612" y="1611"/>
                </a:lnTo>
                <a:lnTo>
                  <a:pt x="2619" y="1611"/>
                </a:lnTo>
                <a:lnTo>
                  <a:pt x="2623" y="1609"/>
                </a:lnTo>
                <a:lnTo>
                  <a:pt x="2624" y="1611"/>
                </a:lnTo>
                <a:lnTo>
                  <a:pt x="2627" y="1609"/>
                </a:lnTo>
                <a:lnTo>
                  <a:pt x="2629" y="1609"/>
                </a:lnTo>
                <a:lnTo>
                  <a:pt x="2634" y="1607"/>
                </a:lnTo>
                <a:lnTo>
                  <a:pt x="2645" y="1607"/>
                </a:lnTo>
                <a:lnTo>
                  <a:pt x="2648" y="1607"/>
                </a:lnTo>
                <a:lnTo>
                  <a:pt x="2650" y="1607"/>
                </a:lnTo>
                <a:lnTo>
                  <a:pt x="2661" y="1630"/>
                </a:lnTo>
                <a:lnTo>
                  <a:pt x="2671" y="1650"/>
                </a:lnTo>
                <a:lnTo>
                  <a:pt x="2672" y="1651"/>
                </a:lnTo>
                <a:lnTo>
                  <a:pt x="2672" y="1652"/>
                </a:lnTo>
                <a:lnTo>
                  <a:pt x="2675" y="1656"/>
                </a:lnTo>
                <a:lnTo>
                  <a:pt x="2676" y="1659"/>
                </a:lnTo>
                <a:lnTo>
                  <a:pt x="2678" y="1661"/>
                </a:lnTo>
                <a:lnTo>
                  <a:pt x="2688" y="1670"/>
                </a:lnTo>
                <a:lnTo>
                  <a:pt x="2693" y="1677"/>
                </a:lnTo>
                <a:lnTo>
                  <a:pt x="2694" y="1680"/>
                </a:lnTo>
                <a:lnTo>
                  <a:pt x="2698" y="1683"/>
                </a:lnTo>
                <a:lnTo>
                  <a:pt x="2704" y="1689"/>
                </a:lnTo>
                <a:lnTo>
                  <a:pt x="2704" y="1692"/>
                </a:lnTo>
                <a:lnTo>
                  <a:pt x="2710" y="1699"/>
                </a:lnTo>
                <a:lnTo>
                  <a:pt x="2714" y="1704"/>
                </a:lnTo>
                <a:lnTo>
                  <a:pt x="2714" y="1705"/>
                </a:lnTo>
                <a:lnTo>
                  <a:pt x="2718" y="1709"/>
                </a:lnTo>
                <a:lnTo>
                  <a:pt x="2730" y="1720"/>
                </a:lnTo>
                <a:lnTo>
                  <a:pt x="2731" y="1721"/>
                </a:lnTo>
                <a:lnTo>
                  <a:pt x="2733" y="1723"/>
                </a:lnTo>
                <a:lnTo>
                  <a:pt x="2733" y="1724"/>
                </a:lnTo>
                <a:lnTo>
                  <a:pt x="2734" y="1725"/>
                </a:lnTo>
                <a:lnTo>
                  <a:pt x="2736" y="1726"/>
                </a:lnTo>
                <a:lnTo>
                  <a:pt x="2738" y="1726"/>
                </a:lnTo>
                <a:lnTo>
                  <a:pt x="2744" y="1728"/>
                </a:lnTo>
                <a:lnTo>
                  <a:pt x="2742" y="1728"/>
                </a:lnTo>
                <a:lnTo>
                  <a:pt x="2745" y="1729"/>
                </a:lnTo>
                <a:lnTo>
                  <a:pt x="2747" y="1730"/>
                </a:lnTo>
                <a:lnTo>
                  <a:pt x="2749" y="1730"/>
                </a:lnTo>
                <a:lnTo>
                  <a:pt x="2751" y="1731"/>
                </a:lnTo>
                <a:lnTo>
                  <a:pt x="2751" y="1732"/>
                </a:lnTo>
                <a:lnTo>
                  <a:pt x="2750" y="1735"/>
                </a:lnTo>
                <a:lnTo>
                  <a:pt x="2750" y="1736"/>
                </a:lnTo>
                <a:lnTo>
                  <a:pt x="2747" y="1739"/>
                </a:lnTo>
                <a:lnTo>
                  <a:pt x="2747" y="1740"/>
                </a:lnTo>
                <a:lnTo>
                  <a:pt x="2749" y="1742"/>
                </a:lnTo>
                <a:lnTo>
                  <a:pt x="2749" y="1744"/>
                </a:lnTo>
                <a:lnTo>
                  <a:pt x="2749" y="1746"/>
                </a:lnTo>
                <a:lnTo>
                  <a:pt x="2746" y="1750"/>
                </a:lnTo>
                <a:lnTo>
                  <a:pt x="2745" y="1750"/>
                </a:lnTo>
                <a:lnTo>
                  <a:pt x="2745" y="1751"/>
                </a:lnTo>
                <a:lnTo>
                  <a:pt x="2745" y="1753"/>
                </a:lnTo>
                <a:lnTo>
                  <a:pt x="2745" y="1755"/>
                </a:lnTo>
                <a:lnTo>
                  <a:pt x="2745" y="1756"/>
                </a:lnTo>
                <a:lnTo>
                  <a:pt x="2745" y="1757"/>
                </a:lnTo>
                <a:lnTo>
                  <a:pt x="2747" y="1785"/>
                </a:lnTo>
                <a:lnTo>
                  <a:pt x="2742" y="1787"/>
                </a:lnTo>
                <a:lnTo>
                  <a:pt x="2740" y="1788"/>
                </a:lnTo>
                <a:lnTo>
                  <a:pt x="2738" y="1789"/>
                </a:lnTo>
                <a:lnTo>
                  <a:pt x="2729" y="1790"/>
                </a:lnTo>
                <a:lnTo>
                  <a:pt x="2719" y="1792"/>
                </a:lnTo>
                <a:lnTo>
                  <a:pt x="2722" y="1796"/>
                </a:lnTo>
                <a:lnTo>
                  <a:pt x="2720" y="1799"/>
                </a:lnTo>
                <a:lnTo>
                  <a:pt x="2717" y="1799"/>
                </a:lnTo>
                <a:lnTo>
                  <a:pt x="2709" y="1799"/>
                </a:lnTo>
                <a:lnTo>
                  <a:pt x="2706" y="1801"/>
                </a:lnTo>
                <a:lnTo>
                  <a:pt x="2702" y="1801"/>
                </a:lnTo>
                <a:lnTo>
                  <a:pt x="2699" y="1803"/>
                </a:lnTo>
                <a:lnTo>
                  <a:pt x="2694" y="1805"/>
                </a:lnTo>
                <a:lnTo>
                  <a:pt x="2692" y="1805"/>
                </a:lnTo>
                <a:lnTo>
                  <a:pt x="2691" y="1806"/>
                </a:lnTo>
                <a:lnTo>
                  <a:pt x="2688" y="1805"/>
                </a:lnTo>
                <a:lnTo>
                  <a:pt x="2686" y="1806"/>
                </a:lnTo>
                <a:lnTo>
                  <a:pt x="2685" y="1806"/>
                </a:lnTo>
                <a:lnTo>
                  <a:pt x="2678" y="1809"/>
                </a:lnTo>
                <a:lnTo>
                  <a:pt x="2677" y="1811"/>
                </a:lnTo>
                <a:lnTo>
                  <a:pt x="2676" y="1815"/>
                </a:lnTo>
                <a:lnTo>
                  <a:pt x="2675" y="1817"/>
                </a:lnTo>
                <a:lnTo>
                  <a:pt x="2675" y="1820"/>
                </a:lnTo>
                <a:lnTo>
                  <a:pt x="2675" y="1821"/>
                </a:lnTo>
                <a:lnTo>
                  <a:pt x="2674" y="1824"/>
                </a:lnTo>
                <a:lnTo>
                  <a:pt x="2671" y="1824"/>
                </a:lnTo>
                <a:lnTo>
                  <a:pt x="2667" y="1822"/>
                </a:lnTo>
                <a:lnTo>
                  <a:pt x="2665" y="1822"/>
                </a:lnTo>
                <a:lnTo>
                  <a:pt x="2658" y="1825"/>
                </a:lnTo>
                <a:lnTo>
                  <a:pt x="2649" y="1826"/>
                </a:lnTo>
                <a:lnTo>
                  <a:pt x="2642" y="1830"/>
                </a:lnTo>
                <a:lnTo>
                  <a:pt x="2635" y="1835"/>
                </a:lnTo>
                <a:lnTo>
                  <a:pt x="2633" y="1835"/>
                </a:lnTo>
                <a:lnTo>
                  <a:pt x="2632" y="1836"/>
                </a:lnTo>
                <a:lnTo>
                  <a:pt x="2628" y="1837"/>
                </a:lnTo>
                <a:lnTo>
                  <a:pt x="2626" y="1840"/>
                </a:lnTo>
                <a:lnTo>
                  <a:pt x="2623" y="1840"/>
                </a:lnTo>
                <a:lnTo>
                  <a:pt x="2622" y="1841"/>
                </a:lnTo>
                <a:lnTo>
                  <a:pt x="2621" y="1841"/>
                </a:lnTo>
                <a:lnTo>
                  <a:pt x="2618" y="1841"/>
                </a:lnTo>
                <a:lnTo>
                  <a:pt x="2617" y="1842"/>
                </a:lnTo>
                <a:lnTo>
                  <a:pt x="2614" y="1848"/>
                </a:lnTo>
                <a:lnTo>
                  <a:pt x="2613" y="1848"/>
                </a:lnTo>
                <a:lnTo>
                  <a:pt x="2612" y="1853"/>
                </a:lnTo>
                <a:lnTo>
                  <a:pt x="2612" y="1854"/>
                </a:lnTo>
                <a:lnTo>
                  <a:pt x="2616" y="1854"/>
                </a:lnTo>
                <a:lnTo>
                  <a:pt x="2616" y="1856"/>
                </a:lnTo>
                <a:lnTo>
                  <a:pt x="2614" y="1857"/>
                </a:lnTo>
                <a:lnTo>
                  <a:pt x="2612" y="1856"/>
                </a:lnTo>
                <a:lnTo>
                  <a:pt x="2607" y="1857"/>
                </a:lnTo>
                <a:lnTo>
                  <a:pt x="2602" y="1857"/>
                </a:lnTo>
                <a:lnTo>
                  <a:pt x="2598" y="1858"/>
                </a:lnTo>
                <a:lnTo>
                  <a:pt x="2595" y="1859"/>
                </a:lnTo>
                <a:lnTo>
                  <a:pt x="2592" y="1864"/>
                </a:lnTo>
                <a:lnTo>
                  <a:pt x="2591" y="1864"/>
                </a:lnTo>
                <a:lnTo>
                  <a:pt x="2596" y="1874"/>
                </a:lnTo>
                <a:lnTo>
                  <a:pt x="2601" y="1884"/>
                </a:lnTo>
                <a:lnTo>
                  <a:pt x="2598" y="1885"/>
                </a:lnTo>
                <a:lnTo>
                  <a:pt x="2596" y="1894"/>
                </a:lnTo>
                <a:lnTo>
                  <a:pt x="2589" y="1896"/>
                </a:lnTo>
                <a:lnTo>
                  <a:pt x="2582" y="1897"/>
                </a:lnTo>
                <a:lnTo>
                  <a:pt x="2548" y="1906"/>
                </a:lnTo>
                <a:lnTo>
                  <a:pt x="2544" y="1907"/>
                </a:lnTo>
                <a:lnTo>
                  <a:pt x="2543" y="1909"/>
                </a:lnTo>
                <a:lnTo>
                  <a:pt x="2543" y="1910"/>
                </a:lnTo>
                <a:lnTo>
                  <a:pt x="2544" y="1912"/>
                </a:lnTo>
                <a:lnTo>
                  <a:pt x="2543" y="1918"/>
                </a:lnTo>
                <a:lnTo>
                  <a:pt x="2539" y="1925"/>
                </a:lnTo>
                <a:lnTo>
                  <a:pt x="2539" y="1929"/>
                </a:lnTo>
                <a:lnTo>
                  <a:pt x="2538" y="1932"/>
                </a:lnTo>
                <a:lnTo>
                  <a:pt x="2538" y="1937"/>
                </a:lnTo>
                <a:lnTo>
                  <a:pt x="2537" y="1942"/>
                </a:lnTo>
                <a:lnTo>
                  <a:pt x="2536" y="1958"/>
                </a:lnTo>
                <a:lnTo>
                  <a:pt x="2532" y="1966"/>
                </a:lnTo>
                <a:lnTo>
                  <a:pt x="2535" y="1977"/>
                </a:lnTo>
                <a:lnTo>
                  <a:pt x="2535" y="1991"/>
                </a:lnTo>
                <a:lnTo>
                  <a:pt x="2535" y="1995"/>
                </a:lnTo>
                <a:lnTo>
                  <a:pt x="2536" y="2005"/>
                </a:lnTo>
                <a:lnTo>
                  <a:pt x="2537" y="2007"/>
                </a:lnTo>
                <a:lnTo>
                  <a:pt x="2536" y="2009"/>
                </a:lnTo>
                <a:lnTo>
                  <a:pt x="2535" y="2023"/>
                </a:lnTo>
                <a:lnTo>
                  <a:pt x="2535" y="2027"/>
                </a:lnTo>
                <a:lnTo>
                  <a:pt x="2535" y="2035"/>
                </a:lnTo>
                <a:lnTo>
                  <a:pt x="2535" y="2039"/>
                </a:lnTo>
                <a:lnTo>
                  <a:pt x="2533" y="2046"/>
                </a:lnTo>
                <a:lnTo>
                  <a:pt x="2533" y="2049"/>
                </a:lnTo>
                <a:lnTo>
                  <a:pt x="2532" y="2072"/>
                </a:lnTo>
                <a:lnTo>
                  <a:pt x="2532" y="2077"/>
                </a:lnTo>
                <a:lnTo>
                  <a:pt x="2531" y="2085"/>
                </a:lnTo>
                <a:lnTo>
                  <a:pt x="2528" y="2093"/>
                </a:lnTo>
                <a:lnTo>
                  <a:pt x="2526" y="2099"/>
                </a:lnTo>
                <a:lnTo>
                  <a:pt x="2525" y="2109"/>
                </a:lnTo>
                <a:lnTo>
                  <a:pt x="2523" y="2110"/>
                </a:lnTo>
                <a:lnTo>
                  <a:pt x="2522" y="2114"/>
                </a:lnTo>
                <a:lnTo>
                  <a:pt x="2517" y="2112"/>
                </a:lnTo>
                <a:lnTo>
                  <a:pt x="2514" y="2112"/>
                </a:lnTo>
                <a:lnTo>
                  <a:pt x="2512" y="2110"/>
                </a:lnTo>
                <a:lnTo>
                  <a:pt x="2511" y="2112"/>
                </a:lnTo>
                <a:lnTo>
                  <a:pt x="2512" y="2110"/>
                </a:lnTo>
                <a:lnTo>
                  <a:pt x="2511" y="2109"/>
                </a:lnTo>
                <a:lnTo>
                  <a:pt x="2512" y="2109"/>
                </a:lnTo>
                <a:lnTo>
                  <a:pt x="2511" y="2107"/>
                </a:lnTo>
                <a:lnTo>
                  <a:pt x="2510" y="2105"/>
                </a:lnTo>
                <a:lnTo>
                  <a:pt x="2507" y="2104"/>
                </a:lnTo>
                <a:lnTo>
                  <a:pt x="2506" y="2104"/>
                </a:lnTo>
                <a:lnTo>
                  <a:pt x="2501" y="2107"/>
                </a:lnTo>
                <a:lnTo>
                  <a:pt x="2500" y="2107"/>
                </a:lnTo>
                <a:lnTo>
                  <a:pt x="2500" y="2105"/>
                </a:lnTo>
                <a:lnTo>
                  <a:pt x="2499" y="2105"/>
                </a:lnTo>
                <a:lnTo>
                  <a:pt x="2498" y="2104"/>
                </a:lnTo>
                <a:lnTo>
                  <a:pt x="2495" y="2104"/>
                </a:lnTo>
                <a:lnTo>
                  <a:pt x="2494" y="2105"/>
                </a:lnTo>
                <a:lnTo>
                  <a:pt x="2490" y="2105"/>
                </a:lnTo>
                <a:lnTo>
                  <a:pt x="2489" y="2105"/>
                </a:lnTo>
                <a:lnTo>
                  <a:pt x="2488" y="2105"/>
                </a:lnTo>
                <a:lnTo>
                  <a:pt x="2488" y="2103"/>
                </a:lnTo>
                <a:lnTo>
                  <a:pt x="2487" y="2101"/>
                </a:lnTo>
                <a:lnTo>
                  <a:pt x="2485" y="2099"/>
                </a:lnTo>
                <a:lnTo>
                  <a:pt x="2484" y="2098"/>
                </a:lnTo>
                <a:lnTo>
                  <a:pt x="2484" y="2097"/>
                </a:lnTo>
                <a:lnTo>
                  <a:pt x="2480" y="2094"/>
                </a:lnTo>
                <a:lnTo>
                  <a:pt x="2479" y="2093"/>
                </a:lnTo>
                <a:lnTo>
                  <a:pt x="2478" y="2092"/>
                </a:lnTo>
                <a:lnTo>
                  <a:pt x="2477" y="2092"/>
                </a:lnTo>
                <a:lnTo>
                  <a:pt x="2475" y="2092"/>
                </a:lnTo>
                <a:lnTo>
                  <a:pt x="2474" y="2091"/>
                </a:lnTo>
                <a:lnTo>
                  <a:pt x="2474" y="2092"/>
                </a:lnTo>
                <a:lnTo>
                  <a:pt x="2473" y="2092"/>
                </a:lnTo>
                <a:lnTo>
                  <a:pt x="2473" y="2091"/>
                </a:lnTo>
                <a:lnTo>
                  <a:pt x="2473" y="2089"/>
                </a:lnTo>
                <a:lnTo>
                  <a:pt x="2471" y="2087"/>
                </a:lnTo>
                <a:lnTo>
                  <a:pt x="2469" y="2086"/>
                </a:lnTo>
                <a:lnTo>
                  <a:pt x="2468" y="2086"/>
                </a:lnTo>
                <a:lnTo>
                  <a:pt x="2467" y="2085"/>
                </a:lnTo>
                <a:lnTo>
                  <a:pt x="2464" y="2082"/>
                </a:lnTo>
                <a:lnTo>
                  <a:pt x="2463" y="2082"/>
                </a:lnTo>
                <a:lnTo>
                  <a:pt x="2462" y="2083"/>
                </a:lnTo>
                <a:lnTo>
                  <a:pt x="2459" y="2083"/>
                </a:lnTo>
                <a:lnTo>
                  <a:pt x="2456" y="2085"/>
                </a:lnTo>
                <a:lnTo>
                  <a:pt x="2455" y="2085"/>
                </a:lnTo>
                <a:lnTo>
                  <a:pt x="2455" y="2086"/>
                </a:lnTo>
                <a:lnTo>
                  <a:pt x="2453" y="2087"/>
                </a:lnTo>
                <a:lnTo>
                  <a:pt x="2452" y="2086"/>
                </a:lnTo>
                <a:lnTo>
                  <a:pt x="2448" y="2086"/>
                </a:lnTo>
                <a:lnTo>
                  <a:pt x="2447" y="2083"/>
                </a:lnTo>
                <a:lnTo>
                  <a:pt x="2446" y="2083"/>
                </a:lnTo>
                <a:lnTo>
                  <a:pt x="2446" y="2082"/>
                </a:lnTo>
                <a:lnTo>
                  <a:pt x="2445" y="2082"/>
                </a:lnTo>
                <a:lnTo>
                  <a:pt x="2445" y="2081"/>
                </a:lnTo>
                <a:lnTo>
                  <a:pt x="2442" y="2081"/>
                </a:lnTo>
                <a:lnTo>
                  <a:pt x="2437" y="2081"/>
                </a:lnTo>
                <a:lnTo>
                  <a:pt x="2429" y="2081"/>
                </a:lnTo>
                <a:lnTo>
                  <a:pt x="2427" y="2082"/>
                </a:lnTo>
                <a:lnTo>
                  <a:pt x="2426" y="2082"/>
                </a:lnTo>
                <a:lnTo>
                  <a:pt x="2421" y="2083"/>
                </a:lnTo>
                <a:lnTo>
                  <a:pt x="2420" y="2083"/>
                </a:lnTo>
                <a:lnTo>
                  <a:pt x="2419" y="2085"/>
                </a:lnTo>
                <a:lnTo>
                  <a:pt x="2419" y="2086"/>
                </a:lnTo>
                <a:lnTo>
                  <a:pt x="2418" y="2086"/>
                </a:lnTo>
                <a:lnTo>
                  <a:pt x="2416" y="2087"/>
                </a:lnTo>
                <a:lnTo>
                  <a:pt x="2414" y="2089"/>
                </a:lnTo>
                <a:lnTo>
                  <a:pt x="2413" y="2091"/>
                </a:lnTo>
                <a:lnTo>
                  <a:pt x="2411" y="2092"/>
                </a:lnTo>
                <a:lnTo>
                  <a:pt x="2410" y="2092"/>
                </a:lnTo>
                <a:lnTo>
                  <a:pt x="2409" y="2092"/>
                </a:lnTo>
                <a:lnTo>
                  <a:pt x="2408" y="2092"/>
                </a:lnTo>
                <a:lnTo>
                  <a:pt x="2408" y="2093"/>
                </a:lnTo>
                <a:lnTo>
                  <a:pt x="2407" y="2093"/>
                </a:lnTo>
                <a:lnTo>
                  <a:pt x="2407" y="2094"/>
                </a:lnTo>
                <a:lnTo>
                  <a:pt x="2405" y="2094"/>
                </a:lnTo>
                <a:lnTo>
                  <a:pt x="2404" y="2094"/>
                </a:lnTo>
                <a:lnTo>
                  <a:pt x="2404" y="2096"/>
                </a:lnTo>
                <a:lnTo>
                  <a:pt x="2403" y="2096"/>
                </a:lnTo>
                <a:lnTo>
                  <a:pt x="2403" y="2094"/>
                </a:lnTo>
                <a:lnTo>
                  <a:pt x="2404" y="2094"/>
                </a:lnTo>
                <a:lnTo>
                  <a:pt x="2404" y="2093"/>
                </a:lnTo>
                <a:lnTo>
                  <a:pt x="2404" y="2094"/>
                </a:lnTo>
                <a:lnTo>
                  <a:pt x="2402" y="2093"/>
                </a:lnTo>
                <a:lnTo>
                  <a:pt x="2403" y="2093"/>
                </a:lnTo>
                <a:lnTo>
                  <a:pt x="2404" y="2092"/>
                </a:lnTo>
                <a:lnTo>
                  <a:pt x="2405" y="2093"/>
                </a:lnTo>
                <a:lnTo>
                  <a:pt x="2405" y="2092"/>
                </a:lnTo>
                <a:lnTo>
                  <a:pt x="2404" y="2091"/>
                </a:lnTo>
                <a:lnTo>
                  <a:pt x="2403" y="2091"/>
                </a:lnTo>
                <a:lnTo>
                  <a:pt x="2403" y="2092"/>
                </a:lnTo>
                <a:lnTo>
                  <a:pt x="2403" y="2093"/>
                </a:lnTo>
                <a:lnTo>
                  <a:pt x="2402" y="2092"/>
                </a:lnTo>
                <a:lnTo>
                  <a:pt x="2402" y="2091"/>
                </a:lnTo>
                <a:lnTo>
                  <a:pt x="2402" y="2089"/>
                </a:lnTo>
                <a:lnTo>
                  <a:pt x="2400" y="2089"/>
                </a:lnTo>
                <a:lnTo>
                  <a:pt x="2400" y="2091"/>
                </a:lnTo>
                <a:lnTo>
                  <a:pt x="2399" y="2091"/>
                </a:lnTo>
                <a:lnTo>
                  <a:pt x="2398" y="2091"/>
                </a:lnTo>
                <a:lnTo>
                  <a:pt x="2395" y="2091"/>
                </a:lnTo>
                <a:lnTo>
                  <a:pt x="2394" y="2091"/>
                </a:lnTo>
                <a:lnTo>
                  <a:pt x="2391" y="2092"/>
                </a:lnTo>
                <a:lnTo>
                  <a:pt x="2387" y="2094"/>
                </a:lnTo>
                <a:lnTo>
                  <a:pt x="2386" y="2096"/>
                </a:lnTo>
                <a:lnTo>
                  <a:pt x="2384" y="2097"/>
                </a:lnTo>
                <a:lnTo>
                  <a:pt x="2386" y="2098"/>
                </a:lnTo>
                <a:lnTo>
                  <a:pt x="2387" y="2098"/>
                </a:lnTo>
                <a:lnTo>
                  <a:pt x="2384" y="2098"/>
                </a:lnTo>
                <a:lnTo>
                  <a:pt x="2383" y="2099"/>
                </a:lnTo>
                <a:lnTo>
                  <a:pt x="2383" y="2101"/>
                </a:lnTo>
                <a:lnTo>
                  <a:pt x="2383" y="2099"/>
                </a:lnTo>
                <a:lnTo>
                  <a:pt x="2382" y="2099"/>
                </a:lnTo>
                <a:lnTo>
                  <a:pt x="2381" y="2099"/>
                </a:lnTo>
                <a:lnTo>
                  <a:pt x="2379" y="2099"/>
                </a:lnTo>
                <a:lnTo>
                  <a:pt x="2378" y="2101"/>
                </a:lnTo>
                <a:lnTo>
                  <a:pt x="2378" y="2102"/>
                </a:lnTo>
                <a:lnTo>
                  <a:pt x="2377" y="2102"/>
                </a:lnTo>
                <a:lnTo>
                  <a:pt x="2375" y="2103"/>
                </a:lnTo>
                <a:lnTo>
                  <a:pt x="2375" y="2104"/>
                </a:lnTo>
                <a:lnTo>
                  <a:pt x="2376" y="2105"/>
                </a:lnTo>
                <a:lnTo>
                  <a:pt x="2375" y="2105"/>
                </a:lnTo>
                <a:lnTo>
                  <a:pt x="2373" y="2105"/>
                </a:lnTo>
                <a:lnTo>
                  <a:pt x="2373" y="2107"/>
                </a:lnTo>
                <a:lnTo>
                  <a:pt x="2373" y="2108"/>
                </a:lnTo>
                <a:lnTo>
                  <a:pt x="2372" y="2108"/>
                </a:lnTo>
                <a:lnTo>
                  <a:pt x="2371" y="2108"/>
                </a:lnTo>
                <a:lnTo>
                  <a:pt x="2371" y="2109"/>
                </a:lnTo>
                <a:lnTo>
                  <a:pt x="2372" y="2109"/>
                </a:lnTo>
                <a:lnTo>
                  <a:pt x="2372" y="2110"/>
                </a:lnTo>
                <a:lnTo>
                  <a:pt x="2371" y="2109"/>
                </a:lnTo>
                <a:lnTo>
                  <a:pt x="2370" y="2110"/>
                </a:lnTo>
                <a:lnTo>
                  <a:pt x="2370" y="2112"/>
                </a:lnTo>
                <a:lnTo>
                  <a:pt x="2370" y="2113"/>
                </a:lnTo>
                <a:lnTo>
                  <a:pt x="2371" y="2113"/>
                </a:lnTo>
                <a:lnTo>
                  <a:pt x="2370" y="2113"/>
                </a:lnTo>
                <a:lnTo>
                  <a:pt x="2368" y="2113"/>
                </a:lnTo>
                <a:lnTo>
                  <a:pt x="2367" y="2112"/>
                </a:lnTo>
                <a:lnTo>
                  <a:pt x="2366" y="2113"/>
                </a:lnTo>
                <a:lnTo>
                  <a:pt x="2365" y="2114"/>
                </a:lnTo>
                <a:lnTo>
                  <a:pt x="2366" y="2114"/>
                </a:lnTo>
                <a:lnTo>
                  <a:pt x="2365" y="2114"/>
                </a:lnTo>
                <a:lnTo>
                  <a:pt x="2363" y="2115"/>
                </a:lnTo>
                <a:lnTo>
                  <a:pt x="2365" y="2117"/>
                </a:lnTo>
                <a:lnTo>
                  <a:pt x="2366" y="2114"/>
                </a:lnTo>
                <a:lnTo>
                  <a:pt x="2365" y="2117"/>
                </a:lnTo>
                <a:lnTo>
                  <a:pt x="2363" y="2118"/>
                </a:lnTo>
                <a:lnTo>
                  <a:pt x="2363" y="2119"/>
                </a:lnTo>
                <a:lnTo>
                  <a:pt x="2363" y="2120"/>
                </a:lnTo>
                <a:lnTo>
                  <a:pt x="2365" y="2119"/>
                </a:lnTo>
                <a:lnTo>
                  <a:pt x="2366" y="2121"/>
                </a:lnTo>
                <a:lnTo>
                  <a:pt x="2366" y="2123"/>
                </a:lnTo>
                <a:lnTo>
                  <a:pt x="2365" y="2126"/>
                </a:lnTo>
                <a:lnTo>
                  <a:pt x="2363" y="2125"/>
                </a:lnTo>
                <a:lnTo>
                  <a:pt x="2366" y="2121"/>
                </a:lnTo>
                <a:lnTo>
                  <a:pt x="2362" y="2120"/>
                </a:lnTo>
                <a:lnTo>
                  <a:pt x="2361" y="2123"/>
                </a:lnTo>
                <a:lnTo>
                  <a:pt x="2361" y="2128"/>
                </a:lnTo>
                <a:lnTo>
                  <a:pt x="2363" y="2129"/>
                </a:lnTo>
                <a:lnTo>
                  <a:pt x="2366" y="2126"/>
                </a:lnTo>
                <a:lnTo>
                  <a:pt x="2365" y="2129"/>
                </a:lnTo>
                <a:lnTo>
                  <a:pt x="2365" y="2136"/>
                </a:lnTo>
                <a:lnTo>
                  <a:pt x="2363" y="2136"/>
                </a:lnTo>
                <a:lnTo>
                  <a:pt x="2363" y="2131"/>
                </a:lnTo>
                <a:lnTo>
                  <a:pt x="2361" y="2130"/>
                </a:lnTo>
                <a:lnTo>
                  <a:pt x="2360" y="2135"/>
                </a:lnTo>
                <a:lnTo>
                  <a:pt x="2360" y="2136"/>
                </a:lnTo>
                <a:lnTo>
                  <a:pt x="2362" y="2136"/>
                </a:lnTo>
                <a:lnTo>
                  <a:pt x="2361" y="2136"/>
                </a:lnTo>
                <a:lnTo>
                  <a:pt x="2360" y="2136"/>
                </a:lnTo>
                <a:lnTo>
                  <a:pt x="2360" y="2141"/>
                </a:lnTo>
                <a:lnTo>
                  <a:pt x="2362" y="2144"/>
                </a:lnTo>
                <a:lnTo>
                  <a:pt x="2362" y="2145"/>
                </a:lnTo>
                <a:lnTo>
                  <a:pt x="2361" y="2145"/>
                </a:lnTo>
                <a:lnTo>
                  <a:pt x="2360" y="2145"/>
                </a:lnTo>
                <a:lnTo>
                  <a:pt x="2360" y="2144"/>
                </a:lnTo>
                <a:lnTo>
                  <a:pt x="2357" y="2142"/>
                </a:lnTo>
                <a:lnTo>
                  <a:pt x="2357" y="2141"/>
                </a:lnTo>
                <a:lnTo>
                  <a:pt x="2350" y="2138"/>
                </a:lnTo>
                <a:lnTo>
                  <a:pt x="2349" y="2139"/>
                </a:lnTo>
                <a:lnTo>
                  <a:pt x="2347" y="2140"/>
                </a:lnTo>
                <a:lnTo>
                  <a:pt x="2347" y="2141"/>
                </a:lnTo>
                <a:lnTo>
                  <a:pt x="2346" y="2142"/>
                </a:lnTo>
                <a:lnTo>
                  <a:pt x="2346" y="2145"/>
                </a:lnTo>
                <a:lnTo>
                  <a:pt x="2347" y="2146"/>
                </a:lnTo>
                <a:lnTo>
                  <a:pt x="2352" y="2144"/>
                </a:lnTo>
                <a:lnTo>
                  <a:pt x="2352" y="2145"/>
                </a:lnTo>
                <a:lnTo>
                  <a:pt x="2352" y="2146"/>
                </a:lnTo>
                <a:lnTo>
                  <a:pt x="2354" y="2145"/>
                </a:lnTo>
                <a:lnTo>
                  <a:pt x="2354" y="2146"/>
                </a:lnTo>
                <a:lnTo>
                  <a:pt x="2351" y="2149"/>
                </a:lnTo>
                <a:lnTo>
                  <a:pt x="2354" y="2150"/>
                </a:lnTo>
                <a:lnTo>
                  <a:pt x="2356" y="2147"/>
                </a:lnTo>
                <a:lnTo>
                  <a:pt x="2360" y="2147"/>
                </a:lnTo>
                <a:lnTo>
                  <a:pt x="2361" y="2149"/>
                </a:lnTo>
                <a:lnTo>
                  <a:pt x="2363" y="2147"/>
                </a:lnTo>
                <a:lnTo>
                  <a:pt x="2366" y="2147"/>
                </a:lnTo>
                <a:lnTo>
                  <a:pt x="2355" y="2161"/>
                </a:lnTo>
                <a:lnTo>
                  <a:pt x="2356" y="2161"/>
                </a:lnTo>
                <a:lnTo>
                  <a:pt x="2357" y="2163"/>
                </a:lnTo>
                <a:lnTo>
                  <a:pt x="2363" y="2156"/>
                </a:lnTo>
                <a:lnTo>
                  <a:pt x="2362" y="2156"/>
                </a:lnTo>
                <a:lnTo>
                  <a:pt x="2363" y="2155"/>
                </a:lnTo>
                <a:lnTo>
                  <a:pt x="2365" y="2155"/>
                </a:lnTo>
                <a:lnTo>
                  <a:pt x="2368" y="2150"/>
                </a:lnTo>
                <a:lnTo>
                  <a:pt x="2370" y="2151"/>
                </a:lnTo>
                <a:lnTo>
                  <a:pt x="2370" y="2150"/>
                </a:lnTo>
                <a:lnTo>
                  <a:pt x="2370" y="2149"/>
                </a:lnTo>
                <a:lnTo>
                  <a:pt x="2371" y="2147"/>
                </a:lnTo>
                <a:lnTo>
                  <a:pt x="2371" y="2149"/>
                </a:lnTo>
                <a:lnTo>
                  <a:pt x="2368" y="2152"/>
                </a:lnTo>
                <a:lnTo>
                  <a:pt x="2370" y="2154"/>
                </a:lnTo>
                <a:lnTo>
                  <a:pt x="2371" y="2156"/>
                </a:lnTo>
                <a:lnTo>
                  <a:pt x="2372" y="2155"/>
                </a:lnTo>
                <a:lnTo>
                  <a:pt x="2373" y="2155"/>
                </a:lnTo>
                <a:lnTo>
                  <a:pt x="2361" y="2170"/>
                </a:lnTo>
                <a:lnTo>
                  <a:pt x="2360" y="2171"/>
                </a:lnTo>
                <a:lnTo>
                  <a:pt x="2359" y="2171"/>
                </a:lnTo>
                <a:lnTo>
                  <a:pt x="2356" y="2168"/>
                </a:lnTo>
                <a:lnTo>
                  <a:pt x="2352" y="2166"/>
                </a:lnTo>
                <a:lnTo>
                  <a:pt x="2350" y="2167"/>
                </a:lnTo>
                <a:lnTo>
                  <a:pt x="2349" y="2167"/>
                </a:lnTo>
                <a:lnTo>
                  <a:pt x="2347" y="2167"/>
                </a:lnTo>
                <a:lnTo>
                  <a:pt x="2347" y="2170"/>
                </a:lnTo>
                <a:lnTo>
                  <a:pt x="2349" y="2171"/>
                </a:lnTo>
                <a:lnTo>
                  <a:pt x="2349" y="2172"/>
                </a:lnTo>
                <a:lnTo>
                  <a:pt x="2347" y="2172"/>
                </a:lnTo>
                <a:lnTo>
                  <a:pt x="2347" y="2173"/>
                </a:lnTo>
                <a:lnTo>
                  <a:pt x="2349" y="2173"/>
                </a:lnTo>
                <a:lnTo>
                  <a:pt x="2350" y="2174"/>
                </a:lnTo>
                <a:lnTo>
                  <a:pt x="2351" y="2174"/>
                </a:lnTo>
                <a:lnTo>
                  <a:pt x="2351" y="2176"/>
                </a:lnTo>
                <a:lnTo>
                  <a:pt x="2352" y="2176"/>
                </a:lnTo>
                <a:lnTo>
                  <a:pt x="2352" y="2177"/>
                </a:lnTo>
                <a:lnTo>
                  <a:pt x="2354" y="2177"/>
                </a:lnTo>
                <a:lnTo>
                  <a:pt x="2354" y="2178"/>
                </a:lnTo>
                <a:lnTo>
                  <a:pt x="2352" y="2178"/>
                </a:lnTo>
                <a:lnTo>
                  <a:pt x="2350" y="2178"/>
                </a:lnTo>
                <a:lnTo>
                  <a:pt x="2350" y="2179"/>
                </a:lnTo>
                <a:lnTo>
                  <a:pt x="2349" y="2179"/>
                </a:lnTo>
                <a:lnTo>
                  <a:pt x="2349" y="2181"/>
                </a:lnTo>
                <a:lnTo>
                  <a:pt x="2347" y="2181"/>
                </a:lnTo>
                <a:lnTo>
                  <a:pt x="2347" y="2182"/>
                </a:lnTo>
                <a:lnTo>
                  <a:pt x="2349" y="2182"/>
                </a:lnTo>
                <a:lnTo>
                  <a:pt x="2350" y="2182"/>
                </a:lnTo>
                <a:lnTo>
                  <a:pt x="2352" y="2184"/>
                </a:lnTo>
                <a:lnTo>
                  <a:pt x="2354" y="2186"/>
                </a:lnTo>
                <a:lnTo>
                  <a:pt x="2352" y="2187"/>
                </a:lnTo>
                <a:lnTo>
                  <a:pt x="2352" y="2189"/>
                </a:lnTo>
                <a:lnTo>
                  <a:pt x="2349" y="2189"/>
                </a:lnTo>
                <a:lnTo>
                  <a:pt x="2347" y="2189"/>
                </a:lnTo>
                <a:lnTo>
                  <a:pt x="2346" y="2189"/>
                </a:lnTo>
                <a:lnTo>
                  <a:pt x="2345" y="2190"/>
                </a:lnTo>
                <a:lnTo>
                  <a:pt x="2344" y="2188"/>
                </a:lnTo>
                <a:lnTo>
                  <a:pt x="2340" y="2186"/>
                </a:lnTo>
                <a:lnTo>
                  <a:pt x="2340" y="2184"/>
                </a:lnTo>
                <a:lnTo>
                  <a:pt x="2339" y="2183"/>
                </a:lnTo>
                <a:lnTo>
                  <a:pt x="2338" y="2184"/>
                </a:lnTo>
                <a:lnTo>
                  <a:pt x="2338" y="2183"/>
                </a:lnTo>
                <a:lnTo>
                  <a:pt x="2334" y="2181"/>
                </a:lnTo>
                <a:lnTo>
                  <a:pt x="2331" y="2179"/>
                </a:lnTo>
                <a:lnTo>
                  <a:pt x="2330" y="2179"/>
                </a:lnTo>
                <a:lnTo>
                  <a:pt x="2329" y="2178"/>
                </a:lnTo>
                <a:lnTo>
                  <a:pt x="2329" y="2177"/>
                </a:lnTo>
                <a:lnTo>
                  <a:pt x="2330" y="2176"/>
                </a:lnTo>
                <a:lnTo>
                  <a:pt x="2329" y="2174"/>
                </a:lnTo>
                <a:lnTo>
                  <a:pt x="2328" y="2174"/>
                </a:lnTo>
                <a:lnTo>
                  <a:pt x="2328" y="2173"/>
                </a:lnTo>
                <a:lnTo>
                  <a:pt x="2327" y="2174"/>
                </a:lnTo>
                <a:lnTo>
                  <a:pt x="2325" y="2174"/>
                </a:lnTo>
                <a:lnTo>
                  <a:pt x="2324" y="2176"/>
                </a:lnTo>
                <a:lnTo>
                  <a:pt x="2323" y="2177"/>
                </a:lnTo>
                <a:lnTo>
                  <a:pt x="2322" y="2177"/>
                </a:lnTo>
                <a:lnTo>
                  <a:pt x="2322" y="2176"/>
                </a:lnTo>
                <a:lnTo>
                  <a:pt x="2323" y="2173"/>
                </a:lnTo>
                <a:lnTo>
                  <a:pt x="2324" y="2171"/>
                </a:lnTo>
                <a:lnTo>
                  <a:pt x="2324" y="2170"/>
                </a:lnTo>
                <a:lnTo>
                  <a:pt x="2324" y="2168"/>
                </a:lnTo>
                <a:lnTo>
                  <a:pt x="2324" y="2167"/>
                </a:lnTo>
                <a:lnTo>
                  <a:pt x="2323" y="2167"/>
                </a:lnTo>
                <a:lnTo>
                  <a:pt x="2323" y="2168"/>
                </a:lnTo>
                <a:lnTo>
                  <a:pt x="2322" y="2167"/>
                </a:lnTo>
                <a:lnTo>
                  <a:pt x="2322" y="2168"/>
                </a:lnTo>
                <a:lnTo>
                  <a:pt x="2320" y="2168"/>
                </a:lnTo>
                <a:lnTo>
                  <a:pt x="2322" y="2168"/>
                </a:lnTo>
                <a:lnTo>
                  <a:pt x="2320" y="2170"/>
                </a:lnTo>
                <a:lnTo>
                  <a:pt x="2319" y="2170"/>
                </a:lnTo>
                <a:lnTo>
                  <a:pt x="2320" y="2171"/>
                </a:lnTo>
                <a:lnTo>
                  <a:pt x="2319" y="2172"/>
                </a:lnTo>
                <a:lnTo>
                  <a:pt x="2319" y="2173"/>
                </a:lnTo>
                <a:lnTo>
                  <a:pt x="2319" y="2174"/>
                </a:lnTo>
                <a:lnTo>
                  <a:pt x="2319" y="2176"/>
                </a:lnTo>
                <a:lnTo>
                  <a:pt x="2318" y="2174"/>
                </a:lnTo>
                <a:lnTo>
                  <a:pt x="2317" y="2176"/>
                </a:lnTo>
                <a:lnTo>
                  <a:pt x="2315" y="2174"/>
                </a:lnTo>
                <a:lnTo>
                  <a:pt x="2315" y="2172"/>
                </a:lnTo>
                <a:lnTo>
                  <a:pt x="2315" y="2171"/>
                </a:lnTo>
                <a:lnTo>
                  <a:pt x="2315" y="2170"/>
                </a:lnTo>
                <a:lnTo>
                  <a:pt x="2314" y="2172"/>
                </a:lnTo>
                <a:lnTo>
                  <a:pt x="2313" y="2173"/>
                </a:lnTo>
                <a:lnTo>
                  <a:pt x="2312" y="2172"/>
                </a:lnTo>
                <a:lnTo>
                  <a:pt x="2309" y="2171"/>
                </a:lnTo>
                <a:lnTo>
                  <a:pt x="2307" y="2168"/>
                </a:lnTo>
                <a:lnTo>
                  <a:pt x="2306" y="2168"/>
                </a:lnTo>
                <a:lnTo>
                  <a:pt x="2306" y="2167"/>
                </a:lnTo>
                <a:lnTo>
                  <a:pt x="2304" y="2166"/>
                </a:lnTo>
                <a:lnTo>
                  <a:pt x="2303" y="2167"/>
                </a:lnTo>
                <a:lnTo>
                  <a:pt x="2302" y="2167"/>
                </a:lnTo>
                <a:lnTo>
                  <a:pt x="2301" y="2166"/>
                </a:lnTo>
                <a:lnTo>
                  <a:pt x="2301" y="2165"/>
                </a:lnTo>
                <a:lnTo>
                  <a:pt x="2301" y="2162"/>
                </a:lnTo>
                <a:lnTo>
                  <a:pt x="2301" y="2161"/>
                </a:lnTo>
                <a:lnTo>
                  <a:pt x="2299" y="2160"/>
                </a:lnTo>
                <a:lnTo>
                  <a:pt x="2299" y="2161"/>
                </a:lnTo>
                <a:lnTo>
                  <a:pt x="2298" y="2161"/>
                </a:lnTo>
                <a:lnTo>
                  <a:pt x="2297" y="2161"/>
                </a:lnTo>
                <a:lnTo>
                  <a:pt x="2297" y="2158"/>
                </a:lnTo>
                <a:lnTo>
                  <a:pt x="2296" y="2160"/>
                </a:lnTo>
                <a:lnTo>
                  <a:pt x="2295" y="2161"/>
                </a:lnTo>
                <a:lnTo>
                  <a:pt x="2292" y="2162"/>
                </a:lnTo>
                <a:lnTo>
                  <a:pt x="2292" y="2161"/>
                </a:lnTo>
                <a:lnTo>
                  <a:pt x="2292" y="2160"/>
                </a:lnTo>
                <a:lnTo>
                  <a:pt x="2291" y="2161"/>
                </a:lnTo>
                <a:lnTo>
                  <a:pt x="2288" y="2160"/>
                </a:lnTo>
                <a:lnTo>
                  <a:pt x="2287" y="2160"/>
                </a:lnTo>
                <a:lnTo>
                  <a:pt x="2287" y="2158"/>
                </a:lnTo>
                <a:lnTo>
                  <a:pt x="2285" y="2157"/>
                </a:lnTo>
                <a:lnTo>
                  <a:pt x="2283" y="2157"/>
                </a:lnTo>
                <a:lnTo>
                  <a:pt x="2282" y="2156"/>
                </a:lnTo>
                <a:lnTo>
                  <a:pt x="2282" y="2157"/>
                </a:lnTo>
                <a:lnTo>
                  <a:pt x="2281" y="2155"/>
                </a:lnTo>
                <a:lnTo>
                  <a:pt x="2275" y="2150"/>
                </a:lnTo>
                <a:lnTo>
                  <a:pt x="2272" y="2150"/>
                </a:lnTo>
                <a:lnTo>
                  <a:pt x="2269" y="2147"/>
                </a:lnTo>
                <a:lnTo>
                  <a:pt x="2265" y="2147"/>
                </a:lnTo>
                <a:lnTo>
                  <a:pt x="2264" y="2147"/>
                </a:lnTo>
                <a:lnTo>
                  <a:pt x="2261" y="2146"/>
                </a:lnTo>
                <a:lnTo>
                  <a:pt x="2260" y="2146"/>
                </a:lnTo>
                <a:lnTo>
                  <a:pt x="2259" y="2146"/>
                </a:lnTo>
                <a:lnTo>
                  <a:pt x="2258" y="2146"/>
                </a:lnTo>
                <a:lnTo>
                  <a:pt x="2258" y="2147"/>
                </a:lnTo>
                <a:lnTo>
                  <a:pt x="2258" y="2146"/>
                </a:lnTo>
                <a:lnTo>
                  <a:pt x="2256" y="2146"/>
                </a:lnTo>
                <a:lnTo>
                  <a:pt x="2256" y="2145"/>
                </a:lnTo>
                <a:lnTo>
                  <a:pt x="2255" y="2144"/>
                </a:lnTo>
                <a:lnTo>
                  <a:pt x="2254" y="2142"/>
                </a:lnTo>
                <a:lnTo>
                  <a:pt x="2253" y="2142"/>
                </a:lnTo>
                <a:lnTo>
                  <a:pt x="2253" y="2141"/>
                </a:lnTo>
                <a:lnTo>
                  <a:pt x="2252" y="2141"/>
                </a:lnTo>
                <a:lnTo>
                  <a:pt x="2249" y="2139"/>
                </a:lnTo>
                <a:lnTo>
                  <a:pt x="2249" y="2138"/>
                </a:lnTo>
                <a:lnTo>
                  <a:pt x="2249" y="2136"/>
                </a:lnTo>
                <a:lnTo>
                  <a:pt x="2249" y="2135"/>
                </a:lnTo>
                <a:lnTo>
                  <a:pt x="2249" y="2134"/>
                </a:lnTo>
                <a:lnTo>
                  <a:pt x="2248" y="2133"/>
                </a:lnTo>
                <a:lnTo>
                  <a:pt x="2247" y="2131"/>
                </a:lnTo>
                <a:lnTo>
                  <a:pt x="2245" y="2130"/>
                </a:lnTo>
                <a:lnTo>
                  <a:pt x="2243" y="2128"/>
                </a:lnTo>
                <a:lnTo>
                  <a:pt x="2239" y="2125"/>
                </a:lnTo>
                <a:lnTo>
                  <a:pt x="2238" y="2124"/>
                </a:lnTo>
                <a:lnTo>
                  <a:pt x="2237" y="2124"/>
                </a:lnTo>
                <a:lnTo>
                  <a:pt x="2237" y="2123"/>
                </a:lnTo>
                <a:lnTo>
                  <a:pt x="2237" y="2121"/>
                </a:lnTo>
                <a:lnTo>
                  <a:pt x="2236" y="2120"/>
                </a:lnTo>
                <a:lnTo>
                  <a:pt x="2234" y="2120"/>
                </a:lnTo>
                <a:lnTo>
                  <a:pt x="2234" y="2119"/>
                </a:lnTo>
                <a:lnTo>
                  <a:pt x="2233" y="2119"/>
                </a:lnTo>
                <a:lnTo>
                  <a:pt x="2234" y="2119"/>
                </a:lnTo>
                <a:lnTo>
                  <a:pt x="2233" y="2118"/>
                </a:lnTo>
                <a:lnTo>
                  <a:pt x="2233" y="2117"/>
                </a:lnTo>
                <a:lnTo>
                  <a:pt x="2232" y="2117"/>
                </a:lnTo>
                <a:lnTo>
                  <a:pt x="2231" y="2117"/>
                </a:lnTo>
                <a:lnTo>
                  <a:pt x="2231" y="2115"/>
                </a:lnTo>
                <a:lnTo>
                  <a:pt x="2231" y="2114"/>
                </a:lnTo>
                <a:lnTo>
                  <a:pt x="2228" y="2114"/>
                </a:lnTo>
                <a:lnTo>
                  <a:pt x="2227" y="2114"/>
                </a:lnTo>
                <a:lnTo>
                  <a:pt x="2227" y="2113"/>
                </a:lnTo>
                <a:lnTo>
                  <a:pt x="2228" y="2112"/>
                </a:lnTo>
                <a:lnTo>
                  <a:pt x="2227" y="2110"/>
                </a:lnTo>
                <a:lnTo>
                  <a:pt x="2226" y="2109"/>
                </a:lnTo>
                <a:lnTo>
                  <a:pt x="2226" y="2108"/>
                </a:lnTo>
                <a:lnTo>
                  <a:pt x="2224" y="2107"/>
                </a:lnTo>
                <a:lnTo>
                  <a:pt x="2222" y="2105"/>
                </a:lnTo>
                <a:lnTo>
                  <a:pt x="2222" y="2104"/>
                </a:lnTo>
                <a:lnTo>
                  <a:pt x="2221" y="2104"/>
                </a:lnTo>
                <a:lnTo>
                  <a:pt x="2221" y="2103"/>
                </a:lnTo>
                <a:lnTo>
                  <a:pt x="2220" y="2102"/>
                </a:lnTo>
                <a:lnTo>
                  <a:pt x="2220" y="2101"/>
                </a:lnTo>
                <a:lnTo>
                  <a:pt x="2218" y="2101"/>
                </a:lnTo>
                <a:lnTo>
                  <a:pt x="2217" y="2099"/>
                </a:lnTo>
                <a:lnTo>
                  <a:pt x="2216" y="2098"/>
                </a:lnTo>
                <a:lnTo>
                  <a:pt x="2215" y="2098"/>
                </a:lnTo>
                <a:lnTo>
                  <a:pt x="2215" y="2097"/>
                </a:lnTo>
                <a:lnTo>
                  <a:pt x="2215" y="2096"/>
                </a:lnTo>
                <a:lnTo>
                  <a:pt x="2213" y="2093"/>
                </a:lnTo>
                <a:lnTo>
                  <a:pt x="2212" y="2092"/>
                </a:lnTo>
                <a:lnTo>
                  <a:pt x="2211" y="2092"/>
                </a:lnTo>
                <a:lnTo>
                  <a:pt x="2211" y="2091"/>
                </a:lnTo>
                <a:lnTo>
                  <a:pt x="2210" y="2089"/>
                </a:lnTo>
                <a:lnTo>
                  <a:pt x="2208" y="2089"/>
                </a:lnTo>
                <a:lnTo>
                  <a:pt x="2208" y="2088"/>
                </a:lnTo>
                <a:lnTo>
                  <a:pt x="2207" y="2088"/>
                </a:lnTo>
                <a:lnTo>
                  <a:pt x="2207" y="2087"/>
                </a:lnTo>
                <a:lnTo>
                  <a:pt x="2206" y="2087"/>
                </a:lnTo>
                <a:lnTo>
                  <a:pt x="2205" y="2086"/>
                </a:lnTo>
                <a:lnTo>
                  <a:pt x="2204" y="2085"/>
                </a:lnTo>
                <a:lnTo>
                  <a:pt x="2202" y="2083"/>
                </a:lnTo>
                <a:lnTo>
                  <a:pt x="2202" y="2082"/>
                </a:lnTo>
                <a:lnTo>
                  <a:pt x="2200" y="2081"/>
                </a:lnTo>
                <a:lnTo>
                  <a:pt x="2200" y="2080"/>
                </a:lnTo>
                <a:lnTo>
                  <a:pt x="2199" y="2080"/>
                </a:lnTo>
                <a:lnTo>
                  <a:pt x="2200" y="2080"/>
                </a:lnTo>
                <a:lnTo>
                  <a:pt x="2199" y="2080"/>
                </a:lnTo>
                <a:lnTo>
                  <a:pt x="2199" y="2078"/>
                </a:lnTo>
                <a:lnTo>
                  <a:pt x="2197" y="2078"/>
                </a:lnTo>
                <a:lnTo>
                  <a:pt x="2197" y="2077"/>
                </a:lnTo>
                <a:lnTo>
                  <a:pt x="2197" y="2076"/>
                </a:lnTo>
                <a:lnTo>
                  <a:pt x="2196" y="2076"/>
                </a:lnTo>
                <a:lnTo>
                  <a:pt x="2196" y="2075"/>
                </a:lnTo>
                <a:lnTo>
                  <a:pt x="2195" y="2075"/>
                </a:lnTo>
                <a:lnTo>
                  <a:pt x="2195" y="2073"/>
                </a:lnTo>
                <a:lnTo>
                  <a:pt x="2194" y="2073"/>
                </a:lnTo>
                <a:lnTo>
                  <a:pt x="2195" y="2072"/>
                </a:lnTo>
                <a:lnTo>
                  <a:pt x="2194" y="2072"/>
                </a:lnTo>
                <a:lnTo>
                  <a:pt x="2194" y="2071"/>
                </a:lnTo>
                <a:lnTo>
                  <a:pt x="2194" y="2070"/>
                </a:lnTo>
                <a:lnTo>
                  <a:pt x="2192" y="2070"/>
                </a:lnTo>
                <a:lnTo>
                  <a:pt x="2192" y="2069"/>
                </a:lnTo>
                <a:lnTo>
                  <a:pt x="2191" y="2069"/>
                </a:lnTo>
                <a:lnTo>
                  <a:pt x="2191" y="2067"/>
                </a:lnTo>
                <a:lnTo>
                  <a:pt x="2191" y="2066"/>
                </a:lnTo>
                <a:lnTo>
                  <a:pt x="2191" y="2065"/>
                </a:lnTo>
                <a:lnTo>
                  <a:pt x="2190" y="2065"/>
                </a:lnTo>
                <a:lnTo>
                  <a:pt x="2191" y="2064"/>
                </a:lnTo>
                <a:lnTo>
                  <a:pt x="2191" y="2062"/>
                </a:lnTo>
                <a:lnTo>
                  <a:pt x="2190" y="2061"/>
                </a:lnTo>
                <a:lnTo>
                  <a:pt x="2191" y="2061"/>
                </a:lnTo>
                <a:lnTo>
                  <a:pt x="2190" y="2060"/>
                </a:lnTo>
                <a:lnTo>
                  <a:pt x="2191" y="2060"/>
                </a:lnTo>
                <a:lnTo>
                  <a:pt x="2191" y="2059"/>
                </a:lnTo>
                <a:lnTo>
                  <a:pt x="2190" y="2059"/>
                </a:lnTo>
                <a:lnTo>
                  <a:pt x="2190" y="2057"/>
                </a:lnTo>
                <a:lnTo>
                  <a:pt x="2190" y="2056"/>
                </a:lnTo>
                <a:lnTo>
                  <a:pt x="2190" y="2055"/>
                </a:lnTo>
                <a:lnTo>
                  <a:pt x="2189" y="2055"/>
                </a:lnTo>
                <a:lnTo>
                  <a:pt x="2189" y="2054"/>
                </a:lnTo>
                <a:lnTo>
                  <a:pt x="2189" y="2053"/>
                </a:lnTo>
                <a:lnTo>
                  <a:pt x="2188" y="2053"/>
                </a:lnTo>
                <a:lnTo>
                  <a:pt x="2189" y="2051"/>
                </a:lnTo>
                <a:lnTo>
                  <a:pt x="2189" y="2050"/>
                </a:lnTo>
                <a:lnTo>
                  <a:pt x="2188" y="2049"/>
                </a:lnTo>
                <a:lnTo>
                  <a:pt x="2189" y="2049"/>
                </a:lnTo>
                <a:lnTo>
                  <a:pt x="2188" y="2048"/>
                </a:lnTo>
                <a:lnTo>
                  <a:pt x="2188" y="2046"/>
                </a:lnTo>
                <a:lnTo>
                  <a:pt x="2188" y="2045"/>
                </a:lnTo>
                <a:lnTo>
                  <a:pt x="2189" y="2044"/>
                </a:lnTo>
                <a:lnTo>
                  <a:pt x="2188" y="2044"/>
                </a:lnTo>
                <a:lnTo>
                  <a:pt x="2189" y="2044"/>
                </a:lnTo>
                <a:lnTo>
                  <a:pt x="2189" y="2043"/>
                </a:lnTo>
                <a:lnTo>
                  <a:pt x="2190" y="2040"/>
                </a:lnTo>
                <a:lnTo>
                  <a:pt x="2191" y="2039"/>
                </a:lnTo>
                <a:lnTo>
                  <a:pt x="2190" y="2037"/>
                </a:lnTo>
                <a:lnTo>
                  <a:pt x="2191" y="2037"/>
                </a:lnTo>
                <a:lnTo>
                  <a:pt x="2191" y="2035"/>
                </a:lnTo>
                <a:lnTo>
                  <a:pt x="2190" y="2033"/>
                </a:lnTo>
                <a:lnTo>
                  <a:pt x="2190" y="2032"/>
                </a:lnTo>
                <a:lnTo>
                  <a:pt x="2191" y="2032"/>
                </a:lnTo>
                <a:lnTo>
                  <a:pt x="2191" y="2030"/>
                </a:lnTo>
                <a:lnTo>
                  <a:pt x="2190" y="2029"/>
                </a:lnTo>
                <a:lnTo>
                  <a:pt x="2190" y="2030"/>
                </a:lnTo>
                <a:lnTo>
                  <a:pt x="2189" y="2029"/>
                </a:lnTo>
                <a:lnTo>
                  <a:pt x="2190" y="2028"/>
                </a:lnTo>
                <a:lnTo>
                  <a:pt x="2190" y="2029"/>
                </a:lnTo>
                <a:lnTo>
                  <a:pt x="2191" y="2028"/>
                </a:lnTo>
                <a:lnTo>
                  <a:pt x="2191" y="2027"/>
                </a:lnTo>
                <a:lnTo>
                  <a:pt x="2192" y="2025"/>
                </a:lnTo>
                <a:lnTo>
                  <a:pt x="2194" y="2023"/>
                </a:lnTo>
                <a:lnTo>
                  <a:pt x="2192" y="2022"/>
                </a:lnTo>
                <a:lnTo>
                  <a:pt x="2190" y="2019"/>
                </a:lnTo>
                <a:lnTo>
                  <a:pt x="2189" y="2018"/>
                </a:lnTo>
                <a:lnTo>
                  <a:pt x="2186" y="2018"/>
                </a:lnTo>
                <a:lnTo>
                  <a:pt x="2184" y="2019"/>
                </a:lnTo>
                <a:lnTo>
                  <a:pt x="2183" y="2021"/>
                </a:lnTo>
                <a:lnTo>
                  <a:pt x="2183" y="2022"/>
                </a:lnTo>
                <a:lnTo>
                  <a:pt x="2181" y="2022"/>
                </a:lnTo>
                <a:lnTo>
                  <a:pt x="2181" y="2021"/>
                </a:lnTo>
                <a:lnTo>
                  <a:pt x="2180" y="2021"/>
                </a:lnTo>
                <a:lnTo>
                  <a:pt x="2180" y="2019"/>
                </a:lnTo>
                <a:lnTo>
                  <a:pt x="2183" y="2016"/>
                </a:lnTo>
                <a:lnTo>
                  <a:pt x="2183" y="2014"/>
                </a:lnTo>
                <a:lnTo>
                  <a:pt x="2183" y="2013"/>
                </a:lnTo>
                <a:lnTo>
                  <a:pt x="2181" y="2013"/>
                </a:lnTo>
                <a:lnTo>
                  <a:pt x="2180" y="2012"/>
                </a:lnTo>
                <a:lnTo>
                  <a:pt x="2179" y="2012"/>
                </a:lnTo>
                <a:lnTo>
                  <a:pt x="2178" y="2012"/>
                </a:lnTo>
                <a:lnTo>
                  <a:pt x="2179" y="2012"/>
                </a:lnTo>
                <a:lnTo>
                  <a:pt x="2178" y="2012"/>
                </a:lnTo>
                <a:lnTo>
                  <a:pt x="2173" y="2013"/>
                </a:lnTo>
                <a:lnTo>
                  <a:pt x="2169" y="2014"/>
                </a:lnTo>
                <a:lnTo>
                  <a:pt x="2167" y="2016"/>
                </a:lnTo>
                <a:lnTo>
                  <a:pt x="2164" y="2017"/>
                </a:lnTo>
                <a:lnTo>
                  <a:pt x="2165" y="2016"/>
                </a:lnTo>
                <a:lnTo>
                  <a:pt x="2165" y="2013"/>
                </a:lnTo>
                <a:lnTo>
                  <a:pt x="2164" y="2013"/>
                </a:lnTo>
                <a:lnTo>
                  <a:pt x="2164" y="2011"/>
                </a:lnTo>
                <a:lnTo>
                  <a:pt x="2163" y="2009"/>
                </a:lnTo>
                <a:lnTo>
                  <a:pt x="2162" y="2008"/>
                </a:lnTo>
                <a:lnTo>
                  <a:pt x="2162" y="2007"/>
                </a:lnTo>
                <a:lnTo>
                  <a:pt x="2162" y="2006"/>
                </a:lnTo>
                <a:lnTo>
                  <a:pt x="2159" y="2005"/>
                </a:lnTo>
                <a:lnTo>
                  <a:pt x="2158" y="2003"/>
                </a:lnTo>
                <a:lnTo>
                  <a:pt x="2156" y="2003"/>
                </a:lnTo>
                <a:lnTo>
                  <a:pt x="2153" y="2005"/>
                </a:lnTo>
                <a:lnTo>
                  <a:pt x="2149" y="2005"/>
                </a:lnTo>
                <a:lnTo>
                  <a:pt x="2151" y="2002"/>
                </a:lnTo>
                <a:lnTo>
                  <a:pt x="2151" y="2003"/>
                </a:lnTo>
                <a:lnTo>
                  <a:pt x="2152" y="2003"/>
                </a:lnTo>
                <a:lnTo>
                  <a:pt x="2153" y="2003"/>
                </a:lnTo>
                <a:lnTo>
                  <a:pt x="2158" y="2001"/>
                </a:lnTo>
                <a:lnTo>
                  <a:pt x="2158" y="2000"/>
                </a:lnTo>
                <a:lnTo>
                  <a:pt x="2158" y="2001"/>
                </a:lnTo>
                <a:lnTo>
                  <a:pt x="2158" y="2002"/>
                </a:lnTo>
                <a:lnTo>
                  <a:pt x="2158" y="2001"/>
                </a:lnTo>
                <a:lnTo>
                  <a:pt x="2159" y="2002"/>
                </a:lnTo>
                <a:lnTo>
                  <a:pt x="2160" y="2000"/>
                </a:lnTo>
                <a:lnTo>
                  <a:pt x="2159" y="1998"/>
                </a:lnTo>
                <a:lnTo>
                  <a:pt x="2158" y="1997"/>
                </a:lnTo>
                <a:lnTo>
                  <a:pt x="2157" y="1998"/>
                </a:lnTo>
                <a:lnTo>
                  <a:pt x="2157" y="1997"/>
                </a:lnTo>
                <a:lnTo>
                  <a:pt x="2156" y="1997"/>
                </a:lnTo>
                <a:lnTo>
                  <a:pt x="2154" y="1998"/>
                </a:lnTo>
                <a:lnTo>
                  <a:pt x="2153" y="2000"/>
                </a:lnTo>
                <a:lnTo>
                  <a:pt x="2152" y="2000"/>
                </a:lnTo>
                <a:lnTo>
                  <a:pt x="2151" y="2001"/>
                </a:lnTo>
                <a:lnTo>
                  <a:pt x="2149" y="2001"/>
                </a:lnTo>
                <a:lnTo>
                  <a:pt x="2148" y="2001"/>
                </a:lnTo>
                <a:lnTo>
                  <a:pt x="2147" y="2002"/>
                </a:lnTo>
                <a:lnTo>
                  <a:pt x="2146" y="2002"/>
                </a:lnTo>
                <a:lnTo>
                  <a:pt x="2146" y="2003"/>
                </a:lnTo>
                <a:lnTo>
                  <a:pt x="2146" y="2005"/>
                </a:lnTo>
                <a:lnTo>
                  <a:pt x="2146" y="2003"/>
                </a:lnTo>
                <a:lnTo>
                  <a:pt x="2144" y="2005"/>
                </a:lnTo>
                <a:lnTo>
                  <a:pt x="2144" y="2003"/>
                </a:lnTo>
                <a:lnTo>
                  <a:pt x="2142" y="2005"/>
                </a:lnTo>
                <a:lnTo>
                  <a:pt x="2142" y="2006"/>
                </a:lnTo>
                <a:lnTo>
                  <a:pt x="2142" y="2007"/>
                </a:lnTo>
                <a:lnTo>
                  <a:pt x="2143" y="2007"/>
                </a:lnTo>
                <a:lnTo>
                  <a:pt x="2143" y="2008"/>
                </a:lnTo>
                <a:lnTo>
                  <a:pt x="2141" y="2008"/>
                </a:lnTo>
                <a:lnTo>
                  <a:pt x="2140" y="2009"/>
                </a:lnTo>
                <a:lnTo>
                  <a:pt x="2140" y="2011"/>
                </a:lnTo>
                <a:lnTo>
                  <a:pt x="2140" y="2012"/>
                </a:lnTo>
                <a:lnTo>
                  <a:pt x="2138" y="2012"/>
                </a:lnTo>
                <a:lnTo>
                  <a:pt x="2137" y="2013"/>
                </a:lnTo>
                <a:lnTo>
                  <a:pt x="2136" y="2013"/>
                </a:lnTo>
                <a:lnTo>
                  <a:pt x="2135" y="2016"/>
                </a:lnTo>
                <a:lnTo>
                  <a:pt x="2133" y="2017"/>
                </a:lnTo>
                <a:lnTo>
                  <a:pt x="2132" y="2017"/>
                </a:lnTo>
                <a:lnTo>
                  <a:pt x="2131" y="2018"/>
                </a:lnTo>
                <a:lnTo>
                  <a:pt x="2128" y="2019"/>
                </a:lnTo>
                <a:lnTo>
                  <a:pt x="2128" y="2022"/>
                </a:lnTo>
                <a:lnTo>
                  <a:pt x="2127" y="2022"/>
                </a:lnTo>
                <a:lnTo>
                  <a:pt x="2126" y="2022"/>
                </a:lnTo>
                <a:lnTo>
                  <a:pt x="2125" y="2022"/>
                </a:lnTo>
                <a:lnTo>
                  <a:pt x="2125" y="2023"/>
                </a:lnTo>
                <a:lnTo>
                  <a:pt x="2125" y="2024"/>
                </a:lnTo>
                <a:lnTo>
                  <a:pt x="2122" y="2024"/>
                </a:lnTo>
                <a:lnTo>
                  <a:pt x="2122" y="2027"/>
                </a:lnTo>
                <a:lnTo>
                  <a:pt x="2121" y="2028"/>
                </a:lnTo>
                <a:lnTo>
                  <a:pt x="2120" y="2029"/>
                </a:lnTo>
                <a:lnTo>
                  <a:pt x="2119" y="2029"/>
                </a:lnTo>
                <a:lnTo>
                  <a:pt x="2117" y="2028"/>
                </a:lnTo>
                <a:lnTo>
                  <a:pt x="2116" y="2030"/>
                </a:lnTo>
                <a:lnTo>
                  <a:pt x="2115" y="2032"/>
                </a:lnTo>
                <a:lnTo>
                  <a:pt x="2114" y="2033"/>
                </a:lnTo>
                <a:lnTo>
                  <a:pt x="2114" y="2034"/>
                </a:lnTo>
                <a:lnTo>
                  <a:pt x="2112" y="2034"/>
                </a:lnTo>
                <a:lnTo>
                  <a:pt x="2111" y="2034"/>
                </a:lnTo>
                <a:lnTo>
                  <a:pt x="2110" y="2034"/>
                </a:lnTo>
                <a:lnTo>
                  <a:pt x="2109" y="2034"/>
                </a:lnTo>
                <a:lnTo>
                  <a:pt x="2106" y="2037"/>
                </a:lnTo>
                <a:lnTo>
                  <a:pt x="2105" y="2037"/>
                </a:lnTo>
                <a:lnTo>
                  <a:pt x="2105" y="2039"/>
                </a:lnTo>
                <a:lnTo>
                  <a:pt x="2104" y="2039"/>
                </a:lnTo>
                <a:lnTo>
                  <a:pt x="2103" y="2040"/>
                </a:lnTo>
                <a:lnTo>
                  <a:pt x="2101" y="2041"/>
                </a:lnTo>
                <a:lnTo>
                  <a:pt x="2100" y="2041"/>
                </a:lnTo>
                <a:lnTo>
                  <a:pt x="2098" y="2040"/>
                </a:lnTo>
                <a:lnTo>
                  <a:pt x="2098" y="2039"/>
                </a:lnTo>
                <a:lnTo>
                  <a:pt x="2098" y="2038"/>
                </a:lnTo>
                <a:lnTo>
                  <a:pt x="2099" y="2038"/>
                </a:lnTo>
                <a:lnTo>
                  <a:pt x="2099" y="2037"/>
                </a:lnTo>
                <a:lnTo>
                  <a:pt x="2101" y="2035"/>
                </a:lnTo>
                <a:lnTo>
                  <a:pt x="2103" y="2034"/>
                </a:lnTo>
                <a:lnTo>
                  <a:pt x="2103" y="2033"/>
                </a:lnTo>
                <a:lnTo>
                  <a:pt x="2104" y="2032"/>
                </a:lnTo>
                <a:lnTo>
                  <a:pt x="2104" y="2030"/>
                </a:lnTo>
                <a:lnTo>
                  <a:pt x="2104" y="2029"/>
                </a:lnTo>
                <a:lnTo>
                  <a:pt x="2104" y="2028"/>
                </a:lnTo>
                <a:lnTo>
                  <a:pt x="2105" y="2027"/>
                </a:lnTo>
                <a:lnTo>
                  <a:pt x="2108" y="2025"/>
                </a:lnTo>
                <a:lnTo>
                  <a:pt x="2109" y="2024"/>
                </a:lnTo>
                <a:lnTo>
                  <a:pt x="2110" y="2023"/>
                </a:lnTo>
                <a:lnTo>
                  <a:pt x="2114" y="2016"/>
                </a:lnTo>
                <a:lnTo>
                  <a:pt x="2115" y="2016"/>
                </a:lnTo>
                <a:lnTo>
                  <a:pt x="2116" y="2013"/>
                </a:lnTo>
                <a:lnTo>
                  <a:pt x="2116" y="2011"/>
                </a:lnTo>
                <a:lnTo>
                  <a:pt x="2115" y="2014"/>
                </a:lnTo>
                <a:lnTo>
                  <a:pt x="2114" y="2016"/>
                </a:lnTo>
                <a:lnTo>
                  <a:pt x="2112" y="2017"/>
                </a:lnTo>
                <a:lnTo>
                  <a:pt x="2109" y="2021"/>
                </a:lnTo>
                <a:lnTo>
                  <a:pt x="2108" y="2023"/>
                </a:lnTo>
                <a:lnTo>
                  <a:pt x="2106" y="2023"/>
                </a:lnTo>
                <a:lnTo>
                  <a:pt x="2105" y="2024"/>
                </a:lnTo>
                <a:lnTo>
                  <a:pt x="2104" y="2024"/>
                </a:lnTo>
                <a:lnTo>
                  <a:pt x="2103" y="2025"/>
                </a:lnTo>
                <a:lnTo>
                  <a:pt x="2101" y="2027"/>
                </a:lnTo>
                <a:lnTo>
                  <a:pt x="2100" y="2028"/>
                </a:lnTo>
                <a:lnTo>
                  <a:pt x="2100" y="2029"/>
                </a:lnTo>
                <a:lnTo>
                  <a:pt x="2100" y="2032"/>
                </a:lnTo>
                <a:lnTo>
                  <a:pt x="2099" y="2033"/>
                </a:lnTo>
                <a:lnTo>
                  <a:pt x="2096" y="2033"/>
                </a:lnTo>
                <a:lnTo>
                  <a:pt x="2095" y="2034"/>
                </a:lnTo>
                <a:lnTo>
                  <a:pt x="2094" y="2035"/>
                </a:lnTo>
                <a:lnTo>
                  <a:pt x="2093" y="2037"/>
                </a:lnTo>
                <a:lnTo>
                  <a:pt x="2093" y="2035"/>
                </a:lnTo>
                <a:lnTo>
                  <a:pt x="2093" y="2038"/>
                </a:lnTo>
                <a:lnTo>
                  <a:pt x="2093" y="2039"/>
                </a:lnTo>
                <a:lnTo>
                  <a:pt x="2093" y="2041"/>
                </a:lnTo>
                <a:lnTo>
                  <a:pt x="2093" y="2043"/>
                </a:lnTo>
                <a:lnTo>
                  <a:pt x="2093" y="2044"/>
                </a:lnTo>
                <a:lnTo>
                  <a:pt x="2094" y="2045"/>
                </a:lnTo>
                <a:lnTo>
                  <a:pt x="2096" y="2048"/>
                </a:lnTo>
                <a:lnTo>
                  <a:pt x="2095" y="2050"/>
                </a:lnTo>
                <a:lnTo>
                  <a:pt x="2094" y="2050"/>
                </a:lnTo>
                <a:lnTo>
                  <a:pt x="2093" y="2051"/>
                </a:lnTo>
                <a:lnTo>
                  <a:pt x="2094" y="2053"/>
                </a:lnTo>
                <a:lnTo>
                  <a:pt x="2093" y="2054"/>
                </a:lnTo>
                <a:lnTo>
                  <a:pt x="2092" y="2055"/>
                </a:lnTo>
                <a:lnTo>
                  <a:pt x="2090" y="2055"/>
                </a:lnTo>
                <a:lnTo>
                  <a:pt x="2090" y="2056"/>
                </a:lnTo>
                <a:lnTo>
                  <a:pt x="2090" y="2060"/>
                </a:lnTo>
                <a:lnTo>
                  <a:pt x="2089" y="2060"/>
                </a:lnTo>
                <a:lnTo>
                  <a:pt x="2089" y="2061"/>
                </a:lnTo>
                <a:lnTo>
                  <a:pt x="2088" y="2061"/>
                </a:lnTo>
                <a:lnTo>
                  <a:pt x="2087" y="2061"/>
                </a:lnTo>
                <a:lnTo>
                  <a:pt x="2087" y="2060"/>
                </a:lnTo>
                <a:lnTo>
                  <a:pt x="2087" y="2059"/>
                </a:lnTo>
                <a:lnTo>
                  <a:pt x="2085" y="2057"/>
                </a:lnTo>
                <a:lnTo>
                  <a:pt x="2085" y="2056"/>
                </a:lnTo>
                <a:lnTo>
                  <a:pt x="2085" y="2055"/>
                </a:lnTo>
                <a:lnTo>
                  <a:pt x="2085" y="2053"/>
                </a:lnTo>
                <a:lnTo>
                  <a:pt x="2085" y="2050"/>
                </a:lnTo>
                <a:lnTo>
                  <a:pt x="2085" y="2049"/>
                </a:lnTo>
                <a:lnTo>
                  <a:pt x="2087" y="2048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4"/>
                </a:lnTo>
                <a:lnTo>
                  <a:pt x="2089" y="2044"/>
                </a:lnTo>
                <a:lnTo>
                  <a:pt x="2090" y="2043"/>
                </a:lnTo>
                <a:lnTo>
                  <a:pt x="2090" y="2040"/>
                </a:lnTo>
                <a:lnTo>
                  <a:pt x="2090" y="2039"/>
                </a:lnTo>
                <a:lnTo>
                  <a:pt x="2089" y="2039"/>
                </a:lnTo>
                <a:lnTo>
                  <a:pt x="2089" y="2040"/>
                </a:lnTo>
                <a:lnTo>
                  <a:pt x="2089" y="2041"/>
                </a:lnTo>
                <a:lnTo>
                  <a:pt x="2087" y="2043"/>
                </a:lnTo>
                <a:lnTo>
                  <a:pt x="2085" y="2043"/>
                </a:lnTo>
                <a:lnTo>
                  <a:pt x="2084" y="2045"/>
                </a:lnTo>
                <a:lnTo>
                  <a:pt x="2083" y="2045"/>
                </a:lnTo>
                <a:lnTo>
                  <a:pt x="2083" y="2046"/>
                </a:lnTo>
                <a:lnTo>
                  <a:pt x="2083" y="2048"/>
                </a:lnTo>
                <a:lnTo>
                  <a:pt x="2082" y="2049"/>
                </a:lnTo>
                <a:lnTo>
                  <a:pt x="2082" y="2050"/>
                </a:lnTo>
                <a:lnTo>
                  <a:pt x="2080" y="2051"/>
                </a:lnTo>
                <a:lnTo>
                  <a:pt x="2080" y="2053"/>
                </a:lnTo>
                <a:lnTo>
                  <a:pt x="2079" y="2054"/>
                </a:lnTo>
                <a:lnTo>
                  <a:pt x="2079" y="2055"/>
                </a:lnTo>
                <a:lnTo>
                  <a:pt x="2079" y="2057"/>
                </a:lnTo>
                <a:lnTo>
                  <a:pt x="2078" y="2055"/>
                </a:lnTo>
                <a:lnTo>
                  <a:pt x="2077" y="2056"/>
                </a:lnTo>
                <a:lnTo>
                  <a:pt x="2076" y="2055"/>
                </a:lnTo>
                <a:lnTo>
                  <a:pt x="2073" y="2054"/>
                </a:lnTo>
                <a:lnTo>
                  <a:pt x="2071" y="2054"/>
                </a:lnTo>
                <a:lnTo>
                  <a:pt x="2069" y="2053"/>
                </a:lnTo>
                <a:lnTo>
                  <a:pt x="2069" y="2051"/>
                </a:lnTo>
                <a:lnTo>
                  <a:pt x="2068" y="2051"/>
                </a:lnTo>
                <a:lnTo>
                  <a:pt x="2068" y="2050"/>
                </a:lnTo>
                <a:lnTo>
                  <a:pt x="2066" y="2050"/>
                </a:lnTo>
                <a:lnTo>
                  <a:pt x="2064" y="2049"/>
                </a:lnTo>
                <a:lnTo>
                  <a:pt x="2063" y="2049"/>
                </a:lnTo>
                <a:lnTo>
                  <a:pt x="2062" y="2049"/>
                </a:lnTo>
                <a:lnTo>
                  <a:pt x="2061" y="2048"/>
                </a:lnTo>
                <a:lnTo>
                  <a:pt x="2060" y="2048"/>
                </a:lnTo>
                <a:lnTo>
                  <a:pt x="2057" y="2046"/>
                </a:lnTo>
                <a:lnTo>
                  <a:pt x="2056" y="2045"/>
                </a:lnTo>
                <a:lnTo>
                  <a:pt x="2055" y="2046"/>
                </a:lnTo>
                <a:lnTo>
                  <a:pt x="2057" y="2048"/>
                </a:lnTo>
                <a:lnTo>
                  <a:pt x="2057" y="2049"/>
                </a:lnTo>
                <a:lnTo>
                  <a:pt x="2060" y="2050"/>
                </a:lnTo>
                <a:lnTo>
                  <a:pt x="2061" y="2050"/>
                </a:lnTo>
                <a:lnTo>
                  <a:pt x="2062" y="2051"/>
                </a:lnTo>
                <a:lnTo>
                  <a:pt x="2066" y="2053"/>
                </a:lnTo>
                <a:lnTo>
                  <a:pt x="2068" y="2056"/>
                </a:lnTo>
                <a:lnTo>
                  <a:pt x="2069" y="2056"/>
                </a:lnTo>
                <a:lnTo>
                  <a:pt x="2072" y="2057"/>
                </a:lnTo>
                <a:lnTo>
                  <a:pt x="2073" y="2059"/>
                </a:lnTo>
                <a:lnTo>
                  <a:pt x="2073" y="2060"/>
                </a:lnTo>
                <a:lnTo>
                  <a:pt x="2073" y="2061"/>
                </a:lnTo>
                <a:lnTo>
                  <a:pt x="2069" y="2060"/>
                </a:lnTo>
                <a:lnTo>
                  <a:pt x="2068" y="2061"/>
                </a:lnTo>
                <a:lnTo>
                  <a:pt x="2067" y="2061"/>
                </a:lnTo>
                <a:lnTo>
                  <a:pt x="2064" y="2062"/>
                </a:lnTo>
                <a:lnTo>
                  <a:pt x="2063" y="2062"/>
                </a:lnTo>
                <a:lnTo>
                  <a:pt x="2063" y="2064"/>
                </a:lnTo>
                <a:lnTo>
                  <a:pt x="2062" y="2065"/>
                </a:lnTo>
                <a:lnTo>
                  <a:pt x="2060" y="2062"/>
                </a:lnTo>
                <a:lnTo>
                  <a:pt x="2058" y="2062"/>
                </a:lnTo>
                <a:lnTo>
                  <a:pt x="2053" y="2059"/>
                </a:lnTo>
                <a:lnTo>
                  <a:pt x="2053" y="2057"/>
                </a:lnTo>
                <a:lnTo>
                  <a:pt x="2052" y="2057"/>
                </a:lnTo>
                <a:lnTo>
                  <a:pt x="2052" y="2056"/>
                </a:lnTo>
                <a:lnTo>
                  <a:pt x="2051" y="2056"/>
                </a:lnTo>
                <a:lnTo>
                  <a:pt x="2051" y="2055"/>
                </a:lnTo>
                <a:lnTo>
                  <a:pt x="2051" y="2054"/>
                </a:lnTo>
                <a:lnTo>
                  <a:pt x="2050" y="2055"/>
                </a:lnTo>
                <a:lnTo>
                  <a:pt x="2048" y="2054"/>
                </a:lnTo>
                <a:lnTo>
                  <a:pt x="2047" y="2054"/>
                </a:lnTo>
                <a:lnTo>
                  <a:pt x="2047" y="2053"/>
                </a:lnTo>
                <a:lnTo>
                  <a:pt x="2046" y="2053"/>
                </a:lnTo>
                <a:lnTo>
                  <a:pt x="2046" y="2050"/>
                </a:lnTo>
                <a:lnTo>
                  <a:pt x="2046" y="2049"/>
                </a:lnTo>
                <a:lnTo>
                  <a:pt x="2046" y="2048"/>
                </a:lnTo>
                <a:lnTo>
                  <a:pt x="2046" y="2046"/>
                </a:lnTo>
                <a:lnTo>
                  <a:pt x="2047" y="2045"/>
                </a:lnTo>
                <a:lnTo>
                  <a:pt x="2046" y="2045"/>
                </a:lnTo>
                <a:lnTo>
                  <a:pt x="2046" y="2044"/>
                </a:lnTo>
                <a:lnTo>
                  <a:pt x="2046" y="2043"/>
                </a:lnTo>
                <a:lnTo>
                  <a:pt x="2045" y="2043"/>
                </a:lnTo>
                <a:lnTo>
                  <a:pt x="2042" y="2044"/>
                </a:lnTo>
                <a:lnTo>
                  <a:pt x="2042" y="2041"/>
                </a:lnTo>
                <a:lnTo>
                  <a:pt x="2041" y="2041"/>
                </a:lnTo>
                <a:lnTo>
                  <a:pt x="2041" y="2040"/>
                </a:lnTo>
                <a:lnTo>
                  <a:pt x="2039" y="2041"/>
                </a:lnTo>
                <a:lnTo>
                  <a:pt x="2039" y="2040"/>
                </a:lnTo>
                <a:lnTo>
                  <a:pt x="2037" y="2040"/>
                </a:lnTo>
                <a:lnTo>
                  <a:pt x="2037" y="2041"/>
                </a:lnTo>
                <a:lnTo>
                  <a:pt x="2039" y="2041"/>
                </a:lnTo>
                <a:lnTo>
                  <a:pt x="2039" y="2043"/>
                </a:lnTo>
                <a:lnTo>
                  <a:pt x="2037" y="2044"/>
                </a:lnTo>
                <a:lnTo>
                  <a:pt x="2037" y="2045"/>
                </a:lnTo>
                <a:lnTo>
                  <a:pt x="2036" y="2046"/>
                </a:lnTo>
                <a:lnTo>
                  <a:pt x="2035" y="2046"/>
                </a:lnTo>
                <a:lnTo>
                  <a:pt x="2032" y="2046"/>
                </a:lnTo>
                <a:lnTo>
                  <a:pt x="2032" y="2045"/>
                </a:lnTo>
                <a:lnTo>
                  <a:pt x="2034" y="2045"/>
                </a:lnTo>
                <a:lnTo>
                  <a:pt x="2034" y="2044"/>
                </a:lnTo>
                <a:lnTo>
                  <a:pt x="2032" y="2043"/>
                </a:lnTo>
                <a:lnTo>
                  <a:pt x="2031" y="2043"/>
                </a:lnTo>
                <a:lnTo>
                  <a:pt x="2031" y="2041"/>
                </a:lnTo>
                <a:lnTo>
                  <a:pt x="2030" y="2041"/>
                </a:lnTo>
                <a:lnTo>
                  <a:pt x="2031" y="2043"/>
                </a:lnTo>
                <a:lnTo>
                  <a:pt x="2030" y="2044"/>
                </a:lnTo>
                <a:lnTo>
                  <a:pt x="2029" y="2044"/>
                </a:lnTo>
                <a:lnTo>
                  <a:pt x="2030" y="2043"/>
                </a:lnTo>
                <a:lnTo>
                  <a:pt x="2029" y="2043"/>
                </a:lnTo>
                <a:lnTo>
                  <a:pt x="2028" y="2043"/>
                </a:lnTo>
                <a:lnTo>
                  <a:pt x="2030" y="2041"/>
                </a:lnTo>
                <a:lnTo>
                  <a:pt x="2029" y="2041"/>
                </a:lnTo>
                <a:lnTo>
                  <a:pt x="2029" y="2040"/>
                </a:lnTo>
                <a:lnTo>
                  <a:pt x="2028" y="2040"/>
                </a:lnTo>
                <a:lnTo>
                  <a:pt x="2026" y="2039"/>
                </a:lnTo>
                <a:lnTo>
                  <a:pt x="2024" y="2039"/>
                </a:lnTo>
                <a:lnTo>
                  <a:pt x="2023" y="2039"/>
                </a:lnTo>
                <a:lnTo>
                  <a:pt x="2021" y="2039"/>
                </a:lnTo>
                <a:lnTo>
                  <a:pt x="2023" y="2039"/>
                </a:lnTo>
                <a:lnTo>
                  <a:pt x="2021" y="2039"/>
                </a:lnTo>
                <a:lnTo>
                  <a:pt x="2020" y="2039"/>
                </a:lnTo>
                <a:lnTo>
                  <a:pt x="2019" y="2039"/>
                </a:lnTo>
                <a:lnTo>
                  <a:pt x="2019" y="2038"/>
                </a:lnTo>
                <a:lnTo>
                  <a:pt x="2019" y="2037"/>
                </a:lnTo>
                <a:lnTo>
                  <a:pt x="2018" y="2035"/>
                </a:lnTo>
                <a:lnTo>
                  <a:pt x="2016" y="2035"/>
                </a:lnTo>
                <a:lnTo>
                  <a:pt x="2016" y="2034"/>
                </a:lnTo>
                <a:lnTo>
                  <a:pt x="2015" y="2033"/>
                </a:lnTo>
                <a:lnTo>
                  <a:pt x="2015" y="2034"/>
                </a:lnTo>
                <a:lnTo>
                  <a:pt x="2014" y="2034"/>
                </a:lnTo>
                <a:lnTo>
                  <a:pt x="2013" y="2034"/>
                </a:lnTo>
                <a:lnTo>
                  <a:pt x="2012" y="2035"/>
                </a:lnTo>
                <a:lnTo>
                  <a:pt x="2010" y="2035"/>
                </a:lnTo>
                <a:lnTo>
                  <a:pt x="2009" y="2037"/>
                </a:lnTo>
                <a:lnTo>
                  <a:pt x="2008" y="2038"/>
                </a:lnTo>
                <a:lnTo>
                  <a:pt x="2008" y="2040"/>
                </a:lnTo>
                <a:lnTo>
                  <a:pt x="2008" y="2038"/>
                </a:lnTo>
                <a:lnTo>
                  <a:pt x="2007" y="2039"/>
                </a:lnTo>
                <a:lnTo>
                  <a:pt x="2007" y="2040"/>
                </a:lnTo>
                <a:lnTo>
                  <a:pt x="2005" y="2038"/>
                </a:lnTo>
                <a:lnTo>
                  <a:pt x="2004" y="2038"/>
                </a:lnTo>
                <a:lnTo>
                  <a:pt x="2004" y="2039"/>
                </a:lnTo>
                <a:lnTo>
                  <a:pt x="2003" y="2039"/>
                </a:lnTo>
                <a:lnTo>
                  <a:pt x="2003" y="2040"/>
                </a:lnTo>
                <a:lnTo>
                  <a:pt x="2002" y="2041"/>
                </a:lnTo>
                <a:lnTo>
                  <a:pt x="2000" y="2041"/>
                </a:lnTo>
                <a:lnTo>
                  <a:pt x="1999" y="2040"/>
                </a:lnTo>
                <a:lnTo>
                  <a:pt x="1998" y="2040"/>
                </a:lnTo>
                <a:lnTo>
                  <a:pt x="1997" y="2040"/>
                </a:lnTo>
                <a:lnTo>
                  <a:pt x="1997" y="2038"/>
                </a:lnTo>
                <a:lnTo>
                  <a:pt x="1996" y="2037"/>
                </a:lnTo>
                <a:lnTo>
                  <a:pt x="1994" y="2037"/>
                </a:lnTo>
                <a:lnTo>
                  <a:pt x="1994" y="2035"/>
                </a:lnTo>
                <a:lnTo>
                  <a:pt x="1993" y="2035"/>
                </a:lnTo>
                <a:lnTo>
                  <a:pt x="1991" y="2035"/>
                </a:lnTo>
                <a:lnTo>
                  <a:pt x="1989" y="2034"/>
                </a:lnTo>
                <a:lnTo>
                  <a:pt x="1988" y="2035"/>
                </a:lnTo>
                <a:lnTo>
                  <a:pt x="1987" y="2035"/>
                </a:lnTo>
                <a:lnTo>
                  <a:pt x="1986" y="2035"/>
                </a:lnTo>
                <a:lnTo>
                  <a:pt x="1984" y="2034"/>
                </a:lnTo>
                <a:lnTo>
                  <a:pt x="1983" y="2034"/>
                </a:lnTo>
                <a:lnTo>
                  <a:pt x="1982" y="2034"/>
                </a:lnTo>
                <a:lnTo>
                  <a:pt x="1982" y="2035"/>
                </a:lnTo>
                <a:lnTo>
                  <a:pt x="1980" y="2034"/>
                </a:lnTo>
                <a:lnTo>
                  <a:pt x="1980" y="2033"/>
                </a:lnTo>
                <a:lnTo>
                  <a:pt x="1978" y="2033"/>
                </a:lnTo>
                <a:lnTo>
                  <a:pt x="1980" y="2033"/>
                </a:lnTo>
                <a:lnTo>
                  <a:pt x="1980" y="2030"/>
                </a:lnTo>
                <a:lnTo>
                  <a:pt x="1981" y="2029"/>
                </a:lnTo>
                <a:lnTo>
                  <a:pt x="1982" y="2028"/>
                </a:lnTo>
                <a:lnTo>
                  <a:pt x="1981" y="2027"/>
                </a:lnTo>
                <a:lnTo>
                  <a:pt x="1980" y="2027"/>
                </a:lnTo>
                <a:lnTo>
                  <a:pt x="1978" y="2027"/>
                </a:lnTo>
                <a:lnTo>
                  <a:pt x="1978" y="2024"/>
                </a:lnTo>
                <a:lnTo>
                  <a:pt x="1977" y="2024"/>
                </a:lnTo>
                <a:lnTo>
                  <a:pt x="1976" y="2024"/>
                </a:lnTo>
                <a:lnTo>
                  <a:pt x="1975" y="2023"/>
                </a:lnTo>
                <a:lnTo>
                  <a:pt x="1973" y="2024"/>
                </a:lnTo>
                <a:lnTo>
                  <a:pt x="1971" y="2024"/>
                </a:lnTo>
                <a:lnTo>
                  <a:pt x="1971" y="2025"/>
                </a:lnTo>
                <a:lnTo>
                  <a:pt x="1968" y="2025"/>
                </a:lnTo>
                <a:lnTo>
                  <a:pt x="1968" y="2027"/>
                </a:lnTo>
                <a:lnTo>
                  <a:pt x="1967" y="2025"/>
                </a:lnTo>
                <a:lnTo>
                  <a:pt x="1966" y="2025"/>
                </a:lnTo>
                <a:lnTo>
                  <a:pt x="1965" y="2027"/>
                </a:lnTo>
                <a:lnTo>
                  <a:pt x="1964" y="2024"/>
                </a:lnTo>
                <a:lnTo>
                  <a:pt x="1962" y="2023"/>
                </a:lnTo>
                <a:lnTo>
                  <a:pt x="1961" y="2022"/>
                </a:lnTo>
                <a:lnTo>
                  <a:pt x="1960" y="2022"/>
                </a:lnTo>
                <a:lnTo>
                  <a:pt x="1960" y="2021"/>
                </a:lnTo>
                <a:lnTo>
                  <a:pt x="1959" y="2021"/>
                </a:lnTo>
                <a:lnTo>
                  <a:pt x="1959" y="2022"/>
                </a:lnTo>
                <a:lnTo>
                  <a:pt x="1959" y="2021"/>
                </a:lnTo>
                <a:lnTo>
                  <a:pt x="1957" y="2022"/>
                </a:lnTo>
                <a:lnTo>
                  <a:pt x="1957" y="2021"/>
                </a:lnTo>
                <a:lnTo>
                  <a:pt x="1956" y="2021"/>
                </a:lnTo>
                <a:lnTo>
                  <a:pt x="1955" y="2021"/>
                </a:lnTo>
                <a:lnTo>
                  <a:pt x="1954" y="2021"/>
                </a:lnTo>
                <a:lnTo>
                  <a:pt x="1953" y="2019"/>
                </a:lnTo>
                <a:lnTo>
                  <a:pt x="1953" y="2018"/>
                </a:lnTo>
                <a:lnTo>
                  <a:pt x="1951" y="2018"/>
                </a:lnTo>
                <a:lnTo>
                  <a:pt x="1950" y="2017"/>
                </a:lnTo>
                <a:lnTo>
                  <a:pt x="1950" y="2016"/>
                </a:lnTo>
                <a:lnTo>
                  <a:pt x="1948" y="2016"/>
                </a:lnTo>
                <a:lnTo>
                  <a:pt x="1945" y="2016"/>
                </a:lnTo>
                <a:lnTo>
                  <a:pt x="1944" y="2017"/>
                </a:lnTo>
                <a:lnTo>
                  <a:pt x="1945" y="2017"/>
                </a:lnTo>
                <a:lnTo>
                  <a:pt x="1944" y="2017"/>
                </a:lnTo>
                <a:lnTo>
                  <a:pt x="1944" y="2018"/>
                </a:lnTo>
                <a:lnTo>
                  <a:pt x="1943" y="2017"/>
                </a:lnTo>
                <a:lnTo>
                  <a:pt x="1943" y="2018"/>
                </a:lnTo>
                <a:lnTo>
                  <a:pt x="1941" y="2017"/>
                </a:lnTo>
                <a:lnTo>
                  <a:pt x="1940" y="2016"/>
                </a:lnTo>
                <a:lnTo>
                  <a:pt x="1941" y="2016"/>
                </a:lnTo>
                <a:lnTo>
                  <a:pt x="1939" y="2014"/>
                </a:lnTo>
                <a:lnTo>
                  <a:pt x="1938" y="2014"/>
                </a:lnTo>
                <a:lnTo>
                  <a:pt x="1939" y="2016"/>
                </a:lnTo>
                <a:lnTo>
                  <a:pt x="1939" y="2017"/>
                </a:lnTo>
                <a:lnTo>
                  <a:pt x="1938" y="2017"/>
                </a:lnTo>
                <a:lnTo>
                  <a:pt x="1939" y="2021"/>
                </a:lnTo>
                <a:lnTo>
                  <a:pt x="1938" y="2023"/>
                </a:lnTo>
                <a:lnTo>
                  <a:pt x="1938" y="2024"/>
                </a:lnTo>
                <a:lnTo>
                  <a:pt x="1937" y="2024"/>
                </a:lnTo>
                <a:lnTo>
                  <a:pt x="1935" y="2022"/>
                </a:lnTo>
                <a:lnTo>
                  <a:pt x="1934" y="2023"/>
                </a:lnTo>
                <a:lnTo>
                  <a:pt x="1933" y="2022"/>
                </a:lnTo>
                <a:lnTo>
                  <a:pt x="1932" y="2022"/>
                </a:lnTo>
                <a:lnTo>
                  <a:pt x="1930" y="2022"/>
                </a:lnTo>
                <a:lnTo>
                  <a:pt x="1928" y="2022"/>
                </a:lnTo>
                <a:lnTo>
                  <a:pt x="1928" y="2021"/>
                </a:lnTo>
                <a:lnTo>
                  <a:pt x="1927" y="2021"/>
                </a:lnTo>
                <a:lnTo>
                  <a:pt x="1927" y="2022"/>
                </a:lnTo>
                <a:lnTo>
                  <a:pt x="1925" y="2022"/>
                </a:lnTo>
                <a:lnTo>
                  <a:pt x="1924" y="2022"/>
                </a:lnTo>
                <a:lnTo>
                  <a:pt x="1921" y="2021"/>
                </a:lnTo>
                <a:lnTo>
                  <a:pt x="1921" y="2019"/>
                </a:lnTo>
                <a:lnTo>
                  <a:pt x="1921" y="2018"/>
                </a:lnTo>
                <a:lnTo>
                  <a:pt x="1919" y="2017"/>
                </a:lnTo>
                <a:lnTo>
                  <a:pt x="1918" y="2017"/>
                </a:lnTo>
                <a:lnTo>
                  <a:pt x="1917" y="2016"/>
                </a:lnTo>
                <a:lnTo>
                  <a:pt x="1916" y="2016"/>
                </a:lnTo>
                <a:lnTo>
                  <a:pt x="1914" y="2016"/>
                </a:lnTo>
                <a:lnTo>
                  <a:pt x="1913" y="2016"/>
                </a:lnTo>
                <a:lnTo>
                  <a:pt x="1913" y="2014"/>
                </a:lnTo>
                <a:lnTo>
                  <a:pt x="1913" y="2013"/>
                </a:lnTo>
                <a:lnTo>
                  <a:pt x="1912" y="2013"/>
                </a:lnTo>
                <a:lnTo>
                  <a:pt x="1911" y="2013"/>
                </a:lnTo>
                <a:lnTo>
                  <a:pt x="1911" y="2012"/>
                </a:lnTo>
                <a:lnTo>
                  <a:pt x="1909" y="2012"/>
                </a:lnTo>
                <a:lnTo>
                  <a:pt x="1908" y="2012"/>
                </a:lnTo>
                <a:lnTo>
                  <a:pt x="1908" y="2013"/>
                </a:lnTo>
                <a:lnTo>
                  <a:pt x="1909" y="2013"/>
                </a:lnTo>
                <a:lnTo>
                  <a:pt x="1911" y="2014"/>
                </a:lnTo>
                <a:lnTo>
                  <a:pt x="1911" y="2013"/>
                </a:lnTo>
                <a:lnTo>
                  <a:pt x="1911" y="2014"/>
                </a:lnTo>
                <a:lnTo>
                  <a:pt x="1912" y="2016"/>
                </a:lnTo>
                <a:lnTo>
                  <a:pt x="1911" y="2017"/>
                </a:lnTo>
                <a:lnTo>
                  <a:pt x="1912" y="2017"/>
                </a:lnTo>
                <a:lnTo>
                  <a:pt x="1913" y="2017"/>
                </a:lnTo>
                <a:lnTo>
                  <a:pt x="1916" y="2021"/>
                </a:lnTo>
                <a:lnTo>
                  <a:pt x="1918" y="2024"/>
                </a:lnTo>
                <a:lnTo>
                  <a:pt x="1919" y="2025"/>
                </a:lnTo>
                <a:lnTo>
                  <a:pt x="1921" y="2027"/>
                </a:lnTo>
                <a:lnTo>
                  <a:pt x="1919" y="2027"/>
                </a:lnTo>
                <a:lnTo>
                  <a:pt x="1918" y="2027"/>
                </a:lnTo>
                <a:lnTo>
                  <a:pt x="1919" y="2028"/>
                </a:lnTo>
                <a:lnTo>
                  <a:pt x="1918" y="2029"/>
                </a:lnTo>
                <a:lnTo>
                  <a:pt x="1918" y="2030"/>
                </a:lnTo>
                <a:lnTo>
                  <a:pt x="1921" y="2033"/>
                </a:lnTo>
                <a:lnTo>
                  <a:pt x="1922" y="2034"/>
                </a:lnTo>
                <a:lnTo>
                  <a:pt x="1925" y="2035"/>
                </a:lnTo>
                <a:lnTo>
                  <a:pt x="1927" y="2037"/>
                </a:lnTo>
                <a:lnTo>
                  <a:pt x="1929" y="2038"/>
                </a:lnTo>
                <a:lnTo>
                  <a:pt x="1930" y="2039"/>
                </a:lnTo>
                <a:lnTo>
                  <a:pt x="1933" y="2043"/>
                </a:lnTo>
                <a:lnTo>
                  <a:pt x="1934" y="2044"/>
                </a:lnTo>
                <a:lnTo>
                  <a:pt x="1935" y="2044"/>
                </a:lnTo>
                <a:lnTo>
                  <a:pt x="1938" y="2045"/>
                </a:lnTo>
                <a:lnTo>
                  <a:pt x="1940" y="2048"/>
                </a:lnTo>
                <a:lnTo>
                  <a:pt x="1940" y="2049"/>
                </a:lnTo>
                <a:lnTo>
                  <a:pt x="1937" y="2050"/>
                </a:lnTo>
                <a:lnTo>
                  <a:pt x="1934" y="2051"/>
                </a:lnTo>
                <a:lnTo>
                  <a:pt x="1930" y="2054"/>
                </a:lnTo>
                <a:lnTo>
                  <a:pt x="1930" y="2053"/>
                </a:lnTo>
                <a:lnTo>
                  <a:pt x="1932" y="2053"/>
                </a:lnTo>
                <a:lnTo>
                  <a:pt x="1932" y="2050"/>
                </a:lnTo>
                <a:lnTo>
                  <a:pt x="1933" y="2050"/>
                </a:lnTo>
                <a:lnTo>
                  <a:pt x="1933" y="2049"/>
                </a:lnTo>
                <a:lnTo>
                  <a:pt x="1933" y="2046"/>
                </a:lnTo>
                <a:lnTo>
                  <a:pt x="1932" y="2046"/>
                </a:lnTo>
                <a:lnTo>
                  <a:pt x="1929" y="2046"/>
                </a:lnTo>
                <a:lnTo>
                  <a:pt x="1928" y="2046"/>
                </a:lnTo>
                <a:lnTo>
                  <a:pt x="1927" y="2049"/>
                </a:lnTo>
                <a:lnTo>
                  <a:pt x="1925" y="2049"/>
                </a:lnTo>
                <a:lnTo>
                  <a:pt x="1924" y="2048"/>
                </a:lnTo>
                <a:lnTo>
                  <a:pt x="1923" y="2046"/>
                </a:lnTo>
                <a:lnTo>
                  <a:pt x="1923" y="2044"/>
                </a:lnTo>
                <a:lnTo>
                  <a:pt x="1921" y="2043"/>
                </a:lnTo>
                <a:lnTo>
                  <a:pt x="1919" y="2039"/>
                </a:lnTo>
                <a:lnTo>
                  <a:pt x="1918" y="2039"/>
                </a:lnTo>
                <a:lnTo>
                  <a:pt x="1917" y="2038"/>
                </a:lnTo>
                <a:lnTo>
                  <a:pt x="1916" y="2039"/>
                </a:lnTo>
                <a:lnTo>
                  <a:pt x="1914" y="2040"/>
                </a:lnTo>
                <a:lnTo>
                  <a:pt x="1913" y="2041"/>
                </a:lnTo>
                <a:lnTo>
                  <a:pt x="1911" y="2043"/>
                </a:lnTo>
                <a:lnTo>
                  <a:pt x="1909" y="2043"/>
                </a:lnTo>
                <a:lnTo>
                  <a:pt x="1907" y="2041"/>
                </a:lnTo>
                <a:lnTo>
                  <a:pt x="1907" y="2039"/>
                </a:lnTo>
                <a:lnTo>
                  <a:pt x="1906" y="2039"/>
                </a:lnTo>
                <a:lnTo>
                  <a:pt x="1905" y="2039"/>
                </a:lnTo>
                <a:lnTo>
                  <a:pt x="1903" y="2038"/>
                </a:lnTo>
                <a:lnTo>
                  <a:pt x="1902" y="2038"/>
                </a:lnTo>
                <a:lnTo>
                  <a:pt x="1901" y="2037"/>
                </a:lnTo>
                <a:lnTo>
                  <a:pt x="1900" y="2037"/>
                </a:lnTo>
                <a:lnTo>
                  <a:pt x="1900" y="2035"/>
                </a:lnTo>
                <a:lnTo>
                  <a:pt x="1900" y="2034"/>
                </a:lnTo>
                <a:lnTo>
                  <a:pt x="1900" y="2033"/>
                </a:lnTo>
                <a:lnTo>
                  <a:pt x="1898" y="2033"/>
                </a:lnTo>
                <a:lnTo>
                  <a:pt x="1897" y="2033"/>
                </a:lnTo>
                <a:lnTo>
                  <a:pt x="1896" y="2033"/>
                </a:lnTo>
                <a:lnTo>
                  <a:pt x="1895" y="2034"/>
                </a:lnTo>
                <a:lnTo>
                  <a:pt x="1893" y="2034"/>
                </a:lnTo>
                <a:lnTo>
                  <a:pt x="1892" y="2035"/>
                </a:lnTo>
                <a:lnTo>
                  <a:pt x="1890" y="2035"/>
                </a:lnTo>
                <a:lnTo>
                  <a:pt x="1889" y="2035"/>
                </a:lnTo>
                <a:lnTo>
                  <a:pt x="1887" y="2035"/>
                </a:lnTo>
                <a:lnTo>
                  <a:pt x="1886" y="2033"/>
                </a:lnTo>
                <a:lnTo>
                  <a:pt x="1882" y="2033"/>
                </a:lnTo>
                <a:lnTo>
                  <a:pt x="1881" y="2032"/>
                </a:lnTo>
                <a:lnTo>
                  <a:pt x="1880" y="2032"/>
                </a:lnTo>
                <a:lnTo>
                  <a:pt x="1880" y="2033"/>
                </a:lnTo>
                <a:lnTo>
                  <a:pt x="1879" y="2032"/>
                </a:lnTo>
                <a:lnTo>
                  <a:pt x="1879" y="2030"/>
                </a:lnTo>
                <a:lnTo>
                  <a:pt x="1879" y="2029"/>
                </a:lnTo>
                <a:lnTo>
                  <a:pt x="1877" y="2029"/>
                </a:lnTo>
                <a:lnTo>
                  <a:pt x="1876" y="2029"/>
                </a:lnTo>
                <a:lnTo>
                  <a:pt x="1875" y="2028"/>
                </a:lnTo>
                <a:lnTo>
                  <a:pt x="1876" y="2028"/>
                </a:lnTo>
                <a:lnTo>
                  <a:pt x="1876" y="2027"/>
                </a:lnTo>
                <a:lnTo>
                  <a:pt x="1876" y="2025"/>
                </a:lnTo>
                <a:lnTo>
                  <a:pt x="1875" y="2025"/>
                </a:lnTo>
                <a:lnTo>
                  <a:pt x="1875" y="2027"/>
                </a:lnTo>
                <a:lnTo>
                  <a:pt x="1874" y="2027"/>
                </a:lnTo>
                <a:lnTo>
                  <a:pt x="1873" y="2027"/>
                </a:lnTo>
                <a:lnTo>
                  <a:pt x="1873" y="2025"/>
                </a:lnTo>
                <a:lnTo>
                  <a:pt x="1871" y="2025"/>
                </a:lnTo>
                <a:lnTo>
                  <a:pt x="1871" y="2027"/>
                </a:lnTo>
                <a:lnTo>
                  <a:pt x="1870" y="2027"/>
                </a:lnTo>
                <a:lnTo>
                  <a:pt x="1870" y="2025"/>
                </a:lnTo>
                <a:lnTo>
                  <a:pt x="1870" y="2024"/>
                </a:lnTo>
                <a:lnTo>
                  <a:pt x="1869" y="2024"/>
                </a:lnTo>
                <a:lnTo>
                  <a:pt x="1868" y="2022"/>
                </a:lnTo>
                <a:lnTo>
                  <a:pt x="1868" y="2023"/>
                </a:lnTo>
                <a:lnTo>
                  <a:pt x="1865" y="2024"/>
                </a:lnTo>
                <a:lnTo>
                  <a:pt x="1864" y="2025"/>
                </a:lnTo>
                <a:lnTo>
                  <a:pt x="1863" y="2025"/>
                </a:lnTo>
                <a:lnTo>
                  <a:pt x="1861" y="2025"/>
                </a:lnTo>
                <a:lnTo>
                  <a:pt x="1863" y="2024"/>
                </a:lnTo>
                <a:lnTo>
                  <a:pt x="1861" y="2024"/>
                </a:lnTo>
                <a:lnTo>
                  <a:pt x="1860" y="2024"/>
                </a:lnTo>
                <a:lnTo>
                  <a:pt x="1859" y="2023"/>
                </a:lnTo>
                <a:lnTo>
                  <a:pt x="1860" y="2024"/>
                </a:lnTo>
                <a:lnTo>
                  <a:pt x="1859" y="2025"/>
                </a:lnTo>
                <a:lnTo>
                  <a:pt x="1858" y="2024"/>
                </a:lnTo>
                <a:lnTo>
                  <a:pt x="1858" y="2023"/>
                </a:lnTo>
                <a:lnTo>
                  <a:pt x="1857" y="2022"/>
                </a:lnTo>
                <a:lnTo>
                  <a:pt x="1858" y="2021"/>
                </a:lnTo>
                <a:lnTo>
                  <a:pt x="1857" y="2021"/>
                </a:lnTo>
                <a:lnTo>
                  <a:pt x="1857" y="2019"/>
                </a:lnTo>
                <a:lnTo>
                  <a:pt x="1855" y="2021"/>
                </a:lnTo>
                <a:lnTo>
                  <a:pt x="1854" y="2021"/>
                </a:lnTo>
                <a:lnTo>
                  <a:pt x="1855" y="2021"/>
                </a:lnTo>
                <a:lnTo>
                  <a:pt x="1855" y="2019"/>
                </a:lnTo>
                <a:lnTo>
                  <a:pt x="1854" y="2019"/>
                </a:lnTo>
                <a:lnTo>
                  <a:pt x="1854" y="2021"/>
                </a:lnTo>
                <a:lnTo>
                  <a:pt x="1854" y="2022"/>
                </a:lnTo>
                <a:lnTo>
                  <a:pt x="1853" y="2022"/>
                </a:lnTo>
                <a:lnTo>
                  <a:pt x="1850" y="2022"/>
                </a:lnTo>
                <a:lnTo>
                  <a:pt x="1848" y="2022"/>
                </a:lnTo>
                <a:lnTo>
                  <a:pt x="1847" y="2024"/>
                </a:lnTo>
                <a:lnTo>
                  <a:pt x="1847" y="2025"/>
                </a:lnTo>
                <a:lnTo>
                  <a:pt x="1850" y="2028"/>
                </a:lnTo>
                <a:lnTo>
                  <a:pt x="1852" y="2028"/>
                </a:lnTo>
                <a:lnTo>
                  <a:pt x="1850" y="2029"/>
                </a:lnTo>
                <a:lnTo>
                  <a:pt x="1852" y="2029"/>
                </a:lnTo>
                <a:lnTo>
                  <a:pt x="1854" y="2030"/>
                </a:lnTo>
                <a:lnTo>
                  <a:pt x="1855" y="2032"/>
                </a:lnTo>
                <a:lnTo>
                  <a:pt x="1857" y="2032"/>
                </a:lnTo>
                <a:lnTo>
                  <a:pt x="1858" y="2033"/>
                </a:lnTo>
                <a:lnTo>
                  <a:pt x="1858" y="2034"/>
                </a:lnTo>
                <a:lnTo>
                  <a:pt x="1857" y="2034"/>
                </a:lnTo>
                <a:lnTo>
                  <a:pt x="1858" y="2034"/>
                </a:lnTo>
                <a:lnTo>
                  <a:pt x="1858" y="2035"/>
                </a:lnTo>
                <a:lnTo>
                  <a:pt x="1859" y="2035"/>
                </a:lnTo>
                <a:lnTo>
                  <a:pt x="1860" y="2035"/>
                </a:lnTo>
                <a:lnTo>
                  <a:pt x="1860" y="2037"/>
                </a:lnTo>
                <a:lnTo>
                  <a:pt x="1861" y="2038"/>
                </a:lnTo>
                <a:lnTo>
                  <a:pt x="1864" y="2038"/>
                </a:lnTo>
                <a:lnTo>
                  <a:pt x="1864" y="2039"/>
                </a:lnTo>
                <a:lnTo>
                  <a:pt x="1863" y="2039"/>
                </a:lnTo>
                <a:lnTo>
                  <a:pt x="1863" y="2040"/>
                </a:lnTo>
                <a:lnTo>
                  <a:pt x="1863" y="2041"/>
                </a:lnTo>
                <a:lnTo>
                  <a:pt x="1864" y="2041"/>
                </a:lnTo>
                <a:lnTo>
                  <a:pt x="1865" y="2043"/>
                </a:lnTo>
                <a:lnTo>
                  <a:pt x="1866" y="2044"/>
                </a:lnTo>
                <a:lnTo>
                  <a:pt x="1865" y="2044"/>
                </a:lnTo>
                <a:lnTo>
                  <a:pt x="1866" y="2044"/>
                </a:lnTo>
                <a:lnTo>
                  <a:pt x="1865" y="2045"/>
                </a:lnTo>
                <a:lnTo>
                  <a:pt x="1866" y="2046"/>
                </a:lnTo>
                <a:lnTo>
                  <a:pt x="1868" y="2048"/>
                </a:lnTo>
                <a:lnTo>
                  <a:pt x="1865" y="2046"/>
                </a:lnTo>
                <a:lnTo>
                  <a:pt x="1863" y="2046"/>
                </a:lnTo>
                <a:lnTo>
                  <a:pt x="1861" y="2045"/>
                </a:lnTo>
                <a:lnTo>
                  <a:pt x="1861" y="2046"/>
                </a:lnTo>
                <a:lnTo>
                  <a:pt x="1860" y="2046"/>
                </a:lnTo>
                <a:lnTo>
                  <a:pt x="1859" y="2044"/>
                </a:lnTo>
                <a:lnTo>
                  <a:pt x="1858" y="2044"/>
                </a:lnTo>
                <a:lnTo>
                  <a:pt x="1857" y="2043"/>
                </a:lnTo>
                <a:lnTo>
                  <a:pt x="1858" y="2041"/>
                </a:lnTo>
                <a:lnTo>
                  <a:pt x="1857" y="2041"/>
                </a:lnTo>
                <a:lnTo>
                  <a:pt x="1855" y="2040"/>
                </a:lnTo>
                <a:lnTo>
                  <a:pt x="1854" y="2041"/>
                </a:lnTo>
                <a:lnTo>
                  <a:pt x="1853" y="2043"/>
                </a:lnTo>
                <a:lnTo>
                  <a:pt x="1849" y="2039"/>
                </a:lnTo>
                <a:lnTo>
                  <a:pt x="1848" y="2039"/>
                </a:lnTo>
                <a:lnTo>
                  <a:pt x="1847" y="2038"/>
                </a:lnTo>
                <a:lnTo>
                  <a:pt x="1845" y="2037"/>
                </a:lnTo>
                <a:lnTo>
                  <a:pt x="1844" y="2037"/>
                </a:lnTo>
                <a:lnTo>
                  <a:pt x="1843" y="2037"/>
                </a:lnTo>
                <a:lnTo>
                  <a:pt x="1841" y="2034"/>
                </a:lnTo>
                <a:lnTo>
                  <a:pt x="1839" y="2034"/>
                </a:lnTo>
                <a:lnTo>
                  <a:pt x="1838" y="2034"/>
                </a:lnTo>
                <a:lnTo>
                  <a:pt x="1834" y="2034"/>
                </a:lnTo>
                <a:lnTo>
                  <a:pt x="1833" y="2033"/>
                </a:lnTo>
                <a:lnTo>
                  <a:pt x="1832" y="2033"/>
                </a:lnTo>
                <a:lnTo>
                  <a:pt x="1829" y="2030"/>
                </a:lnTo>
                <a:lnTo>
                  <a:pt x="1825" y="2028"/>
                </a:lnTo>
                <a:lnTo>
                  <a:pt x="1823" y="2025"/>
                </a:lnTo>
                <a:lnTo>
                  <a:pt x="1823" y="2024"/>
                </a:lnTo>
                <a:lnTo>
                  <a:pt x="1822" y="2024"/>
                </a:lnTo>
                <a:lnTo>
                  <a:pt x="1820" y="2024"/>
                </a:lnTo>
                <a:lnTo>
                  <a:pt x="1820" y="2023"/>
                </a:lnTo>
                <a:lnTo>
                  <a:pt x="1818" y="2023"/>
                </a:lnTo>
                <a:lnTo>
                  <a:pt x="1818" y="2022"/>
                </a:lnTo>
                <a:lnTo>
                  <a:pt x="1817" y="2022"/>
                </a:lnTo>
                <a:lnTo>
                  <a:pt x="1816" y="2022"/>
                </a:lnTo>
                <a:lnTo>
                  <a:pt x="1816" y="2021"/>
                </a:lnTo>
                <a:lnTo>
                  <a:pt x="1816" y="2019"/>
                </a:lnTo>
                <a:lnTo>
                  <a:pt x="1816" y="2018"/>
                </a:lnTo>
                <a:lnTo>
                  <a:pt x="1815" y="2018"/>
                </a:lnTo>
                <a:lnTo>
                  <a:pt x="1813" y="2018"/>
                </a:lnTo>
                <a:lnTo>
                  <a:pt x="1810" y="2019"/>
                </a:lnTo>
                <a:lnTo>
                  <a:pt x="1809" y="2019"/>
                </a:lnTo>
                <a:lnTo>
                  <a:pt x="1807" y="2018"/>
                </a:lnTo>
                <a:lnTo>
                  <a:pt x="1807" y="2019"/>
                </a:lnTo>
                <a:lnTo>
                  <a:pt x="1806" y="2018"/>
                </a:lnTo>
                <a:lnTo>
                  <a:pt x="1807" y="2018"/>
                </a:lnTo>
                <a:lnTo>
                  <a:pt x="1807" y="2016"/>
                </a:lnTo>
                <a:lnTo>
                  <a:pt x="1805" y="2017"/>
                </a:lnTo>
                <a:lnTo>
                  <a:pt x="1804" y="2017"/>
                </a:lnTo>
                <a:lnTo>
                  <a:pt x="1804" y="2016"/>
                </a:lnTo>
                <a:lnTo>
                  <a:pt x="1805" y="2016"/>
                </a:lnTo>
                <a:lnTo>
                  <a:pt x="1805" y="2014"/>
                </a:lnTo>
                <a:lnTo>
                  <a:pt x="1804" y="2014"/>
                </a:lnTo>
                <a:lnTo>
                  <a:pt x="1802" y="2014"/>
                </a:lnTo>
                <a:lnTo>
                  <a:pt x="1801" y="2014"/>
                </a:lnTo>
                <a:lnTo>
                  <a:pt x="1800" y="2014"/>
                </a:lnTo>
                <a:lnTo>
                  <a:pt x="1800" y="2013"/>
                </a:lnTo>
                <a:lnTo>
                  <a:pt x="1800" y="2012"/>
                </a:lnTo>
                <a:lnTo>
                  <a:pt x="1799" y="2011"/>
                </a:lnTo>
                <a:lnTo>
                  <a:pt x="1797" y="2012"/>
                </a:lnTo>
                <a:lnTo>
                  <a:pt x="1797" y="2013"/>
                </a:lnTo>
                <a:lnTo>
                  <a:pt x="1796" y="2014"/>
                </a:lnTo>
                <a:lnTo>
                  <a:pt x="1796" y="2016"/>
                </a:lnTo>
                <a:lnTo>
                  <a:pt x="1795" y="2014"/>
                </a:lnTo>
                <a:lnTo>
                  <a:pt x="1794" y="2016"/>
                </a:lnTo>
                <a:lnTo>
                  <a:pt x="1793" y="2016"/>
                </a:lnTo>
                <a:lnTo>
                  <a:pt x="1793" y="2017"/>
                </a:lnTo>
                <a:lnTo>
                  <a:pt x="1791" y="2018"/>
                </a:lnTo>
                <a:lnTo>
                  <a:pt x="1789" y="2017"/>
                </a:lnTo>
                <a:lnTo>
                  <a:pt x="1790" y="2016"/>
                </a:lnTo>
                <a:lnTo>
                  <a:pt x="1789" y="2014"/>
                </a:lnTo>
                <a:lnTo>
                  <a:pt x="1788" y="2016"/>
                </a:lnTo>
                <a:lnTo>
                  <a:pt x="1788" y="2014"/>
                </a:lnTo>
                <a:lnTo>
                  <a:pt x="1786" y="2014"/>
                </a:lnTo>
                <a:lnTo>
                  <a:pt x="1786" y="2016"/>
                </a:lnTo>
                <a:lnTo>
                  <a:pt x="1785" y="2017"/>
                </a:lnTo>
                <a:lnTo>
                  <a:pt x="1783" y="2017"/>
                </a:lnTo>
                <a:lnTo>
                  <a:pt x="1780" y="2017"/>
                </a:lnTo>
                <a:lnTo>
                  <a:pt x="1779" y="2018"/>
                </a:lnTo>
                <a:lnTo>
                  <a:pt x="1778" y="2017"/>
                </a:lnTo>
                <a:lnTo>
                  <a:pt x="1777" y="2017"/>
                </a:lnTo>
                <a:lnTo>
                  <a:pt x="1775" y="2017"/>
                </a:lnTo>
                <a:lnTo>
                  <a:pt x="1774" y="2018"/>
                </a:lnTo>
                <a:lnTo>
                  <a:pt x="1769" y="2018"/>
                </a:lnTo>
                <a:lnTo>
                  <a:pt x="1768" y="2019"/>
                </a:lnTo>
                <a:lnTo>
                  <a:pt x="1765" y="2019"/>
                </a:lnTo>
                <a:lnTo>
                  <a:pt x="1764" y="2019"/>
                </a:lnTo>
                <a:lnTo>
                  <a:pt x="1765" y="2022"/>
                </a:lnTo>
                <a:lnTo>
                  <a:pt x="1764" y="2022"/>
                </a:lnTo>
                <a:lnTo>
                  <a:pt x="1762" y="2022"/>
                </a:lnTo>
                <a:lnTo>
                  <a:pt x="1762" y="2023"/>
                </a:lnTo>
                <a:lnTo>
                  <a:pt x="1762" y="2024"/>
                </a:lnTo>
                <a:lnTo>
                  <a:pt x="1761" y="2024"/>
                </a:lnTo>
                <a:lnTo>
                  <a:pt x="1761" y="2025"/>
                </a:lnTo>
                <a:lnTo>
                  <a:pt x="1759" y="2025"/>
                </a:lnTo>
                <a:lnTo>
                  <a:pt x="1759" y="2024"/>
                </a:lnTo>
                <a:lnTo>
                  <a:pt x="1758" y="2025"/>
                </a:lnTo>
                <a:lnTo>
                  <a:pt x="1756" y="2027"/>
                </a:lnTo>
                <a:lnTo>
                  <a:pt x="1756" y="2025"/>
                </a:lnTo>
                <a:lnTo>
                  <a:pt x="1754" y="2025"/>
                </a:lnTo>
                <a:lnTo>
                  <a:pt x="1754" y="2027"/>
                </a:lnTo>
                <a:lnTo>
                  <a:pt x="1752" y="2028"/>
                </a:lnTo>
                <a:lnTo>
                  <a:pt x="1751" y="2028"/>
                </a:lnTo>
                <a:lnTo>
                  <a:pt x="1751" y="2027"/>
                </a:lnTo>
                <a:lnTo>
                  <a:pt x="1752" y="2024"/>
                </a:lnTo>
                <a:lnTo>
                  <a:pt x="1752" y="2023"/>
                </a:lnTo>
                <a:lnTo>
                  <a:pt x="1751" y="2023"/>
                </a:lnTo>
                <a:lnTo>
                  <a:pt x="1749" y="2024"/>
                </a:lnTo>
                <a:lnTo>
                  <a:pt x="1748" y="2025"/>
                </a:lnTo>
                <a:lnTo>
                  <a:pt x="1747" y="2027"/>
                </a:lnTo>
                <a:lnTo>
                  <a:pt x="1747" y="2028"/>
                </a:lnTo>
                <a:lnTo>
                  <a:pt x="1747" y="2029"/>
                </a:lnTo>
                <a:lnTo>
                  <a:pt x="1745" y="2029"/>
                </a:lnTo>
                <a:lnTo>
                  <a:pt x="1745" y="2028"/>
                </a:lnTo>
                <a:lnTo>
                  <a:pt x="1745" y="2029"/>
                </a:lnTo>
                <a:lnTo>
                  <a:pt x="1745" y="2028"/>
                </a:lnTo>
                <a:lnTo>
                  <a:pt x="1743" y="2028"/>
                </a:lnTo>
                <a:lnTo>
                  <a:pt x="1742" y="2028"/>
                </a:lnTo>
                <a:lnTo>
                  <a:pt x="1741" y="2029"/>
                </a:lnTo>
                <a:lnTo>
                  <a:pt x="1741" y="2028"/>
                </a:lnTo>
                <a:lnTo>
                  <a:pt x="1741" y="2027"/>
                </a:lnTo>
                <a:lnTo>
                  <a:pt x="1740" y="2027"/>
                </a:lnTo>
                <a:lnTo>
                  <a:pt x="1741" y="2025"/>
                </a:lnTo>
                <a:lnTo>
                  <a:pt x="1740" y="2025"/>
                </a:lnTo>
                <a:lnTo>
                  <a:pt x="1738" y="2027"/>
                </a:lnTo>
                <a:lnTo>
                  <a:pt x="1737" y="2027"/>
                </a:lnTo>
                <a:lnTo>
                  <a:pt x="1736" y="2027"/>
                </a:lnTo>
                <a:lnTo>
                  <a:pt x="1735" y="2027"/>
                </a:lnTo>
                <a:lnTo>
                  <a:pt x="1735" y="2028"/>
                </a:lnTo>
                <a:lnTo>
                  <a:pt x="1735" y="2027"/>
                </a:lnTo>
                <a:lnTo>
                  <a:pt x="1733" y="2028"/>
                </a:lnTo>
                <a:lnTo>
                  <a:pt x="1732" y="2028"/>
                </a:lnTo>
                <a:lnTo>
                  <a:pt x="1731" y="2028"/>
                </a:lnTo>
                <a:lnTo>
                  <a:pt x="1729" y="2028"/>
                </a:lnTo>
                <a:lnTo>
                  <a:pt x="1727" y="2029"/>
                </a:lnTo>
                <a:lnTo>
                  <a:pt x="1725" y="2030"/>
                </a:lnTo>
                <a:lnTo>
                  <a:pt x="1725" y="2032"/>
                </a:lnTo>
                <a:lnTo>
                  <a:pt x="1724" y="2033"/>
                </a:lnTo>
                <a:lnTo>
                  <a:pt x="1722" y="2033"/>
                </a:lnTo>
                <a:lnTo>
                  <a:pt x="1722" y="2034"/>
                </a:lnTo>
                <a:lnTo>
                  <a:pt x="1721" y="2034"/>
                </a:lnTo>
                <a:lnTo>
                  <a:pt x="1720" y="2034"/>
                </a:lnTo>
                <a:lnTo>
                  <a:pt x="1720" y="2033"/>
                </a:lnTo>
                <a:lnTo>
                  <a:pt x="1720" y="2032"/>
                </a:lnTo>
                <a:lnTo>
                  <a:pt x="1721" y="2030"/>
                </a:lnTo>
                <a:lnTo>
                  <a:pt x="1720" y="2030"/>
                </a:lnTo>
                <a:lnTo>
                  <a:pt x="1720" y="2029"/>
                </a:lnTo>
                <a:lnTo>
                  <a:pt x="1719" y="2029"/>
                </a:lnTo>
                <a:lnTo>
                  <a:pt x="1717" y="2030"/>
                </a:lnTo>
                <a:lnTo>
                  <a:pt x="1716" y="2033"/>
                </a:lnTo>
                <a:lnTo>
                  <a:pt x="1716" y="2034"/>
                </a:lnTo>
                <a:lnTo>
                  <a:pt x="1715" y="2035"/>
                </a:lnTo>
                <a:lnTo>
                  <a:pt x="1714" y="2037"/>
                </a:lnTo>
                <a:lnTo>
                  <a:pt x="1713" y="2037"/>
                </a:lnTo>
                <a:lnTo>
                  <a:pt x="1711" y="2037"/>
                </a:lnTo>
                <a:lnTo>
                  <a:pt x="1711" y="2038"/>
                </a:lnTo>
                <a:lnTo>
                  <a:pt x="1710" y="2038"/>
                </a:lnTo>
                <a:lnTo>
                  <a:pt x="1709" y="2038"/>
                </a:lnTo>
                <a:lnTo>
                  <a:pt x="1708" y="2037"/>
                </a:lnTo>
                <a:lnTo>
                  <a:pt x="1705" y="2038"/>
                </a:lnTo>
                <a:lnTo>
                  <a:pt x="1703" y="2038"/>
                </a:lnTo>
                <a:lnTo>
                  <a:pt x="1701" y="2038"/>
                </a:lnTo>
                <a:lnTo>
                  <a:pt x="1700" y="2039"/>
                </a:lnTo>
                <a:lnTo>
                  <a:pt x="1698" y="2039"/>
                </a:lnTo>
                <a:lnTo>
                  <a:pt x="1695" y="2038"/>
                </a:lnTo>
                <a:lnTo>
                  <a:pt x="1692" y="2035"/>
                </a:lnTo>
                <a:lnTo>
                  <a:pt x="1690" y="2034"/>
                </a:lnTo>
                <a:lnTo>
                  <a:pt x="1690" y="2033"/>
                </a:lnTo>
                <a:lnTo>
                  <a:pt x="1690" y="2030"/>
                </a:lnTo>
                <a:lnTo>
                  <a:pt x="1689" y="2032"/>
                </a:lnTo>
                <a:lnTo>
                  <a:pt x="1688" y="2032"/>
                </a:lnTo>
                <a:lnTo>
                  <a:pt x="1685" y="2033"/>
                </a:lnTo>
                <a:lnTo>
                  <a:pt x="1684" y="2033"/>
                </a:lnTo>
                <a:lnTo>
                  <a:pt x="1683" y="2033"/>
                </a:lnTo>
                <a:lnTo>
                  <a:pt x="1681" y="2035"/>
                </a:lnTo>
                <a:lnTo>
                  <a:pt x="1679" y="2034"/>
                </a:lnTo>
                <a:lnTo>
                  <a:pt x="1679" y="2035"/>
                </a:lnTo>
                <a:lnTo>
                  <a:pt x="1678" y="2035"/>
                </a:lnTo>
                <a:lnTo>
                  <a:pt x="1678" y="2034"/>
                </a:lnTo>
                <a:lnTo>
                  <a:pt x="1677" y="2033"/>
                </a:lnTo>
                <a:lnTo>
                  <a:pt x="1674" y="2034"/>
                </a:lnTo>
                <a:lnTo>
                  <a:pt x="1674" y="2033"/>
                </a:lnTo>
                <a:lnTo>
                  <a:pt x="1673" y="2033"/>
                </a:lnTo>
                <a:lnTo>
                  <a:pt x="1672" y="2033"/>
                </a:lnTo>
                <a:lnTo>
                  <a:pt x="1672" y="2032"/>
                </a:lnTo>
                <a:lnTo>
                  <a:pt x="1671" y="2032"/>
                </a:lnTo>
                <a:lnTo>
                  <a:pt x="1669" y="2030"/>
                </a:lnTo>
                <a:lnTo>
                  <a:pt x="1669" y="2029"/>
                </a:lnTo>
                <a:lnTo>
                  <a:pt x="1668" y="2029"/>
                </a:lnTo>
                <a:lnTo>
                  <a:pt x="1668" y="2028"/>
                </a:lnTo>
                <a:lnTo>
                  <a:pt x="1667" y="2029"/>
                </a:lnTo>
                <a:lnTo>
                  <a:pt x="1666" y="2029"/>
                </a:lnTo>
                <a:lnTo>
                  <a:pt x="1666" y="2028"/>
                </a:lnTo>
                <a:lnTo>
                  <a:pt x="1667" y="2027"/>
                </a:lnTo>
                <a:lnTo>
                  <a:pt x="1667" y="2025"/>
                </a:lnTo>
                <a:lnTo>
                  <a:pt x="1668" y="2024"/>
                </a:lnTo>
                <a:lnTo>
                  <a:pt x="1667" y="2024"/>
                </a:lnTo>
                <a:lnTo>
                  <a:pt x="1667" y="2023"/>
                </a:lnTo>
                <a:lnTo>
                  <a:pt x="1667" y="2022"/>
                </a:lnTo>
                <a:lnTo>
                  <a:pt x="1669" y="2021"/>
                </a:lnTo>
                <a:lnTo>
                  <a:pt x="1669" y="2022"/>
                </a:lnTo>
                <a:lnTo>
                  <a:pt x="1669" y="2021"/>
                </a:lnTo>
                <a:lnTo>
                  <a:pt x="1668" y="2021"/>
                </a:lnTo>
                <a:lnTo>
                  <a:pt x="1667" y="2021"/>
                </a:lnTo>
                <a:lnTo>
                  <a:pt x="1667" y="2022"/>
                </a:lnTo>
                <a:lnTo>
                  <a:pt x="1666" y="2022"/>
                </a:lnTo>
                <a:lnTo>
                  <a:pt x="1666" y="2023"/>
                </a:lnTo>
                <a:lnTo>
                  <a:pt x="1665" y="2023"/>
                </a:lnTo>
                <a:lnTo>
                  <a:pt x="1666" y="2023"/>
                </a:lnTo>
                <a:lnTo>
                  <a:pt x="1665" y="2024"/>
                </a:lnTo>
                <a:lnTo>
                  <a:pt x="1663" y="2025"/>
                </a:lnTo>
                <a:lnTo>
                  <a:pt x="1662" y="2025"/>
                </a:lnTo>
                <a:lnTo>
                  <a:pt x="1661" y="2025"/>
                </a:lnTo>
                <a:lnTo>
                  <a:pt x="1661" y="2024"/>
                </a:lnTo>
                <a:lnTo>
                  <a:pt x="1660" y="2024"/>
                </a:lnTo>
                <a:lnTo>
                  <a:pt x="1660" y="2023"/>
                </a:lnTo>
                <a:lnTo>
                  <a:pt x="1658" y="2023"/>
                </a:lnTo>
                <a:lnTo>
                  <a:pt x="1658" y="2022"/>
                </a:lnTo>
                <a:lnTo>
                  <a:pt x="1657" y="2022"/>
                </a:lnTo>
                <a:lnTo>
                  <a:pt x="1656" y="2023"/>
                </a:lnTo>
                <a:lnTo>
                  <a:pt x="1655" y="2023"/>
                </a:lnTo>
                <a:lnTo>
                  <a:pt x="1654" y="2023"/>
                </a:lnTo>
                <a:lnTo>
                  <a:pt x="1654" y="2022"/>
                </a:lnTo>
                <a:lnTo>
                  <a:pt x="1652" y="2021"/>
                </a:lnTo>
                <a:lnTo>
                  <a:pt x="1652" y="2019"/>
                </a:lnTo>
                <a:lnTo>
                  <a:pt x="1650" y="2021"/>
                </a:lnTo>
                <a:lnTo>
                  <a:pt x="1649" y="2021"/>
                </a:lnTo>
                <a:lnTo>
                  <a:pt x="1649" y="2019"/>
                </a:lnTo>
                <a:lnTo>
                  <a:pt x="1649" y="2021"/>
                </a:lnTo>
                <a:lnTo>
                  <a:pt x="1647" y="2021"/>
                </a:lnTo>
                <a:lnTo>
                  <a:pt x="1647" y="2022"/>
                </a:lnTo>
                <a:lnTo>
                  <a:pt x="1646" y="2023"/>
                </a:lnTo>
                <a:lnTo>
                  <a:pt x="1645" y="2022"/>
                </a:lnTo>
                <a:lnTo>
                  <a:pt x="1644" y="2022"/>
                </a:lnTo>
                <a:lnTo>
                  <a:pt x="1642" y="2022"/>
                </a:lnTo>
                <a:lnTo>
                  <a:pt x="1641" y="2021"/>
                </a:lnTo>
                <a:lnTo>
                  <a:pt x="1639" y="2021"/>
                </a:lnTo>
                <a:lnTo>
                  <a:pt x="1638" y="2021"/>
                </a:lnTo>
                <a:lnTo>
                  <a:pt x="1636" y="2019"/>
                </a:lnTo>
                <a:lnTo>
                  <a:pt x="1636" y="2018"/>
                </a:lnTo>
                <a:lnTo>
                  <a:pt x="1635" y="2018"/>
                </a:lnTo>
                <a:lnTo>
                  <a:pt x="1635" y="2017"/>
                </a:lnTo>
                <a:lnTo>
                  <a:pt x="1634" y="2017"/>
                </a:lnTo>
                <a:lnTo>
                  <a:pt x="1633" y="2017"/>
                </a:lnTo>
                <a:lnTo>
                  <a:pt x="1633" y="2018"/>
                </a:lnTo>
                <a:lnTo>
                  <a:pt x="1630" y="2018"/>
                </a:lnTo>
                <a:lnTo>
                  <a:pt x="1629" y="2018"/>
                </a:lnTo>
                <a:lnTo>
                  <a:pt x="1628" y="2017"/>
                </a:lnTo>
                <a:lnTo>
                  <a:pt x="1626" y="2017"/>
                </a:lnTo>
                <a:lnTo>
                  <a:pt x="1625" y="2017"/>
                </a:lnTo>
                <a:lnTo>
                  <a:pt x="1625" y="2018"/>
                </a:lnTo>
                <a:lnTo>
                  <a:pt x="1624" y="2016"/>
                </a:lnTo>
                <a:lnTo>
                  <a:pt x="1624" y="2014"/>
                </a:lnTo>
                <a:lnTo>
                  <a:pt x="1623" y="2014"/>
                </a:lnTo>
                <a:lnTo>
                  <a:pt x="1624" y="2014"/>
                </a:lnTo>
                <a:lnTo>
                  <a:pt x="1623" y="2013"/>
                </a:lnTo>
                <a:lnTo>
                  <a:pt x="1624" y="2013"/>
                </a:lnTo>
                <a:lnTo>
                  <a:pt x="1625" y="2012"/>
                </a:lnTo>
                <a:lnTo>
                  <a:pt x="1625" y="2013"/>
                </a:lnTo>
                <a:lnTo>
                  <a:pt x="1626" y="2013"/>
                </a:lnTo>
                <a:lnTo>
                  <a:pt x="1626" y="2014"/>
                </a:lnTo>
                <a:lnTo>
                  <a:pt x="1628" y="2014"/>
                </a:lnTo>
                <a:lnTo>
                  <a:pt x="1629" y="2014"/>
                </a:lnTo>
                <a:lnTo>
                  <a:pt x="1630" y="2016"/>
                </a:lnTo>
                <a:lnTo>
                  <a:pt x="1630" y="2014"/>
                </a:lnTo>
                <a:lnTo>
                  <a:pt x="1631" y="2014"/>
                </a:lnTo>
                <a:lnTo>
                  <a:pt x="1631" y="2016"/>
                </a:lnTo>
                <a:lnTo>
                  <a:pt x="1633" y="2014"/>
                </a:lnTo>
                <a:lnTo>
                  <a:pt x="1633" y="2013"/>
                </a:lnTo>
                <a:lnTo>
                  <a:pt x="1634" y="2016"/>
                </a:lnTo>
                <a:lnTo>
                  <a:pt x="1634" y="2014"/>
                </a:lnTo>
                <a:lnTo>
                  <a:pt x="1635" y="2014"/>
                </a:lnTo>
                <a:lnTo>
                  <a:pt x="1635" y="2013"/>
                </a:lnTo>
                <a:lnTo>
                  <a:pt x="1635" y="2012"/>
                </a:lnTo>
                <a:lnTo>
                  <a:pt x="1639" y="2013"/>
                </a:lnTo>
                <a:lnTo>
                  <a:pt x="1640" y="2013"/>
                </a:lnTo>
                <a:lnTo>
                  <a:pt x="1641" y="2012"/>
                </a:lnTo>
                <a:lnTo>
                  <a:pt x="1640" y="2012"/>
                </a:lnTo>
                <a:lnTo>
                  <a:pt x="1639" y="2011"/>
                </a:lnTo>
                <a:lnTo>
                  <a:pt x="1638" y="2011"/>
                </a:lnTo>
                <a:lnTo>
                  <a:pt x="1638" y="2009"/>
                </a:lnTo>
                <a:lnTo>
                  <a:pt x="1638" y="2008"/>
                </a:lnTo>
                <a:lnTo>
                  <a:pt x="1638" y="2007"/>
                </a:lnTo>
                <a:lnTo>
                  <a:pt x="1639" y="2007"/>
                </a:lnTo>
                <a:lnTo>
                  <a:pt x="1639" y="2006"/>
                </a:lnTo>
                <a:lnTo>
                  <a:pt x="1640" y="2006"/>
                </a:lnTo>
                <a:lnTo>
                  <a:pt x="1641" y="2007"/>
                </a:lnTo>
                <a:lnTo>
                  <a:pt x="1642" y="2007"/>
                </a:lnTo>
                <a:lnTo>
                  <a:pt x="1644" y="2007"/>
                </a:lnTo>
                <a:lnTo>
                  <a:pt x="1645" y="2005"/>
                </a:lnTo>
                <a:lnTo>
                  <a:pt x="1646" y="2006"/>
                </a:lnTo>
                <a:lnTo>
                  <a:pt x="1645" y="2007"/>
                </a:lnTo>
                <a:lnTo>
                  <a:pt x="1647" y="2008"/>
                </a:lnTo>
                <a:lnTo>
                  <a:pt x="1645" y="2009"/>
                </a:lnTo>
                <a:lnTo>
                  <a:pt x="1646" y="2011"/>
                </a:lnTo>
                <a:lnTo>
                  <a:pt x="1649" y="2011"/>
                </a:lnTo>
                <a:lnTo>
                  <a:pt x="1650" y="2011"/>
                </a:lnTo>
                <a:lnTo>
                  <a:pt x="1650" y="2009"/>
                </a:lnTo>
                <a:lnTo>
                  <a:pt x="1649" y="2009"/>
                </a:lnTo>
                <a:lnTo>
                  <a:pt x="1649" y="2008"/>
                </a:lnTo>
                <a:lnTo>
                  <a:pt x="1649" y="2006"/>
                </a:lnTo>
                <a:lnTo>
                  <a:pt x="1646" y="2006"/>
                </a:lnTo>
                <a:lnTo>
                  <a:pt x="1649" y="2005"/>
                </a:lnTo>
                <a:lnTo>
                  <a:pt x="1649" y="2003"/>
                </a:lnTo>
                <a:lnTo>
                  <a:pt x="1647" y="2002"/>
                </a:lnTo>
                <a:lnTo>
                  <a:pt x="1646" y="2001"/>
                </a:lnTo>
                <a:lnTo>
                  <a:pt x="1647" y="2000"/>
                </a:lnTo>
                <a:lnTo>
                  <a:pt x="1646" y="2000"/>
                </a:lnTo>
                <a:lnTo>
                  <a:pt x="1646" y="1998"/>
                </a:lnTo>
                <a:lnTo>
                  <a:pt x="1645" y="1997"/>
                </a:lnTo>
                <a:lnTo>
                  <a:pt x="1646" y="1996"/>
                </a:lnTo>
                <a:lnTo>
                  <a:pt x="1645" y="1996"/>
                </a:lnTo>
                <a:lnTo>
                  <a:pt x="1645" y="1995"/>
                </a:lnTo>
                <a:lnTo>
                  <a:pt x="1646" y="1995"/>
                </a:lnTo>
                <a:lnTo>
                  <a:pt x="1647" y="1993"/>
                </a:lnTo>
                <a:lnTo>
                  <a:pt x="1649" y="1993"/>
                </a:lnTo>
                <a:lnTo>
                  <a:pt x="1647" y="1992"/>
                </a:lnTo>
                <a:lnTo>
                  <a:pt x="1649" y="1992"/>
                </a:lnTo>
                <a:lnTo>
                  <a:pt x="1647" y="1992"/>
                </a:lnTo>
                <a:lnTo>
                  <a:pt x="1646" y="1992"/>
                </a:lnTo>
                <a:lnTo>
                  <a:pt x="1645" y="1991"/>
                </a:lnTo>
                <a:lnTo>
                  <a:pt x="1646" y="1989"/>
                </a:lnTo>
                <a:lnTo>
                  <a:pt x="1645" y="1987"/>
                </a:lnTo>
                <a:lnTo>
                  <a:pt x="1645" y="1986"/>
                </a:lnTo>
                <a:lnTo>
                  <a:pt x="1645" y="1985"/>
                </a:lnTo>
                <a:lnTo>
                  <a:pt x="1646" y="1985"/>
                </a:lnTo>
                <a:lnTo>
                  <a:pt x="1646" y="1984"/>
                </a:lnTo>
                <a:lnTo>
                  <a:pt x="1646" y="1981"/>
                </a:lnTo>
                <a:lnTo>
                  <a:pt x="1649" y="1981"/>
                </a:lnTo>
                <a:lnTo>
                  <a:pt x="1649" y="1980"/>
                </a:lnTo>
                <a:lnTo>
                  <a:pt x="1647" y="1980"/>
                </a:lnTo>
                <a:lnTo>
                  <a:pt x="1647" y="1979"/>
                </a:lnTo>
                <a:lnTo>
                  <a:pt x="1647" y="1977"/>
                </a:lnTo>
                <a:lnTo>
                  <a:pt x="1649" y="1977"/>
                </a:lnTo>
                <a:lnTo>
                  <a:pt x="1649" y="1976"/>
                </a:lnTo>
                <a:lnTo>
                  <a:pt x="1650" y="1976"/>
                </a:lnTo>
                <a:lnTo>
                  <a:pt x="1650" y="1975"/>
                </a:lnTo>
                <a:lnTo>
                  <a:pt x="1651" y="1975"/>
                </a:lnTo>
                <a:lnTo>
                  <a:pt x="1652" y="1975"/>
                </a:lnTo>
                <a:lnTo>
                  <a:pt x="1654" y="1975"/>
                </a:lnTo>
                <a:lnTo>
                  <a:pt x="1654" y="1974"/>
                </a:lnTo>
                <a:lnTo>
                  <a:pt x="1652" y="1974"/>
                </a:lnTo>
                <a:lnTo>
                  <a:pt x="1652" y="1975"/>
                </a:lnTo>
                <a:lnTo>
                  <a:pt x="1651" y="1975"/>
                </a:lnTo>
                <a:lnTo>
                  <a:pt x="1650" y="1974"/>
                </a:lnTo>
                <a:lnTo>
                  <a:pt x="1649" y="1971"/>
                </a:lnTo>
                <a:lnTo>
                  <a:pt x="1650" y="1970"/>
                </a:lnTo>
                <a:lnTo>
                  <a:pt x="1651" y="1970"/>
                </a:lnTo>
                <a:lnTo>
                  <a:pt x="1650" y="1970"/>
                </a:lnTo>
                <a:lnTo>
                  <a:pt x="1650" y="1969"/>
                </a:lnTo>
                <a:lnTo>
                  <a:pt x="1649" y="1969"/>
                </a:lnTo>
                <a:lnTo>
                  <a:pt x="1651" y="1969"/>
                </a:lnTo>
                <a:lnTo>
                  <a:pt x="1654" y="1968"/>
                </a:lnTo>
                <a:lnTo>
                  <a:pt x="1655" y="1966"/>
                </a:lnTo>
                <a:lnTo>
                  <a:pt x="1655" y="1965"/>
                </a:lnTo>
                <a:lnTo>
                  <a:pt x="1654" y="1965"/>
                </a:lnTo>
                <a:lnTo>
                  <a:pt x="1652" y="1966"/>
                </a:lnTo>
                <a:lnTo>
                  <a:pt x="1651" y="1965"/>
                </a:lnTo>
                <a:lnTo>
                  <a:pt x="1652" y="1965"/>
                </a:lnTo>
                <a:lnTo>
                  <a:pt x="1654" y="1964"/>
                </a:lnTo>
                <a:lnTo>
                  <a:pt x="1654" y="1963"/>
                </a:lnTo>
                <a:lnTo>
                  <a:pt x="1655" y="1963"/>
                </a:lnTo>
                <a:lnTo>
                  <a:pt x="1656" y="1961"/>
                </a:lnTo>
                <a:lnTo>
                  <a:pt x="1656" y="1960"/>
                </a:lnTo>
                <a:lnTo>
                  <a:pt x="1654" y="1960"/>
                </a:lnTo>
                <a:lnTo>
                  <a:pt x="1652" y="1960"/>
                </a:lnTo>
                <a:lnTo>
                  <a:pt x="1652" y="1959"/>
                </a:lnTo>
                <a:lnTo>
                  <a:pt x="1652" y="1958"/>
                </a:lnTo>
                <a:lnTo>
                  <a:pt x="1654" y="1958"/>
                </a:lnTo>
                <a:lnTo>
                  <a:pt x="1655" y="1957"/>
                </a:lnTo>
                <a:lnTo>
                  <a:pt x="1655" y="1955"/>
                </a:lnTo>
                <a:lnTo>
                  <a:pt x="1656" y="1954"/>
                </a:lnTo>
                <a:lnTo>
                  <a:pt x="1656" y="1953"/>
                </a:lnTo>
                <a:lnTo>
                  <a:pt x="1656" y="1952"/>
                </a:lnTo>
                <a:lnTo>
                  <a:pt x="1658" y="1950"/>
                </a:lnTo>
                <a:lnTo>
                  <a:pt x="1657" y="1950"/>
                </a:lnTo>
                <a:lnTo>
                  <a:pt x="1660" y="1949"/>
                </a:lnTo>
                <a:lnTo>
                  <a:pt x="1661" y="1949"/>
                </a:lnTo>
                <a:lnTo>
                  <a:pt x="1661" y="1948"/>
                </a:lnTo>
                <a:lnTo>
                  <a:pt x="1662" y="1948"/>
                </a:lnTo>
                <a:lnTo>
                  <a:pt x="1665" y="1944"/>
                </a:lnTo>
                <a:lnTo>
                  <a:pt x="1663" y="1947"/>
                </a:lnTo>
                <a:lnTo>
                  <a:pt x="1666" y="1949"/>
                </a:lnTo>
                <a:lnTo>
                  <a:pt x="1667" y="1948"/>
                </a:lnTo>
                <a:lnTo>
                  <a:pt x="1667" y="1949"/>
                </a:lnTo>
                <a:lnTo>
                  <a:pt x="1667" y="1948"/>
                </a:lnTo>
                <a:lnTo>
                  <a:pt x="1666" y="1947"/>
                </a:lnTo>
                <a:lnTo>
                  <a:pt x="1665" y="1945"/>
                </a:lnTo>
                <a:lnTo>
                  <a:pt x="1666" y="1945"/>
                </a:lnTo>
                <a:lnTo>
                  <a:pt x="1667" y="1945"/>
                </a:lnTo>
                <a:lnTo>
                  <a:pt x="1668" y="1945"/>
                </a:lnTo>
                <a:lnTo>
                  <a:pt x="1667" y="1945"/>
                </a:lnTo>
                <a:lnTo>
                  <a:pt x="1668" y="1944"/>
                </a:lnTo>
                <a:lnTo>
                  <a:pt x="1672" y="1945"/>
                </a:lnTo>
                <a:lnTo>
                  <a:pt x="1673" y="1945"/>
                </a:lnTo>
                <a:lnTo>
                  <a:pt x="1674" y="1944"/>
                </a:lnTo>
                <a:lnTo>
                  <a:pt x="1674" y="1943"/>
                </a:lnTo>
                <a:lnTo>
                  <a:pt x="1676" y="1943"/>
                </a:lnTo>
                <a:lnTo>
                  <a:pt x="1677" y="1942"/>
                </a:lnTo>
                <a:lnTo>
                  <a:pt x="1678" y="1942"/>
                </a:lnTo>
                <a:lnTo>
                  <a:pt x="1679" y="1939"/>
                </a:lnTo>
                <a:lnTo>
                  <a:pt x="1681" y="1938"/>
                </a:lnTo>
                <a:lnTo>
                  <a:pt x="1681" y="1937"/>
                </a:lnTo>
                <a:lnTo>
                  <a:pt x="1682" y="1937"/>
                </a:lnTo>
                <a:lnTo>
                  <a:pt x="1683" y="1937"/>
                </a:lnTo>
                <a:lnTo>
                  <a:pt x="1683" y="1936"/>
                </a:lnTo>
                <a:lnTo>
                  <a:pt x="1683" y="1934"/>
                </a:lnTo>
                <a:lnTo>
                  <a:pt x="1683" y="1932"/>
                </a:lnTo>
                <a:lnTo>
                  <a:pt x="1684" y="1932"/>
                </a:lnTo>
                <a:lnTo>
                  <a:pt x="1684" y="1931"/>
                </a:lnTo>
                <a:lnTo>
                  <a:pt x="1684" y="1928"/>
                </a:lnTo>
                <a:lnTo>
                  <a:pt x="1685" y="1928"/>
                </a:lnTo>
                <a:lnTo>
                  <a:pt x="1687" y="1928"/>
                </a:lnTo>
                <a:lnTo>
                  <a:pt x="1688" y="1927"/>
                </a:lnTo>
                <a:lnTo>
                  <a:pt x="1688" y="1926"/>
                </a:lnTo>
                <a:lnTo>
                  <a:pt x="1688" y="1925"/>
                </a:lnTo>
                <a:lnTo>
                  <a:pt x="1687" y="1923"/>
                </a:lnTo>
                <a:lnTo>
                  <a:pt x="1685" y="1922"/>
                </a:lnTo>
                <a:lnTo>
                  <a:pt x="1687" y="1922"/>
                </a:lnTo>
                <a:lnTo>
                  <a:pt x="1688" y="1922"/>
                </a:lnTo>
                <a:lnTo>
                  <a:pt x="1688" y="1921"/>
                </a:lnTo>
                <a:lnTo>
                  <a:pt x="1689" y="1921"/>
                </a:lnTo>
                <a:lnTo>
                  <a:pt x="1689" y="1920"/>
                </a:lnTo>
                <a:lnTo>
                  <a:pt x="1689" y="1918"/>
                </a:lnTo>
                <a:lnTo>
                  <a:pt x="1689" y="1917"/>
                </a:lnTo>
                <a:lnTo>
                  <a:pt x="1690" y="1916"/>
                </a:lnTo>
                <a:lnTo>
                  <a:pt x="1690" y="1913"/>
                </a:lnTo>
                <a:lnTo>
                  <a:pt x="1689" y="1913"/>
                </a:lnTo>
                <a:lnTo>
                  <a:pt x="1688" y="1913"/>
                </a:lnTo>
                <a:lnTo>
                  <a:pt x="1688" y="1912"/>
                </a:lnTo>
                <a:lnTo>
                  <a:pt x="1688" y="1911"/>
                </a:lnTo>
                <a:lnTo>
                  <a:pt x="1693" y="1896"/>
                </a:lnTo>
                <a:lnTo>
                  <a:pt x="1692" y="1901"/>
                </a:lnTo>
                <a:lnTo>
                  <a:pt x="1693" y="1902"/>
                </a:lnTo>
                <a:lnTo>
                  <a:pt x="1690" y="1906"/>
                </a:lnTo>
                <a:lnTo>
                  <a:pt x="1692" y="1906"/>
                </a:lnTo>
                <a:lnTo>
                  <a:pt x="1692" y="1907"/>
                </a:lnTo>
                <a:lnTo>
                  <a:pt x="1692" y="1906"/>
                </a:lnTo>
                <a:lnTo>
                  <a:pt x="1693" y="1906"/>
                </a:lnTo>
                <a:lnTo>
                  <a:pt x="1693" y="1907"/>
                </a:lnTo>
                <a:lnTo>
                  <a:pt x="1693" y="1906"/>
                </a:lnTo>
                <a:lnTo>
                  <a:pt x="1692" y="1909"/>
                </a:lnTo>
                <a:lnTo>
                  <a:pt x="1697" y="1910"/>
                </a:lnTo>
                <a:lnTo>
                  <a:pt x="1698" y="1909"/>
                </a:lnTo>
                <a:lnTo>
                  <a:pt x="1700" y="1910"/>
                </a:lnTo>
                <a:lnTo>
                  <a:pt x="1704" y="1907"/>
                </a:lnTo>
                <a:lnTo>
                  <a:pt x="1704" y="1905"/>
                </a:lnTo>
                <a:lnTo>
                  <a:pt x="1694" y="1901"/>
                </a:lnTo>
                <a:lnTo>
                  <a:pt x="1694" y="1899"/>
                </a:lnTo>
                <a:lnTo>
                  <a:pt x="1697" y="1899"/>
                </a:lnTo>
                <a:lnTo>
                  <a:pt x="1698" y="1899"/>
                </a:lnTo>
                <a:lnTo>
                  <a:pt x="1697" y="1899"/>
                </a:lnTo>
                <a:lnTo>
                  <a:pt x="1697" y="1900"/>
                </a:lnTo>
                <a:lnTo>
                  <a:pt x="1698" y="1900"/>
                </a:lnTo>
                <a:lnTo>
                  <a:pt x="1704" y="1901"/>
                </a:lnTo>
                <a:lnTo>
                  <a:pt x="1704" y="1900"/>
                </a:lnTo>
                <a:lnTo>
                  <a:pt x="1705" y="1899"/>
                </a:lnTo>
                <a:lnTo>
                  <a:pt x="1706" y="1896"/>
                </a:lnTo>
                <a:lnTo>
                  <a:pt x="1708" y="1896"/>
                </a:lnTo>
                <a:lnTo>
                  <a:pt x="1708" y="1897"/>
                </a:lnTo>
                <a:lnTo>
                  <a:pt x="1708" y="1896"/>
                </a:lnTo>
                <a:lnTo>
                  <a:pt x="1706" y="1897"/>
                </a:lnTo>
                <a:lnTo>
                  <a:pt x="1708" y="1899"/>
                </a:lnTo>
                <a:lnTo>
                  <a:pt x="1708" y="1897"/>
                </a:lnTo>
                <a:lnTo>
                  <a:pt x="1709" y="1899"/>
                </a:lnTo>
                <a:lnTo>
                  <a:pt x="1708" y="1899"/>
                </a:lnTo>
                <a:lnTo>
                  <a:pt x="1708" y="1901"/>
                </a:lnTo>
                <a:lnTo>
                  <a:pt x="1708" y="1902"/>
                </a:lnTo>
                <a:lnTo>
                  <a:pt x="1710" y="1902"/>
                </a:lnTo>
                <a:lnTo>
                  <a:pt x="1713" y="1902"/>
                </a:lnTo>
                <a:lnTo>
                  <a:pt x="1715" y="1901"/>
                </a:lnTo>
                <a:lnTo>
                  <a:pt x="1716" y="1900"/>
                </a:lnTo>
                <a:lnTo>
                  <a:pt x="1717" y="1899"/>
                </a:lnTo>
                <a:lnTo>
                  <a:pt x="1719" y="1896"/>
                </a:lnTo>
                <a:lnTo>
                  <a:pt x="1720" y="1893"/>
                </a:lnTo>
                <a:lnTo>
                  <a:pt x="1719" y="1891"/>
                </a:lnTo>
                <a:lnTo>
                  <a:pt x="1717" y="1890"/>
                </a:lnTo>
                <a:lnTo>
                  <a:pt x="1716" y="1891"/>
                </a:lnTo>
                <a:lnTo>
                  <a:pt x="1716" y="1890"/>
                </a:lnTo>
                <a:lnTo>
                  <a:pt x="1717" y="1890"/>
                </a:lnTo>
                <a:lnTo>
                  <a:pt x="1717" y="1889"/>
                </a:lnTo>
                <a:lnTo>
                  <a:pt x="1719" y="1885"/>
                </a:lnTo>
                <a:lnTo>
                  <a:pt x="1717" y="1880"/>
                </a:lnTo>
                <a:lnTo>
                  <a:pt x="1717" y="1877"/>
                </a:lnTo>
                <a:lnTo>
                  <a:pt x="1716" y="1875"/>
                </a:lnTo>
                <a:lnTo>
                  <a:pt x="1716" y="1874"/>
                </a:lnTo>
                <a:lnTo>
                  <a:pt x="1715" y="1874"/>
                </a:lnTo>
                <a:lnTo>
                  <a:pt x="1714" y="1874"/>
                </a:lnTo>
                <a:lnTo>
                  <a:pt x="1711" y="1877"/>
                </a:lnTo>
                <a:lnTo>
                  <a:pt x="1711" y="1878"/>
                </a:lnTo>
                <a:lnTo>
                  <a:pt x="1710" y="1877"/>
                </a:lnTo>
                <a:lnTo>
                  <a:pt x="1716" y="1872"/>
                </a:lnTo>
                <a:lnTo>
                  <a:pt x="1716" y="1873"/>
                </a:lnTo>
                <a:lnTo>
                  <a:pt x="1717" y="1873"/>
                </a:lnTo>
                <a:lnTo>
                  <a:pt x="1719" y="1872"/>
                </a:lnTo>
                <a:lnTo>
                  <a:pt x="1720" y="1870"/>
                </a:lnTo>
                <a:lnTo>
                  <a:pt x="1720" y="1869"/>
                </a:lnTo>
                <a:lnTo>
                  <a:pt x="1720" y="1867"/>
                </a:lnTo>
                <a:lnTo>
                  <a:pt x="1719" y="1865"/>
                </a:lnTo>
                <a:lnTo>
                  <a:pt x="1717" y="1864"/>
                </a:lnTo>
                <a:lnTo>
                  <a:pt x="1715" y="1864"/>
                </a:lnTo>
                <a:lnTo>
                  <a:pt x="1714" y="1867"/>
                </a:lnTo>
                <a:lnTo>
                  <a:pt x="1716" y="1862"/>
                </a:lnTo>
                <a:lnTo>
                  <a:pt x="1716" y="1861"/>
                </a:lnTo>
                <a:lnTo>
                  <a:pt x="1716" y="1862"/>
                </a:lnTo>
                <a:lnTo>
                  <a:pt x="1719" y="1863"/>
                </a:lnTo>
                <a:lnTo>
                  <a:pt x="1720" y="1863"/>
                </a:lnTo>
                <a:lnTo>
                  <a:pt x="1721" y="1862"/>
                </a:lnTo>
                <a:lnTo>
                  <a:pt x="1722" y="1859"/>
                </a:lnTo>
                <a:lnTo>
                  <a:pt x="1722" y="1857"/>
                </a:lnTo>
                <a:lnTo>
                  <a:pt x="1722" y="1856"/>
                </a:lnTo>
                <a:lnTo>
                  <a:pt x="1720" y="1856"/>
                </a:lnTo>
                <a:lnTo>
                  <a:pt x="1722" y="1854"/>
                </a:lnTo>
                <a:lnTo>
                  <a:pt x="1724" y="1853"/>
                </a:lnTo>
                <a:lnTo>
                  <a:pt x="1722" y="1852"/>
                </a:lnTo>
                <a:lnTo>
                  <a:pt x="1721" y="1848"/>
                </a:lnTo>
                <a:lnTo>
                  <a:pt x="1720" y="1847"/>
                </a:lnTo>
                <a:lnTo>
                  <a:pt x="1719" y="1847"/>
                </a:lnTo>
                <a:lnTo>
                  <a:pt x="1717" y="1848"/>
                </a:lnTo>
                <a:lnTo>
                  <a:pt x="1719" y="1847"/>
                </a:lnTo>
                <a:lnTo>
                  <a:pt x="1717" y="1846"/>
                </a:lnTo>
                <a:lnTo>
                  <a:pt x="1716" y="1849"/>
                </a:lnTo>
                <a:lnTo>
                  <a:pt x="1715" y="1849"/>
                </a:lnTo>
                <a:lnTo>
                  <a:pt x="1715" y="1848"/>
                </a:lnTo>
                <a:lnTo>
                  <a:pt x="1713" y="1846"/>
                </a:lnTo>
                <a:lnTo>
                  <a:pt x="1711" y="1846"/>
                </a:lnTo>
                <a:lnTo>
                  <a:pt x="1713" y="1843"/>
                </a:lnTo>
                <a:lnTo>
                  <a:pt x="1713" y="1842"/>
                </a:lnTo>
                <a:lnTo>
                  <a:pt x="1713" y="1843"/>
                </a:lnTo>
                <a:lnTo>
                  <a:pt x="1714" y="1842"/>
                </a:lnTo>
                <a:lnTo>
                  <a:pt x="1714" y="1841"/>
                </a:lnTo>
                <a:lnTo>
                  <a:pt x="1713" y="1840"/>
                </a:lnTo>
                <a:lnTo>
                  <a:pt x="1710" y="1838"/>
                </a:lnTo>
                <a:lnTo>
                  <a:pt x="1709" y="1838"/>
                </a:lnTo>
                <a:lnTo>
                  <a:pt x="1709" y="1840"/>
                </a:lnTo>
                <a:lnTo>
                  <a:pt x="1709" y="1837"/>
                </a:lnTo>
                <a:lnTo>
                  <a:pt x="1710" y="1836"/>
                </a:lnTo>
                <a:lnTo>
                  <a:pt x="1710" y="1835"/>
                </a:lnTo>
                <a:lnTo>
                  <a:pt x="1710" y="1833"/>
                </a:lnTo>
                <a:lnTo>
                  <a:pt x="1708" y="1832"/>
                </a:lnTo>
                <a:lnTo>
                  <a:pt x="1706" y="1831"/>
                </a:lnTo>
                <a:lnTo>
                  <a:pt x="1705" y="1831"/>
                </a:lnTo>
                <a:lnTo>
                  <a:pt x="1705" y="1833"/>
                </a:lnTo>
                <a:lnTo>
                  <a:pt x="1705" y="1832"/>
                </a:lnTo>
                <a:lnTo>
                  <a:pt x="1703" y="1832"/>
                </a:lnTo>
                <a:lnTo>
                  <a:pt x="1703" y="1833"/>
                </a:lnTo>
                <a:lnTo>
                  <a:pt x="1703" y="1835"/>
                </a:lnTo>
                <a:lnTo>
                  <a:pt x="1703" y="1836"/>
                </a:lnTo>
                <a:lnTo>
                  <a:pt x="1703" y="1835"/>
                </a:lnTo>
                <a:lnTo>
                  <a:pt x="1701" y="1831"/>
                </a:lnTo>
                <a:lnTo>
                  <a:pt x="1701" y="1830"/>
                </a:lnTo>
                <a:lnTo>
                  <a:pt x="1704" y="1825"/>
                </a:lnTo>
                <a:lnTo>
                  <a:pt x="1703" y="1822"/>
                </a:lnTo>
                <a:lnTo>
                  <a:pt x="1703" y="1821"/>
                </a:lnTo>
                <a:lnTo>
                  <a:pt x="1704" y="1821"/>
                </a:lnTo>
                <a:lnTo>
                  <a:pt x="1704" y="1822"/>
                </a:lnTo>
                <a:lnTo>
                  <a:pt x="1705" y="1825"/>
                </a:lnTo>
                <a:lnTo>
                  <a:pt x="1705" y="1824"/>
                </a:lnTo>
                <a:lnTo>
                  <a:pt x="1709" y="1825"/>
                </a:lnTo>
                <a:lnTo>
                  <a:pt x="1710" y="1825"/>
                </a:lnTo>
                <a:lnTo>
                  <a:pt x="1711" y="1824"/>
                </a:lnTo>
                <a:lnTo>
                  <a:pt x="1711" y="1822"/>
                </a:lnTo>
                <a:lnTo>
                  <a:pt x="1710" y="1822"/>
                </a:lnTo>
                <a:lnTo>
                  <a:pt x="1710" y="1820"/>
                </a:lnTo>
                <a:lnTo>
                  <a:pt x="1709" y="1820"/>
                </a:lnTo>
                <a:lnTo>
                  <a:pt x="1709" y="1819"/>
                </a:lnTo>
                <a:lnTo>
                  <a:pt x="1708" y="1817"/>
                </a:lnTo>
                <a:lnTo>
                  <a:pt x="1706" y="1817"/>
                </a:lnTo>
                <a:lnTo>
                  <a:pt x="1705" y="1817"/>
                </a:lnTo>
                <a:lnTo>
                  <a:pt x="1704" y="1817"/>
                </a:lnTo>
                <a:lnTo>
                  <a:pt x="1704" y="1816"/>
                </a:lnTo>
                <a:lnTo>
                  <a:pt x="1703" y="1816"/>
                </a:lnTo>
                <a:lnTo>
                  <a:pt x="1703" y="1817"/>
                </a:lnTo>
                <a:lnTo>
                  <a:pt x="1701" y="1822"/>
                </a:lnTo>
                <a:lnTo>
                  <a:pt x="1701" y="1824"/>
                </a:lnTo>
                <a:lnTo>
                  <a:pt x="1700" y="1824"/>
                </a:lnTo>
                <a:lnTo>
                  <a:pt x="1700" y="1821"/>
                </a:lnTo>
                <a:lnTo>
                  <a:pt x="1701" y="1817"/>
                </a:lnTo>
                <a:lnTo>
                  <a:pt x="1701" y="1816"/>
                </a:lnTo>
                <a:lnTo>
                  <a:pt x="1701" y="1815"/>
                </a:lnTo>
                <a:lnTo>
                  <a:pt x="1701" y="1814"/>
                </a:lnTo>
                <a:lnTo>
                  <a:pt x="1700" y="1814"/>
                </a:lnTo>
                <a:lnTo>
                  <a:pt x="1699" y="1812"/>
                </a:lnTo>
                <a:lnTo>
                  <a:pt x="1698" y="1814"/>
                </a:lnTo>
                <a:lnTo>
                  <a:pt x="1697" y="1814"/>
                </a:lnTo>
                <a:lnTo>
                  <a:pt x="1697" y="1812"/>
                </a:lnTo>
                <a:lnTo>
                  <a:pt x="1697" y="1811"/>
                </a:lnTo>
                <a:lnTo>
                  <a:pt x="1695" y="1811"/>
                </a:lnTo>
                <a:lnTo>
                  <a:pt x="1695" y="1810"/>
                </a:lnTo>
                <a:lnTo>
                  <a:pt x="1695" y="1811"/>
                </a:lnTo>
                <a:lnTo>
                  <a:pt x="1694" y="1810"/>
                </a:lnTo>
                <a:lnTo>
                  <a:pt x="1693" y="1810"/>
                </a:lnTo>
                <a:lnTo>
                  <a:pt x="1692" y="1810"/>
                </a:lnTo>
                <a:lnTo>
                  <a:pt x="1690" y="1810"/>
                </a:lnTo>
                <a:lnTo>
                  <a:pt x="1689" y="1809"/>
                </a:lnTo>
                <a:lnTo>
                  <a:pt x="1688" y="1809"/>
                </a:lnTo>
                <a:lnTo>
                  <a:pt x="1688" y="1808"/>
                </a:lnTo>
                <a:lnTo>
                  <a:pt x="1687" y="1806"/>
                </a:lnTo>
                <a:lnTo>
                  <a:pt x="1687" y="1801"/>
                </a:lnTo>
                <a:lnTo>
                  <a:pt x="1685" y="1800"/>
                </a:lnTo>
                <a:lnTo>
                  <a:pt x="1684" y="1800"/>
                </a:lnTo>
                <a:lnTo>
                  <a:pt x="1684" y="1801"/>
                </a:lnTo>
                <a:lnTo>
                  <a:pt x="1682" y="1798"/>
                </a:lnTo>
                <a:lnTo>
                  <a:pt x="1683" y="1798"/>
                </a:lnTo>
                <a:lnTo>
                  <a:pt x="1683" y="1799"/>
                </a:lnTo>
                <a:lnTo>
                  <a:pt x="1684" y="1798"/>
                </a:lnTo>
                <a:lnTo>
                  <a:pt x="1685" y="1798"/>
                </a:lnTo>
                <a:lnTo>
                  <a:pt x="1685" y="1796"/>
                </a:lnTo>
                <a:lnTo>
                  <a:pt x="1684" y="1795"/>
                </a:lnTo>
                <a:lnTo>
                  <a:pt x="1684" y="1794"/>
                </a:lnTo>
                <a:lnTo>
                  <a:pt x="1679" y="1794"/>
                </a:lnTo>
                <a:lnTo>
                  <a:pt x="1678" y="1793"/>
                </a:lnTo>
                <a:lnTo>
                  <a:pt x="1679" y="1792"/>
                </a:lnTo>
                <a:lnTo>
                  <a:pt x="1678" y="1792"/>
                </a:lnTo>
                <a:lnTo>
                  <a:pt x="1678" y="1790"/>
                </a:lnTo>
                <a:lnTo>
                  <a:pt x="1677" y="1790"/>
                </a:lnTo>
                <a:lnTo>
                  <a:pt x="1677" y="1792"/>
                </a:lnTo>
                <a:lnTo>
                  <a:pt x="1676" y="1790"/>
                </a:lnTo>
                <a:lnTo>
                  <a:pt x="1677" y="1790"/>
                </a:lnTo>
                <a:lnTo>
                  <a:pt x="1674" y="1788"/>
                </a:lnTo>
                <a:lnTo>
                  <a:pt x="1673" y="1787"/>
                </a:lnTo>
                <a:lnTo>
                  <a:pt x="1672" y="1787"/>
                </a:lnTo>
                <a:lnTo>
                  <a:pt x="1672" y="1785"/>
                </a:lnTo>
                <a:lnTo>
                  <a:pt x="1671" y="1785"/>
                </a:lnTo>
                <a:lnTo>
                  <a:pt x="1669" y="1784"/>
                </a:lnTo>
                <a:lnTo>
                  <a:pt x="1668" y="1784"/>
                </a:lnTo>
                <a:lnTo>
                  <a:pt x="1668" y="1783"/>
                </a:lnTo>
                <a:lnTo>
                  <a:pt x="1667" y="1783"/>
                </a:lnTo>
                <a:lnTo>
                  <a:pt x="1665" y="1780"/>
                </a:lnTo>
                <a:lnTo>
                  <a:pt x="1663" y="1780"/>
                </a:lnTo>
                <a:lnTo>
                  <a:pt x="1663" y="1779"/>
                </a:lnTo>
                <a:lnTo>
                  <a:pt x="1662" y="1779"/>
                </a:lnTo>
                <a:lnTo>
                  <a:pt x="1663" y="1779"/>
                </a:lnTo>
                <a:lnTo>
                  <a:pt x="1662" y="1779"/>
                </a:lnTo>
                <a:lnTo>
                  <a:pt x="1661" y="1778"/>
                </a:lnTo>
                <a:lnTo>
                  <a:pt x="1661" y="1777"/>
                </a:lnTo>
                <a:lnTo>
                  <a:pt x="1662" y="1776"/>
                </a:lnTo>
                <a:lnTo>
                  <a:pt x="1661" y="1774"/>
                </a:lnTo>
                <a:lnTo>
                  <a:pt x="1661" y="1773"/>
                </a:lnTo>
                <a:lnTo>
                  <a:pt x="1660" y="1773"/>
                </a:lnTo>
                <a:lnTo>
                  <a:pt x="1658" y="1776"/>
                </a:lnTo>
                <a:lnTo>
                  <a:pt x="1657" y="1774"/>
                </a:lnTo>
                <a:lnTo>
                  <a:pt x="1657" y="1776"/>
                </a:lnTo>
                <a:lnTo>
                  <a:pt x="1656" y="1776"/>
                </a:lnTo>
                <a:lnTo>
                  <a:pt x="1656" y="1774"/>
                </a:lnTo>
                <a:lnTo>
                  <a:pt x="1655" y="1773"/>
                </a:lnTo>
                <a:lnTo>
                  <a:pt x="1655" y="1774"/>
                </a:lnTo>
                <a:lnTo>
                  <a:pt x="1654" y="1773"/>
                </a:lnTo>
                <a:lnTo>
                  <a:pt x="1652" y="1773"/>
                </a:lnTo>
                <a:lnTo>
                  <a:pt x="1654" y="1776"/>
                </a:lnTo>
                <a:lnTo>
                  <a:pt x="1652" y="1776"/>
                </a:lnTo>
                <a:lnTo>
                  <a:pt x="1652" y="1774"/>
                </a:lnTo>
                <a:lnTo>
                  <a:pt x="1652" y="1773"/>
                </a:lnTo>
                <a:lnTo>
                  <a:pt x="1651" y="1774"/>
                </a:lnTo>
                <a:lnTo>
                  <a:pt x="1651" y="1776"/>
                </a:lnTo>
                <a:lnTo>
                  <a:pt x="1650" y="1774"/>
                </a:lnTo>
                <a:lnTo>
                  <a:pt x="1650" y="1773"/>
                </a:lnTo>
                <a:lnTo>
                  <a:pt x="1649" y="1774"/>
                </a:lnTo>
                <a:lnTo>
                  <a:pt x="1647" y="1773"/>
                </a:lnTo>
                <a:lnTo>
                  <a:pt x="1647" y="1774"/>
                </a:lnTo>
                <a:lnTo>
                  <a:pt x="1646" y="1773"/>
                </a:lnTo>
                <a:lnTo>
                  <a:pt x="1645" y="1773"/>
                </a:lnTo>
                <a:lnTo>
                  <a:pt x="1645" y="1772"/>
                </a:lnTo>
                <a:lnTo>
                  <a:pt x="1644" y="1772"/>
                </a:lnTo>
                <a:lnTo>
                  <a:pt x="1642" y="1772"/>
                </a:lnTo>
                <a:lnTo>
                  <a:pt x="1642" y="1771"/>
                </a:lnTo>
                <a:lnTo>
                  <a:pt x="1641" y="1771"/>
                </a:lnTo>
                <a:lnTo>
                  <a:pt x="1642" y="1771"/>
                </a:lnTo>
                <a:lnTo>
                  <a:pt x="1642" y="1769"/>
                </a:lnTo>
                <a:lnTo>
                  <a:pt x="1641" y="1769"/>
                </a:lnTo>
                <a:lnTo>
                  <a:pt x="1641" y="1767"/>
                </a:lnTo>
                <a:lnTo>
                  <a:pt x="1641" y="1766"/>
                </a:lnTo>
                <a:lnTo>
                  <a:pt x="1641" y="1767"/>
                </a:lnTo>
                <a:lnTo>
                  <a:pt x="1640" y="1766"/>
                </a:lnTo>
                <a:lnTo>
                  <a:pt x="1641" y="1766"/>
                </a:lnTo>
                <a:lnTo>
                  <a:pt x="1642" y="1766"/>
                </a:lnTo>
                <a:lnTo>
                  <a:pt x="1642" y="1764"/>
                </a:lnTo>
                <a:lnTo>
                  <a:pt x="1644" y="1764"/>
                </a:lnTo>
                <a:lnTo>
                  <a:pt x="1645" y="1763"/>
                </a:lnTo>
                <a:lnTo>
                  <a:pt x="1644" y="1764"/>
                </a:lnTo>
                <a:lnTo>
                  <a:pt x="1645" y="1764"/>
                </a:lnTo>
                <a:lnTo>
                  <a:pt x="1646" y="1764"/>
                </a:lnTo>
                <a:lnTo>
                  <a:pt x="1647" y="1764"/>
                </a:lnTo>
                <a:lnTo>
                  <a:pt x="1646" y="1766"/>
                </a:lnTo>
                <a:lnTo>
                  <a:pt x="1649" y="1767"/>
                </a:lnTo>
                <a:lnTo>
                  <a:pt x="1649" y="1766"/>
                </a:lnTo>
                <a:lnTo>
                  <a:pt x="1647" y="1766"/>
                </a:lnTo>
                <a:lnTo>
                  <a:pt x="1647" y="1763"/>
                </a:lnTo>
                <a:lnTo>
                  <a:pt x="1649" y="1762"/>
                </a:lnTo>
                <a:lnTo>
                  <a:pt x="1649" y="1761"/>
                </a:lnTo>
                <a:lnTo>
                  <a:pt x="1650" y="1761"/>
                </a:lnTo>
                <a:lnTo>
                  <a:pt x="1650" y="1760"/>
                </a:lnTo>
                <a:lnTo>
                  <a:pt x="1650" y="1758"/>
                </a:lnTo>
                <a:lnTo>
                  <a:pt x="1651" y="1757"/>
                </a:lnTo>
                <a:lnTo>
                  <a:pt x="1650" y="1757"/>
                </a:lnTo>
                <a:lnTo>
                  <a:pt x="1651" y="1757"/>
                </a:lnTo>
                <a:lnTo>
                  <a:pt x="1649" y="1755"/>
                </a:lnTo>
                <a:lnTo>
                  <a:pt x="1649" y="1753"/>
                </a:lnTo>
                <a:lnTo>
                  <a:pt x="1650" y="1755"/>
                </a:lnTo>
                <a:lnTo>
                  <a:pt x="1650" y="1756"/>
                </a:lnTo>
                <a:lnTo>
                  <a:pt x="1651" y="1756"/>
                </a:lnTo>
                <a:lnTo>
                  <a:pt x="1650" y="1757"/>
                </a:lnTo>
                <a:lnTo>
                  <a:pt x="1651" y="1757"/>
                </a:lnTo>
                <a:lnTo>
                  <a:pt x="1651" y="1756"/>
                </a:lnTo>
                <a:lnTo>
                  <a:pt x="1652" y="1756"/>
                </a:lnTo>
                <a:lnTo>
                  <a:pt x="1652" y="1755"/>
                </a:lnTo>
                <a:lnTo>
                  <a:pt x="1654" y="1756"/>
                </a:lnTo>
                <a:lnTo>
                  <a:pt x="1655" y="1756"/>
                </a:lnTo>
                <a:lnTo>
                  <a:pt x="1656" y="1755"/>
                </a:lnTo>
                <a:lnTo>
                  <a:pt x="1655" y="1755"/>
                </a:lnTo>
                <a:lnTo>
                  <a:pt x="1654" y="1755"/>
                </a:lnTo>
                <a:lnTo>
                  <a:pt x="1652" y="1755"/>
                </a:lnTo>
                <a:lnTo>
                  <a:pt x="1651" y="1753"/>
                </a:lnTo>
                <a:lnTo>
                  <a:pt x="1650" y="1753"/>
                </a:lnTo>
                <a:lnTo>
                  <a:pt x="1651" y="1753"/>
                </a:lnTo>
                <a:lnTo>
                  <a:pt x="1652" y="1752"/>
                </a:lnTo>
                <a:lnTo>
                  <a:pt x="1654" y="1752"/>
                </a:lnTo>
                <a:lnTo>
                  <a:pt x="1652" y="1751"/>
                </a:lnTo>
                <a:lnTo>
                  <a:pt x="1654" y="1751"/>
                </a:lnTo>
                <a:lnTo>
                  <a:pt x="1654" y="1752"/>
                </a:lnTo>
                <a:lnTo>
                  <a:pt x="1655" y="1751"/>
                </a:lnTo>
                <a:lnTo>
                  <a:pt x="1655" y="1750"/>
                </a:lnTo>
                <a:lnTo>
                  <a:pt x="1656" y="1748"/>
                </a:lnTo>
                <a:lnTo>
                  <a:pt x="1657" y="1746"/>
                </a:lnTo>
                <a:lnTo>
                  <a:pt x="1658" y="1744"/>
                </a:lnTo>
                <a:lnTo>
                  <a:pt x="1660" y="1744"/>
                </a:lnTo>
                <a:lnTo>
                  <a:pt x="1661" y="1742"/>
                </a:lnTo>
                <a:lnTo>
                  <a:pt x="1662" y="1742"/>
                </a:lnTo>
                <a:lnTo>
                  <a:pt x="1662" y="1741"/>
                </a:lnTo>
                <a:lnTo>
                  <a:pt x="1665" y="1740"/>
                </a:lnTo>
                <a:lnTo>
                  <a:pt x="1663" y="1737"/>
                </a:lnTo>
                <a:lnTo>
                  <a:pt x="1665" y="1737"/>
                </a:lnTo>
                <a:lnTo>
                  <a:pt x="1665" y="1736"/>
                </a:lnTo>
                <a:lnTo>
                  <a:pt x="1665" y="1735"/>
                </a:lnTo>
                <a:lnTo>
                  <a:pt x="1665" y="1734"/>
                </a:lnTo>
                <a:lnTo>
                  <a:pt x="1663" y="1734"/>
                </a:lnTo>
                <a:lnTo>
                  <a:pt x="1663" y="1732"/>
                </a:lnTo>
                <a:lnTo>
                  <a:pt x="1662" y="1732"/>
                </a:lnTo>
                <a:lnTo>
                  <a:pt x="1661" y="1732"/>
                </a:lnTo>
                <a:lnTo>
                  <a:pt x="1660" y="1732"/>
                </a:lnTo>
                <a:lnTo>
                  <a:pt x="1661" y="1731"/>
                </a:lnTo>
                <a:lnTo>
                  <a:pt x="1660" y="1730"/>
                </a:lnTo>
                <a:lnTo>
                  <a:pt x="1661" y="1730"/>
                </a:lnTo>
                <a:lnTo>
                  <a:pt x="1660" y="1729"/>
                </a:lnTo>
                <a:lnTo>
                  <a:pt x="1660" y="1728"/>
                </a:lnTo>
                <a:lnTo>
                  <a:pt x="1661" y="1728"/>
                </a:lnTo>
                <a:lnTo>
                  <a:pt x="1661" y="1726"/>
                </a:lnTo>
                <a:lnTo>
                  <a:pt x="1662" y="1725"/>
                </a:lnTo>
                <a:lnTo>
                  <a:pt x="1662" y="1724"/>
                </a:lnTo>
                <a:lnTo>
                  <a:pt x="1662" y="1723"/>
                </a:lnTo>
                <a:lnTo>
                  <a:pt x="1662" y="1721"/>
                </a:lnTo>
                <a:lnTo>
                  <a:pt x="1663" y="1720"/>
                </a:lnTo>
                <a:lnTo>
                  <a:pt x="1665" y="1720"/>
                </a:lnTo>
                <a:lnTo>
                  <a:pt x="1665" y="1719"/>
                </a:lnTo>
                <a:lnTo>
                  <a:pt x="1665" y="1720"/>
                </a:lnTo>
                <a:lnTo>
                  <a:pt x="1665" y="1719"/>
                </a:lnTo>
                <a:lnTo>
                  <a:pt x="1666" y="1719"/>
                </a:lnTo>
                <a:lnTo>
                  <a:pt x="1667" y="1719"/>
                </a:lnTo>
                <a:lnTo>
                  <a:pt x="1666" y="1719"/>
                </a:lnTo>
                <a:lnTo>
                  <a:pt x="1666" y="1721"/>
                </a:lnTo>
                <a:lnTo>
                  <a:pt x="1667" y="1723"/>
                </a:lnTo>
                <a:lnTo>
                  <a:pt x="1669" y="1723"/>
                </a:lnTo>
                <a:lnTo>
                  <a:pt x="1669" y="1721"/>
                </a:lnTo>
                <a:lnTo>
                  <a:pt x="1671" y="1720"/>
                </a:lnTo>
                <a:lnTo>
                  <a:pt x="1672" y="1719"/>
                </a:lnTo>
                <a:lnTo>
                  <a:pt x="1674" y="1720"/>
                </a:lnTo>
                <a:lnTo>
                  <a:pt x="1677" y="1723"/>
                </a:lnTo>
                <a:lnTo>
                  <a:pt x="1679" y="1723"/>
                </a:lnTo>
                <a:lnTo>
                  <a:pt x="1681" y="1723"/>
                </a:lnTo>
                <a:lnTo>
                  <a:pt x="1678" y="1723"/>
                </a:lnTo>
                <a:lnTo>
                  <a:pt x="1678" y="1724"/>
                </a:lnTo>
                <a:lnTo>
                  <a:pt x="1681" y="1725"/>
                </a:lnTo>
                <a:lnTo>
                  <a:pt x="1681" y="1726"/>
                </a:lnTo>
                <a:lnTo>
                  <a:pt x="1682" y="1728"/>
                </a:lnTo>
                <a:lnTo>
                  <a:pt x="1682" y="1726"/>
                </a:lnTo>
                <a:lnTo>
                  <a:pt x="1683" y="1726"/>
                </a:lnTo>
                <a:lnTo>
                  <a:pt x="1682" y="1726"/>
                </a:lnTo>
                <a:lnTo>
                  <a:pt x="1683" y="1726"/>
                </a:lnTo>
                <a:lnTo>
                  <a:pt x="1683" y="1725"/>
                </a:lnTo>
                <a:lnTo>
                  <a:pt x="1683" y="1724"/>
                </a:lnTo>
                <a:lnTo>
                  <a:pt x="1682" y="1724"/>
                </a:lnTo>
                <a:lnTo>
                  <a:pt x="1682" y="1723"/>
                </a:lnTo>
                <a:lnTo>
                  <a:pt x="1683" y="1724"/>
                </a:lnTo>
                <a:lnTo>
                  <a:pt x="1685" y="1723"/>
                </a:lnTo>
                <a:lnTo>
                  <a:pt x="1685" y="1724"/>
                </a:lnTo>
                <a:lnTo>
                  <a:pt x="1687" y="1725"/>
                </a:lnTo>
                <a:lnTo>
                  <a:pt x="1688" y="1725"/>
                </a:lnTo>
                <a:lnTo>
                  <a:pt x="1688" y="1726"/>
                </a:lnTo>
                <a:lnTo>
                  <a:pt x="1689" y="1726"/>
                </a:lnTo>
                <a:lnTo>
                  <a:pt x="1690" y="1728"/>
                </a:lnTo>
                <a:lnTo>
                  <a:pt x="1692" y="1730"/>
                </a:lnTo>
                <a:lnTo>
                  <a:pt x="1689" y="1730"/>
                </a:lnTo>
                <a:lnTo>
                  <a:pt x="1689" y="1732"/>
                </a:lnTo>
                <a:lnTo>
                  <a:pt x="1690" y="1732"/>
                </a:lnTo>
                <a:lnTo>
                  <a:pt x="1693" y="1731"/>
                </a:lnTo>
                <a:lnTo>
                  <a:pt x="1692" y="1730"/>
                </a:lnTo>
                <a:lnTo>
                  <a:pt x="1692" y="1728"/>
                </a:lnTo>
                <a:lnTo>
                  <a:pt x="1693" y="1728"/>
                </a:lnTo>
                <a:lnTo>
                  <a:pt x="1694" y="1728"/>
                </a:lnTo>
                <a:lnTo>
                  <a:pt x="1704" y="1725"/>
                </a:lnTo>
                <a:lnTo>
                  <a:pt x="1706" y="1724"/>
                </a:lnTo>
                <a:lnTo>
                  <a:pt x="1714" y="1721"/>
                </a:lnTo>
                <a:lnTo>
                  <a:pt x="1715" y="1720"/>
                </a:lnTo>
                <a:lnTo>
                  <a:pt x="1714" y="1718"/>
                </a:lnTo>
                <a:lnTo>
                  <a:pt x="1713" y="1715"/>
                </a:lnTo>
                <a:lnTo>
                  <a:pt x="1711" y="1714"/>
                </a:lnTo>
                <a:lnTo>
                  <a:pt x="1697" y="1716"/>
                </a:lnTo>
                <a:lnTo>
                  <a:pt x="1687" y="1720"/>
                </a:lnTo>
                <a:lnTo>
                  <a:pt x="1685" y="1720"/>
                </a:lnTo>
                <a:lnTo>
                  <a:pt x="1684" y="1720"/>
                </a:lnTo>
                <a:lnTo>
                  <a:pt x="1683" y="1720"/>
                </a:lnTo>
                <a:lnTo>
                  <a:pt x="1681" y="1719"/>
                </a:lnTo>
                <a:lnTo>
                  <a:pt x="1681" y="1718"/>
                </a:lnTo>
                <a:lnTo>
                  <a:pt x="1679" y="1716"/>
                </a:lnTo>
                <a:lnTo>
                  <a:pt x="1681" y="1715"/>
                </a:lnTo>
                <a:lnTo>
                  <a:pt x="1682" y="1715"/>
                </a:lnTo>
                <a:lnTo>
                  <a:pt x="1683" y="1714"/>
                </a:lnTo>
                <a:lnTo>
                  <a:pt x="1683" y="1712"/>
                </a:lnTo>
                <a:lnTo>
                  <a:pt x="1682" y="1713"/>
                </a:lnTo>
                <a:lnTo>
                  <a:pt x="1682" y="1712"/>
                </a:lnTo>
                <a:lnTo>
                  <a:pt x="1681" y="1712"/>
                </a:lnTo>
                <a:lnTo>
                  <a:pt x="1682" y="1713"/>
                </a:lnTo>
                <a:lnTo>
                  <a:pt x="1679" y="1715"/>
                </a:lnTo>
                <a:lnTo>
                  <a:pt x="1678" y="1713"/>
                </a:lnTo>
                <a:lnTo>
                  <a:pt x="1677" y="1714"/>
                </a:lnTo>
                <a:lnTo>
                  <a:pt x="1678" y="1715"/>
                </a:lnTo>
                <a:lnTo>
                  <a:pt x="1673" y="1708"/>
                </a:lnTo>
                <a:lnTo>
                  <a:pt x="1674" y="1709"/>
                </a:lnTo>
                <a:lnTo>
                  <a:pt x="1674" y="1708"/>
                </a:lnTo>
                <a:lnTo>
                  <a:pt x="1676" y="1710"/>
                </a:lnTo>
                <a:lnTo>
                  <a:pt x="1683" y="1705"/>
                </a:lnTo>
                <a:lnTo>
                  <a:pt x="1683" y="1704"/>
                </a:lnTo>
                <a:lnTo>
                  <a:pt x="1683" y="1703"/>
                </a:lnTo>
                <a:lnTo>
                  <a:pt x="1679" y="1698"/>
                </a:lnTo>
                <a:lnTo>
                  <a:pt x="1681" y="1696"/>
                </a:lnTo>
                <a:lnTo>
                  <a:pt x="1687" y="1692"/>
                </a:lnTo>
                <a:lnTo>
                  <a:pt x="1684" y="1689"/>
                </a:lnTo>
                <a:lnTo>
                  <a:pt x="1682" y="1692"/>
                </a:lnTo>
                <a:lnTo>
                  <a:pt x="1681" y="1689"/>
                </a:lnTo>
                <a:lnTo>
                  <a:pt x="1688" y="1684"/>
                </a:lnTo>
                <a:lnTo>
                  <a:pt x="1688" y="1683"/>
                </a:lnTo>
                <a:lnTo>
                  <a:pt x="1682" y="1682"/>
                </a:lnTo>
                <a:lnTo>
                  <a:pt x="1682" y="1681"/>
                </a:lnTo>
                <a:lnTo>
                  <a:pt x="1683" y="1682"/>
                </a:lnTo>
                <a:lnTo>
                  <a:pt x="1683" y="1681"/>
                </a:lnTo>
                <a:lnTo>
                  <a:pt x="1685" y="1667"/>
                </a:lnTo>
                <a:lnTo>
                  <a:pt x="1684" y="1667"/>
                </a:lnTo>
                <a:lnTo>
                  <a:pt x="1685" y="1666"/>
                </a:lnTo>
                <a:lnTo>
                  <a:pt x="1688" y="1656"/>
                </a:lnTo>
                <a:lnTo>
                  <a:pt x="1687" y="1656"/>
                </a:lnTo>
                <a:lnTo>
                  <a:pt x="1679" y="1660"/>
                </a:lnTo>
                <a:lnTo>
                  <a:pt x="1677" y="1656"/>
                </a:lnTo>
                <a:lnTo>
                  <a:pt x="1683" y="1652"/>
                </a:lnTo>
                <a:lnTo>
                  <a:pt x="1682" y="1651"/>
                </a:lnTo>
                <a:lnTo>
                  <a:pt x="1683" y="1650"/>
                </a:lnTo>
                <a:lnTo>
                  <a:pt x="1683" y="1651"/>
                </a:lnTo>
                <a:lnTo>
                  <a:pt x="1687" y="1649"/>
                </a:lnTo>
                <a:lnTo>
                  <a:pt x="1688" y="1648"/>
                </a:lnTo>
                <a:lnTo>
                  <a:pt x="1687" y="1646"/>
                </a:lnTo>
                <a:lnTo>
                  <a:pt x="1687" y="1645"/>
                </a:lnTo>
                <a:lnTo>
                  <a:pt x="1685" y="1645"/>
                </a:lnTo>
                <a:lnTo>
                  <a:pt x="1678" y="1650"/>
                </a:lnTo>
                <a:lnTo>
                  <a:pt x="1677" y="1648"/>
                </a:lnTo>
                <a:lnTo>
                  <a:pt x="1679" y="1645"/>
                </a:lnTo>
                <a:lnTo>
                  <a:pt x="1678" y="1643"/>
                </a:lnTo>
                <a:lnTo>
                  <a:pt x="1678" y="1641"/>
                </a:lnTo>
                <a:lnTo>
                  <a:pt x="1673" y="1645"/>
                </a:lnTo>
                <a:lnTo>
                  <a:pt x="1672" y="1644"/>
                </a:lnTo>
                <a:lnTo>
                  <a:pt x="1671" y="1643"/>
                </a:lnTo>
                <a:lnTo>
                  <a:pt x="1671" y="1641"/>
                </a:lnTo>
                <a:lnTo>
                  <a:pt x="1677" y="1636"/>
                </a:lnTo>
                <a:lnTo>
                  <a:pt x="1676" y="1635"/>
                </a:lnTo>
                <a:lnTo>
                  <a:pt x="1676" y="1634"/>
                </a:lnTo>
                <a:lnTo>
                  <a:pt x="1668" y="1635"/>
                </a:lnTo>
                <a:lnTo>
                  <a:pt x="1666" y="1632"/>
                </a:lnTo>
                <a:lnTo>
                  <a:pt x="1672" y="1628"/>
                </a:lnTo>
                <a:lnTo>
                  <a:pt x="1672" y="1627"/>
                </a:lnTo>
                <a:lnTo>
                  <a:pt x="1673" y="1625"/>
                </a:lnTo>
                <a:lnTo>
                  <a:pt x="1671" y="1623"/>
                </a:lnTo>
                <a:lnTo>
                  <a:pt x="1673" y="1622"/>
                </a:lnTo>
                <a:lnTo>
                  <a:pt x="1676" y="1623"/>
                </a:lnTo>
                <a:lnTo>
                  <a:pt x="1677" y="1627"/>
                </a:lnTo>
                <a:lnTo>
                  <a:pt x="1678" y="1625"/>
                </a:lnTo>
                <a:lnTo>
                  <a:pt x="1676" y="1623"/>
                </a:lnTo>
                <a:lnTo>
                  <a:pt x="1677" y="1623"/>
                </a:lnTo>
                <a:lnTo>
                  <a:pt x="1678" y="1625"/>
                </a:lnTo>
                <a:lnTo>
                  <a:pt x="1678" y="1624"/>
                </a:lnTo>
                <a:lnTo>
                  <a:pt x="1677" y="1623"/>
                </a:lnTo>
                <a:lnTo>
                  <a:pt x="1678" y="1622"/>
                </a:lnTo>
                <a:lnTo>
                  <a:pt x="1681" y="1625"/>
                </a:lnTo>
                <a:lnTo>
                  <a:pt x="1678" y="1622"/>
                </a:lnTo>
                <a:lnTo>
                  <a:pt x="1681" y="1625"/>
                </a:lnTo>
                <a:lnTo>
                  <a:pt x="1682" y="1624"/>
                </a:lnTo>
                <a:lnTo>
                  <a:pt x="1679" y="1620"/>
                </a:lnTo>
                <a:lnTo>
                  <a:pt x="1677" y="1616"/>
                </a:lnTo>
                <a:lnTo>
                  <a:pt x="1676" y="1616"/>
                </a:lnTo>
                <a:lnTo>
                  <a:pt x="1674" y="1613"/>
                </a:lnTo>
                <a:lnTo>
                  <a:pt x="1673" y="1613"/>
                </a:lnTo>
                <a:lnTo>
                  <a:pt x="1669" y="1607"/>
                </a:lnTo>
                <a:lnTo>
                  <a:pt x="1673" y="1613"/>
                </a:lnTo>
                <a:lnTo>
                  <a:pt x="1672" y="1614"/>
                </a:lnTo>
                <a:lnTo>
                  <a:pt x="1669" y="1609"/>
                </a:lnTo>
                <a:lnTo>
                  <a:pt x="1669" y="1611"/>
                </a:lnTo>
                <a:lnTo>
                  <a:pt x="1672" y="1614"/>
                </a:lnTo>
                <a:lnTo>
                  <a:pt x="1671" y="1614"/>
                </a:lnTo>
                <a:lnTo>
                  <a:pt x="1668" y="1609"/>
                </a:lnTo>
                <a:lnTo>
                  <a:pt x="1667" y="1609"/>
                </a:lnTo>
                <a:lnTo>
                  <a:pt x="1671" y="1614"/>
                </a:lnTo>
                <a:lnTo>
                  <a:pt x="1669" y="1616"/>
                </a:lnTo>
                <a:lnTo>
                  <a:pt x="1671" y="1617"/>
                </a:lnTo>
                <a:lnTo>
                  <a:pt x="1671" y="1619"/>
                </a:lnTo>
                <a:lnTo>
                  <a:pt x="1671" y="1620"/>
                </a:lnTo>
                <a:lnTo>
                  <a:pt x="1668" y="1622"/>
                </a:lnTo>
                <a:lnTo>
                  <a:pt x="1668" y="1620"/>
                </a:lnTo>
                <a:lnTo>
                  <a:pt x="1662" y="1625"/>
                </a:lnTo>
                <a:lnTo>
                  <a:pt x="1661" y="1625"/>
                </a:lnTo>
                <a:lnTo>
                  <a:pt x="1660" y="1622"/>
                </a:lnTo>
                <a:lnTo>
                  <a:pt x="1667" y="1618"/>
                </a:lnTo>
                <a:lnTo>
                  <a:pt x="1663" y="1612"/>
                </a:lnTo>
                <a:lnTo>
                  <a:pt x="1662" y="1613"/>
                </a:lnTo>
                <a:lnTo>
                  <a:pt x="1662" y="1612"/>
                </a:lnTo>
                <a:lnTo>
                  <a:pt x="1655" y="1617"/>
                </a:lnTo>
                <a:lnTo>
                  <a:pt x="1654" y="1616"/>
                </a:lnTo>
                <a:lnTo>
                  <a:pt x="1652" y="1616"/>
                </a:lnTo>
                <a:lnTo>
                  <a:pt x="1654" y="1614"/>
                </a:lnTo>
                <a:lnTo>
                  <a:pt x="1652" y="1613"/>
                </a:lnTo>
                <a:lnTo>
                  <a:pt x="1657" y="1611"/>
                </a:lnTo>
                <a:lnTo>
                  <a:pt x="1657" y="1609"/>
                </a:lnTo>
                <a:lnTo>
                  <a:pt x="1646" y="1595"/>
                </a:lnTo>
                <a:lnTo>
                  <a:pt x="1641" y="1597"/>
                </a:lnTo>
                <a:lnTo>
                  <a:pt x="1640" y="1593"/>
                </a:lnTo>
                <a:lnTo>
                  <a:pt x="1647" y="1588"/>
                </a:lnTo>
                <a:lnTo>
                  <a:pt x="1646" y="1586"/>
                </a:lnTo>
                <a:lnTo>
                  <a:pt x="1636" y="1585"/>
                </a:lnTo>
                <a:lnTo>
                  <a:pt x="1634" y="1581"/>
                </a:lnTo>
                <a:lnTo>
                  <a:pt x="1652" y="1581"/>
                </a:lnTo>
                <a:lnTo>
                  <a:pt x="1654" y="1581"/>
                </a:lnTo>
                <a:lnTo>
                  <a:pt x="1650" y="1575"/>
                </a:lnTo>
                <a:lnTo>
                  <a:pt x="1640" y="1575"/>
                </a:lnTo>
                <a:lnTo>
                  <a:pt x="1640" y="1576"/>
                </a:lnTo>
                <a:lnTo>
                  <a:pt x="1638" y="1576"/>
                </a:lnTo>
                <a:lnTo>
                  <a:pt x="1638" y="1575"/>
                </a:lnTo>
                <a:lnTo>
                  <a:pt x="1626" y="1574"/>
                </a:lnTo>
                <a:lnTo>
                  <a:pt x="1624" y="1570"/>
                </a:lnTo>
                <a:lnTo>
                  <a:pt x="1633" y="1570"/>
                </a:lnTo>
                <a:lnTo>
                  <a:pt x="1633" y="1569"/>
                </a:lnTo>
                <a:lnTo>
                  <a:pt x="1634" y="1567"/>
                </a:lnTo>
                <a:lnTo>
                  <a:pt x="1629" y="1560"/>
                </a:lnTo>
                <a:lnTo>
                  <a:pt x="1628" y="1561"/>
                </a:lnTo>
                <a:lnTo>
                  <a:pt x="1628" y="1560"/>
                </a:lnTo>
                <a:lnTo>
                  <a:pt x="1614" y="1559"/>
                </a:lnTo>
                <a:lnTo>
                  <a:pt x="1613" y="1559"/>
                </a:lnTo>
                <a:lnTo>
                  <a:pt x="1588" y="1540"/>
                </a:lnTo>
                <a:lnTo>
                  <a:pt x="1590" y="1537"/>
                </a:lnTo>
                <a:lnTo>
                  <a:pt x="1591" y="1537"/>
                </a:lnTo>
                <a:lnTo>
                  <a:pt x="1591" y="1535"/>
                </a:lnTo>
                <a:lnTo>
                  <a:pt x="1591" y="1537"/>
                </a:lnTo>
                <a:lnTo>
                  <a:pt x="1592" y="1538"/>
                </a:lnTo>
                <a:lnTo>
                  <a:pt x="1593" y="1539"/>
                </a:lnTo>
                <a:lnTo>
                  <a:pt x="1594" y="1539"/>
                </a:lnTo>
                <a:lnTo>
                  <a:pt x="1594" y="1538"/>
                </a:lnTo>
                <a:lnTo>
                  <a:pt x="1596" y="1538"/>
                </a:lnTo>
                <a:lnTo>
                  <a:pt x="1594" y="1539"/>
                </a:lnTo>
                <a:lnTo>
                  <a:pt x="1597" y="1540"/>
                </a:lnTo>
                <a:lnTo>
                  <a:pt x="1598" y="1539"/>
                </a:lnTo>
                <a:lnTo>
                  <a:pt x="1604" y="1543"/>
                </a:lnTo>
                <a:lnTo>
                  <a:pt x="1604" y="1544"/>
                </a:lnTo>
                <a:lnTo>
                  <a:pt x="1603" y="1544"/>
                </a:lnTo>
                <a:lnTo>
                  <a:pt x="1603" y="1545"/>
                </a:lnTo>
                <a:lnTo>
                  <a:pt x="1604" y="1547"/>
                </a:lnTo>
                <a:lnTo>
                  <a:pt x="1606" y="1545"/>
                </a:lnTo>
                <a:lnTo>
                  <a:pt x="1606" y="1544"/>
                </a:lnTo>
                <a:lnTo>
                  <a:pt x="1607" y="1545"/>
                </a:lnTo>
                <a:lnTo>
                  <a:pt x="1606" y="1545"/>
                </a:lnTo>
                <a:lnTo>
                  <a:pt x="1606" y="1547"/>
                </a:lnTo>
                <a:lnTo>
                  <a:pt x="1607" y="1547"/>
                </a:lnTo>
                <a:lnTo>
                  <a:pt x="1607" y="1548"/>
                </a:lnTo>
                <a:lnTo>
                  <a:pt x="1608" y="1548"/>
                </a:lnTo>
                <a:lnTo>
                  <a:pt x="1609" y="1547"/>
                </a:lnTo>
                <a:lnTo>
                  <a:pt x="1614" y="1550"/>
                </a:lnTo>
                <a:lnTo>
                  <a:pt x="1617" y="1553"/>
                </a:lnTo>
                <a:lnTo>
                  <a:pt x="1620" y="1547"/>
                </a:lnTo>
                <a:lnTo>
                  <a:pt x="1618" y="1545"/>
                </a:lnTo>
                <a:lnTo>
                  <a:pt x="1618" y="1543"/>
                </a:lnTo>
                <a:lnTo>
                  <a:pt x="1619" y="1543"/>
                </a:lnTo>
                <a:lnTo>
                  <a:pt x="1618" y="1545"/>
                </a:lnTo>
                <a:lnTo>
                  <a:pt x="1619" y="1544"/>
                </a:lnTo>
                <a:lnTo>
                  <a:pt x="1628" y="1548"/>
                </a:lnTo>
                <a:lnTo>
                  <a:pt x="1629" y="1548"/>
                </a:lnTo>
                <a:lnTo>
                  <a:pt x="1629" y="1547"/>
                </a:lnTo>
                <a:lnTo>
                  <a:pt x="1620" y="1542"/>
                </a:lnTo>
                <a:lnTo>
                  <a:pt x="1619" y="1542"/>
                </a:lnTo>
                <a:lnTo>
                  <a:pt x="1620" y="1542"/>
                </a:lnTo>
                <a:lnTo>
                  <a:pt x="1626" y="1545"/>
                </a:lnTo>
                <a:lnTo>
                  <a:pt x="1628" y="1545"/>
                </a:lnTo>
                <a:lnTo>
                  <a:pt x="1628" y="1544"/>
                </a:lnTo>
                <a:lnTo>
                  <a:pt x="1626" y="1543"/>
                </a:lnTo>
                <a:lnTo>
                  <a:pt x="1620" y="1540"/>
                </a:lnTo>
                <a:lnTo>
                  <a:pt x="1622" y="1539"/>
                </a:lnTo>
                <a:lnTo>
                  <a:pt x="1620" y="1540"/>
                </a:lnTo>
                <a:lnTo>
                  <a:pt x="1622" y="1538"/>
                </a:lnTo>
                <a:lnTo>
                  <a:pt x="1597" y="1521"/>
                </a:lnTo>
                <a:lnTo>
                  <a:pt x="1592" y="1527"/>
                </a:lnTo>
                <a:lnTo>
                  <a:pt x="1596" y="1522"/>
                </a:lnTo>
                <a:lnTo>
                  <a:pt x="1594" y="1522"/>
                </a:lnTo>
                <a:lnTo>
                  <a:pt x="1594" y="1521"/>
                </a:lnTo>
                <a:lnTo>
                  <a:pt x="1590" y="1518"/>
                </a:lnTo>
                <a:lnTo>
                  <a:pt x="1591" y="1517"/>
                </a:lnTo>
                <a:lnTo>
                  <a:pt x="1588" y="1517"/>
                </a:lnTo>
                <a:lnTo>
                  <a:pt x="1587" y="1516"/>
                </a:lnTo>
                <a:lnTo>
                  <a:pt x="1586" y="1516"/>
                </a:lnTo>
                <a:lnTo>
                  <a:pt x="1583" y="1515"/>
                </a:lnTo>
                <a:lnTo>
                  <a:pt x="1582" y="1515"/>
                </a:lnTo>
                <a:lnTo>
                  <a:pt x="1583" y="1513"/>
                </a:lnTo>
                <a:lnTo>
                  <a:pt x="1578" y="1511"/>
                </a:lnTo>
                <a:lnTo>
                  <a:pt x="1580" y="1511"/>
                </a:lnTo>
                <a:lnTo>
                  <a:pt x="1582" y="1512"/>
                </a:lnTo>
                <a:lnTo>
                  <a:pt x="1583" y="1508"/>
                </a:lnTo>
                <a:lnTo>
                  <a:pt x="1576" y="1505"/>
                </a:lnTo>
                <a:lnTo>
                  <a:pt x="1574" y="1506"/>
                </a:lnTo>
                <a:lnTo>
                  <a:pt x="1574" y="1507"/>
                </a:lnTo>
                <a:lnTo>
                  <a:pt x="1574" y="1508"/>
                </a:lnTo>
                <a:lnTo>
                  <a:pt x="1574" y="1510"/>
                </a:lnTo>
                <a:lnTo>
                  <a:pt x="1575" y="1512"/>
                </a:lnTo>
                <a:lnTo>
                  <a:pt x="1576" y="1513"/>
                </a:lnTo>
                <a:lnTo>
                  <a:pt x="1575" y="1513"/>
                </a:lnTo>
                <a:lnTo>
                  <a:pt x="1575" y="1516"/>
                </a:lnTo>
                <a:lnTo>
                  <a:pt x="1576" y="1517"/>
                </a:lnTo>
                <a:lnTo>
                  <a:pt x="1572" y="1515"/>
                </a:lnTo>
                <a:lnTo>
                  <a:pt x="1574" y="1515"/>
                </a:lnTo>
                <a:lnTo>
                  <a:pt x="1574" y="1513"/>
                </a:lnTo>
                <a:lnTo>
                  <a:pt x="1572" y="1513"/>
                </a:lnTo>
                <a:lnTo>
                  <a:pt x="1572" y="1512"/>
                </a:lnTo>
                <a:lnTo>
                  <a:pt x="1572" y="1511"/>
                </a:lnTo>
                <a:lnTo>
                  <a:pt x="1571" y="1511"/>
                </a:lnTo>
                <a:lnTo>
                  <a:pt x="1570" y="1513"/>
                </a:lnTo>
                <a:lnTo>
                  <a:pt x="1558" y="1503"/>
                </a:lnTo>
                <a:lnTo>
                  <a:pt x="1556" y="1506"/>
                </a:lnTo>
                <a:lnTo>
                  <a:pt x="1569" y="1516"/>
                </a:lnTo>
                <a:lnTo>
                  <a:pt x="1567" y="1517"/>
                </a:lnTo>
                <a:lnTo>
                  <a:pt x="1556" y="1507"/>
                </a:lnTo>
                <a:lnTo>
                  <a:pt x="1555" y="1510"/>
                </a:lnTo>
                <a:lnTo>
                  <a:pt x="1556" y="1511"/>
                </a:lnTo>
                <a:lnTo>
                  <a:pt x="1555" y="1510"/>
                </a:lnTo>
                <a:lnTo>
                  <a:pt x="1554" y="1511"/>
                </a:lnTo>
                <a:lnTo>
                  <a:pt x="1567" y="1521"/>
                </a:lnTo>
                <a:lnTo>
                  <a:pt x="1567" y="1523"/>
                </a:lnTo>
                <a:lnTo>
                  <a:pt x="1567" y="1524"/>
                </a:lnTo>
                <a:lnTo>
                  <a:pt x="1566" y="1526"/>
                </a:lnTo>
                <a:lnTo>
                  <a:pt x="1566" y="1524"/>
                </a:lnTo>
                <a:lnTo>
                  <a:pt x="1567" y="1523"/>
                </a:lnTo>
                <a:lnTo>
                  <a:pt x="1566" y="1522"/>
                </a:lnTo>
                <a:lnTo>
                  <a:pt x="1548" y="1507"/>
                </a:lnTo>
                <a:lnTo>
                  <a:pt x="1545" y="1505"/>
                </a:lnTo>
                <a:lnTo>
                  <a:pt x="1544" y="1503"/>
                </a:lnTo>
                <a:lnTo>
                  <a:pt x="1545" y="1503"/>
                </a:lnTo>
                <a:lnTo>
                  <a:pt x="1546" y="1505"/>
                </a:lnTo>
                <a:lnTo>
                  <a:pt x="1548" y="1506"/>
                </a:lnTo>
                <a:lnTo>
                  <a:pt x="1549" y="1506"/>
                </a:lnTo>
                <a:lnTo>
                  <a:pt x="1550" y="1506"/>
                </a:lnTo>
                <a:lnTo>
                  <a:pt x="1551" y="1503"/>
                </a:lnTo>
                <a:lnTo>
                  <a:pt x="1555" y="1500"/>
                </a:lnTo>
                <a:lnTo>
                  <a:pt x="1558" y="1499"/>
                </a:lnTo>
                <a:lnTo>
                  <a:pt x="1571" y="1506"/>
                </a:lnTo>
                <a:lnTo>
                  <a:pt x="1572" y="1506"/>
                </a:lnTo>
                <a:lnTo>
                  <a:pt x="1574" y="1505"/>
                </a:lnTo>
                <a:lnTo>
                  <a:pt x="1575" y="1505"/>
                </a:lnTo>
                <a:lnTo>
                  <a:pt x="1574" y="1503"/>
                </a:lnTo>
                <a:lnTo>
                  <a:pt x="1575" y="1501"/>
                </a:lnTo>
                <a:lnTo>
                  <a:pt x="1582" y="1505"/>
                </a:lnTo>
                <a:lnTo>
                  <a:pt x="1582" y="1503"/>
                </a:lnTo>
                <a:lnTo>
                  <a:pt x="1582" y="1500"/>
                </a:lnTo>
                <a:lnTo>
                  <a:pt x="1575" y="1496"/>
                </a:lnTo>
                <a:lnTo>
                  <a:pt x="1575" y="1495"/>
                </a:lnTo>
                <a:lnTo>
                  <a:pt x="1575" y="1494"/>
                </a:lnTo>
                <a:lnTo>
                  <a:pt x="1574" y="1495"/>
                </a:lnTo>
                <a:lnTo>
                  <a:pt x="1572" y="1495"/>
                </a:lnTo>
                <a:lnTo>
                  <a:pt x="1571" y="1496"/>
                </a:lnTo>
                <a:lnTo>
                  <a:pt x="1571" y="1497"/>
                </a:lnTo>
                <a:lnTo>
                  <a:pt x="1570" y="1497"/>
                </a:lnTo>
                <a:lnTo>
                  <a:pt x="1570" y="1499"/>
                </a:lnTo>
                <a:lnTo>
                  <a:pt x="1571" y="1499"/>
                </a:lnTo>
                <a:lnTo>
                  <a:pt x="1570" y="1500"/>
                </a:lnTo>
                <a:lnTo>
                  <a:pt x="1569" y="1499"/>
                </a:lnTo>
                <a:lnTo>
                  <a:pt x="1569" y="1500"/>
                </a:lnTo>
                <a:lnTo>
                  <a:pt x="1571" y="1501"/>
                </a:lnTo>
                <a:lnTo>
                  <a:pt x="1570" y="1501"/>
                </a:lnTo>
                <a:lnTo>
                  <a:pt x="1567" y="1500"/>
                </a:lnTo>
                <a:lnTo>
                  <a:pt x="1564" y="1499"/>
                </a:lnTo>
                <a:lnTo>
                  <a:pt x="1562" y="1497"/>
                </a:lnTo>
                <a:lnTo>
                  <a:pt x="1561" y="1496"/>
                </a:lnTo>
                <a:lnTo>
                  <a:pt x="1558" y="1495"/>
                </a:lnTo>
                <a:lnTo>
                  <a:pt x="1561" y="1496"/>
                </a:lnTo>
                <a:lnTo>
                  <a:pt x="1562" y="1495"/>
                </a:lnTo>
                <a:lnTo>
                  <a:pt x="1559" y="1491"/>
                </a:lnTo>
                <a:lnTo>
                  <a:pt x="1558" y="1489"/>
                </a:lnTo>
                <a:lnTo>
                  <a:pt x="1556" y="1489"/>
                </a:lnTo>
                <a:lnTo>
                  <a:pt x="1556" y="1490"/>
                </a:lnTo>
                <a:lnTo>
                  <a:pt x="1555" y="1490"/>
                </a:lnTo>
                <a:lnTo>
                  <a:pt x="1555" y="1489"/>
                </a:lnTo>
                <a:lnTo>
                  <a:pt x="1550" y="1487"/>
                </a:lnTo>
                <a:lnTo>
                  <a:pt x="1550" y="1490"/>
                </a:lnTo>
                <a:lnTo>
                  <a:pt x="1549" y="1490"/>
                </a:lnTo>
                <a:lnTo>
                  <a:pt x="1551" y="1491"/>
                </a:lnTo>
                <a:lnTo>
                  <a:pt x="1551" y="1492"/>
                </a:lnTo>
                <a:lnTo>
                  <a:pt x="1548" y="1490"/>
                </a:lnTo>
                <a:lnTo>
                  <a:pt x="1549" y="1487"/>
                </a:lnTo>
                <a:lnTo>
                  <a:pt x="1550" y="1487"/>
                </a:lnTo>
                <a:lnTo>
                  <a:pt x="1549" y="1487"/>
                </a:lnTo>
                <a:lnTo>
                  <a:pt x="1550" y="1486"/>
                </a:lnTo>
                <a:lnTo>
                  <a:pt x="1549" y="1485"/>
                </a:lnTo>
                <a:lnTo>
                  <a:pt x="1548" y="1484"/>
                </a:lnTo>
                <a:lnTo>
                  <a:pt x="1544" y="1484"/>
                </a:lnTo>
                <a:lnTo>
                  <a:pt x="1542" y="1483"/>
                </a:lnTo>
                <a:lnTo>
                  <a:pt x="1540" y="1483"/>
                </a:lnTo>
                <a:lnTo>
                  <a:pt x="1539" y="1483"/>
                </a:lnTo>
                <a:lnTo>
                  <a:pt x="1538" y="1483"/>
                </a:lnTo>
                <a:lnTo>
                  <a:pt x="1535" y="1483"/>
                </a:lnTo>
                <a:lnTo>
                  <a:pt x="1534" y="1481"/>
                </a:lnTo>
                <a:lnTo>
                  <a:pt x="1534" y="1483"/>
                </a:lnTo>
                <a:lnTo>
                  <a:pt x="1533" y="1483"/>
                </a:lnTo>
                <a:lnTo>
                  <a:pt x="1533" y="1480"/>
                </a:lnTo>
                <a:lnTo>
                  <a:pt x="1532" y="1480"/>
                </a:lnTo>
                <a:lnTo>
                  <a:pt x="1532" y="1481"/>
                </a:lnTo>
                <a:lnTo>
                  <a:pt x="1532" y="1480"/>
                </a:lnTo>
                <a:lnTo>
                  <a:pt x="1532" y="1481"/>
                </a:lnTo>
                <a:lnTo>
                  <a:pt x="1532" y="1483"/>
                </a:lnTo>
                <a:lnTo>
                  <a:pt x="1537" y="1485"/>
                </a:lnTo>
                <a:lnTo>
                  <a:pt x="1527" y="1483"/>
                </a:lnTo>
                <a:lnTo>
                  <a:pt x="1527" y="1481"/>
                </a:lnTo>
                <a:lnTo>
                  <a:pt x="1527" y="1483"/>
                </a:lnTo>
                <a:lnTo>
                  <a:pt x="1526" y="1483"/>
                </a:lnTo>
                <a:lnTo>
                  <a:pt x="1526" y="1481"/>
                </a:lnTo>
                <a:lnTo>
                  <a:pt x="1523" y="1483"/>
                </a:lnTo>
                <a:lnTo>
                  <a:pt x="1524" y="1483"/>
                </a:lnTo>
                <a:lnTo>
                  <a:pt x="1518" y="1484"/>
                </a:lnTo>
                <a:lnTo>
                  <a:pt x="1518" y="1485"/>
                </a:lnTo>
                <a:lnTo>
                  <a:pt x="1517" y="1485"/>
                </a:lnTo>
                <a:lnTo>
                  <a:pt x="1517" y="1484"/>
                </a:lnTo>
                <a:lnTo>
                  <a:pt x="1510" y="1486"/>
                </a:lnTo>
                <a:lnTo>
                  <a:pt x="1500" y="1489"/>
                </a:lnTo>
                <a:lnTo>
                  <a:pt x="1498" y="1490"/>
                </a:lnTo>
                <a:lnTo>
                  <a:pt x="1495" y="1489"/>
                </a:lnTo>
                <a:lnTo>
                  <a:pt x="1494" y="1489"/>
                </a:lnTo>
                <a:lnTo>
                  <a:pt x="1495" y="1491"/>
                </a:lnTo>
                <a:lnTo>
                  <a:pt x="1498" y="1494"/>
                </a:lnTo>
                <a:lnTo>
                  <a:pt x="1500" y="1494"/>
                </a:lnTo>
                <a:lnTo>
                  <a:pt x="1501" y="1494"/>
                </a:lnTo>
                <a:lnTo>
                  <a:pt x="1502" y="1494"/>
                </a:lnTo>
                <a:lnTo>
                  <a:pt x="1505" y="1492"/>
                </a:lnTo>
                <a:lnTo>
                  <a:pt x="1506" y="1492"/>
                </a:lnTo>
                <a:lnTo>
                  <a:pt x="1516" y="1490"/>
                </a:lnTo>
                <a:lnTo>
                  <a:pt x="1517" y="1490"/>
                </a:lnTo>
                <a:lnTo>
                  <a:pt x="1521" y="1491"/>
                </a:lnTo>
                <a:lnTo>
                  <a:pt x="1518" y="1491"/>
                </a:lnTo>
                <a:lnTo>
                  <a:pt x="1516" y="1491"/>
                </a:lnTo>
                <a:lnTo>
                  <a:pt x="1500" y="1495"/>
                </a:lnTo>
                <a:lnTo>
                  <a:pt x="1497" y="1492"/>
                </a:lnTo>
                <a:lnTo>
                  <a:pt x="1494" y="1492"/>
                </a:lnTo>
                <a:lnTo>
                  <a:pt x="1494" y="1494"/>
                </a:lnTo>
                <a:lnTo>
                  <a:pt x="1492" y="1495"/>
                </a:lnTo>
                <a:lnTo>
                  <a:pt x="1494" y="1495"/>
                </a:lnTo>
                <a:lnTo>
                  <a:pt x="1492" y="1495"/>
                </a:lnTo>
                <a:lnTo>
                  <a:pt x="1491" y="1495"/>
                </a:lnTo>
                <a:lnTo>
                  <a:pt x="1492" y="1495"/>
                </a:lnTo>
                <a:lnTo>
                  <a:pt x="1492" y="1494"/>
                </a:lnTo>
                <a:lnTo>
                  <a:pt x="1491" y="1492"/>
                </a:lnTo>
                <a:lnTo>
                  <a:pt x="1491" y="1494"/>
                </a:lnTo>
                <a:lnTo>
                  <a:pt x="1491" y="1492"/>
                </a:lnTo>
                <a:lnTo>
                  <a:pt x="1487" y="1495"/>
                </a:lnTo>
                <a:lnTo>
                  <a:pt x="1486" y="1496"/>
                </a:lnTo>
                <a:lnTo>
                  <a:pt x="1486" y="1497"/>
                </a:lnTo>
                <a:lnTo>
                  <a:pt x="1487" y="1497"/>
                </a:lnTo>
                <a:lnTo>
                  <a:pt x="1501" y="1497"/>
                </a:lnTo>
                <a:lnTo>
                  <a:pt x="1502" y="1499"/>
                </a:lnTo>
                <a:lnTo>
                  <a:pt x="1500" y="1497"/>
                </a:lnTo>
                <a:lnTo>
                  <a:pt x="1492" y="1497"/>
                </a:lnTo>
                <a:lnTo>
                  <a:pt x="1484" y="1499"/>
                </a:lnTo>
                <a:lnTo>
                  <a:pt x="1484" y="1497"/>
                </a:lnTo>
                <a:lnTo>
                  <a:pt x="1485" y="1497"/>
                </a:lnTo>
                <a:lnTo>
                  <a:pt x="1485" y="1496"/>
                </a:lnTo>
                <a:lnTo>
                  <a:pt x="1484" y="1496"/>
                </a:lnTo>
                <a:lnTo>
                  <a:pt x="1481" y="1496"/>
                </a:lnTo>
                <a:lnTo>
                  <a:pt x="1481" y="1497"/>
                </a:lnTo>
                <a:lnTo>
                  <a:pt x="1480" y="1499"/>
                </a:lnTo>
                <a:lnTo>
                  <a:pt x="1479" y="1500"/>
                </a:lnTo>
                <a:lnTo>
                  <a:pt x="1479" y="1503"/>
                </a:lnTo>
                <a:lnTo>
                  <a:pt x="1476" y="1506"/>
                </a:lnTo>
                <a:lnTo>
                  <a:pt x="1475" y="1506"/>
                </a:lnTo>
                <a:lnTo>
                  <a:pt x="1474" y="1506"/>
                </a:lnTo>
                <a:lnTo>
                  <a:pt x="1471" y="1506"/>
                </a:lnTo>
                <a:lnTo>
                  <a:pt x="1470" y="1508"/>
                </a:lnTo>
                <a:lnTo>
                  <a:pt x="1469" y="1508"/>
                </a:lnTo>
                <a:lnTo>
                  <a:pt x="1468" y="1510"/>
                </a:lnTo>
                <a:lnTo>
                  <a:pt x="1468" y="1511"/>
                </a:lnTo>
                <a:lnTo>
                  <a:pt x="1465" y="1511"/>
                </a:lnTo>
                <a:lnTo>
                  <a:pt x="1464" y="1511"/>
                </a:lnTo>
                <a:lnTo>
                  <a:pt x="1463" y="1512"/>
                </a:lnTo>
                <a:lnTo>
                  <a:pt x="1462" y="1513"/>
                </a:lnTo>
                <a:lnTo>
                  <a:pt x="1460" y="1515"/>
                </a:lnTo>
                <a:lnTo>
                  <a:pt x="1459" y="1516"/>
                </a:lnTo>
                <a:lnTo>
                  <a:pt x="1458" y="1517"/>
                </a:lnTo>
                <a:lnTo>
                  <a:pt x="1458" y="1518"/>
                </a:lnTo>
                <a:lnTo>
                  <a:pt x="1457" y="1521"/>
                </a:lnTo>
                <a:lnTo>
                  <a:pt x="1455" y="1521"/>
                </a:lnTo>
                <a:lnTo>
                  <a:pt x="1455" y="1522"/>
                </a:lnTo>
                <a:lnTo>
                  <a:pt x="1455" y="1523"/>
                </a:lnTo>
                <a:lnTo>
                  <a:pt x="1455" y="1524"/>
                </a:lnTo>
                <a:lnTo>
                  <a:pt x="1454" y="1524"/>
                </a:lnTo>
                <a:lnTo>
                  <a:pt x="1454" y="1526"/>
                </a:lnTo>
                <a:lnTo>
                  <a:pt x="1453" y="1526"/>
                </a:lnTo>
                <a:lnTo>
                  <a:pt x="1450" y="1527"/>
                </a:lnTo>
                <a:lnTo>
                  <a:pt x="1450" y="1528"/>
                </a:lnTo>
                <a:lnTo>
                  <a:pt x="1447" y="1531"/>
                </a:lnTo>
                <a:lnTo>
                  <a:pt x="1446" y="1531"/>
                </a:lnTo>
                <a:lnTo>
                  <a:pt x="1444" y="1532"/>
                </a:lnTo>
                <a:lnTo>
                  <a:pt x="1443" y="1532"/>
                </a:lnTo>
                <a:lnTo>
                  <a:pt x="1442" y="1532"/>
                </a:lnTo>
                <a:lnTo>
                  <a:pt x="1443" y="1534"/>
                </a:lnTo>
                <a:lnTo>
                  <a:pt x="1442" y="1534"/>
                </a:lnTo>
                <a:lnTo>
                  <a:pt x="1442" y="1535"/>
                </a:lnTo>
                <a:lnTo>
                  <a:pt x="1438" y="1539"/>
                </a:lnTo>
                <a:lnTo>
                  <a:pt x="1438" y="1540"/>
                </a:lnTo>
                <a:lnTo>
                  <a:pt x="1437" y="1542"/>
                </a:lnTo>
                <a:lnTo>
                  <a:pt x="1437" y="1543"/>
                </a:lnTo>
                <a:lnTo>
                  <a:pt x="1436" y="1543"/>
                </a:lnTo>
                <a:lnTo>
                  <a:pt x="1436" y="1544"/>
                </a:lnTo>
                <a:lnTo>
                  <a:pt x="1433" y="1545"/>
                </a:lnTo>
                <a:lnTo>
                  <a:pt x="1432" y="1547"/>
                </a:lnTo>
                <a:lnTo>
                  <a:pt x="1431" y="1547"/>
                </a:lnTo>
                <a:lnTo>
                  <a:pt x="1430" y="1547"/>
                </a:lnTo>
                <a:lnTo>
                  <a:pt x="1430" y="1548"/>
                </a:lnTo>
                <a:lnTo>
                  <a:pt x="1428" y="1548"/>
                </a:lnTo>
                <a:lnTo>
                  <a:pt x="1427" y="1548"/>
                </a:lnTo>
                <a:lnTo>
                  <a:pt x="1427" y="1549"/>
                </a:lnTo>
                <a:lnTo>
                  <a:pt x="1426" y="1549"/>
                </a:lnTo>
                <a:lnTo>
                  <a:pt x="1425" y="1549"/>
                </a:lnTo>
                <a:lnTo>
                  <a:pt x="1423" y="1549"/>
                </a:lnTo>
                <a:lnTo>
                  <a:pt x="1423" y="1550"/>
                </a:lnTo>
                <a:lnTo>
                  <a:pt x="1422" y="1550"/>
                </a:lnTo>
                <a:lnTo>
                  <a:pt x="1421" y="1550"/>
                </a:lnTo>
                <a:lnTo>
                  <a:pt x="1421" y="1551"/>
                </a:lnTo>
                <a:lnTo>
                  <a:pt x="1421" y="1553"/>
                </a:lnTo>
                <a:lnTo>
                  <a:pt x="1422" y="1553"/>
                </a:lnTo>
                <a:lnTo>
                  <a:pt x="1422" y="1554"/>
                </a:lnTo>
                <a:lnTo>
                  <a:pt x="1422" y="1555"/>
                </a:lnTo>
                <a:lnTo>
                  <a:pt x="1421" y="1556"/>
                </a:lnTo>
                <a:lnTo>
                  <a:pt x="1420" y="1556"/>
                </a:lnTo>
                <a:lnTo>
                  <a:pt x="1418" y="1556"/>
                </a:lnTo>
                <a:lnTo>
                  <a:pt x="1417" y="1556"/>
                </a:lnTo>
                <a:lnTo>
                  <a:pt x="1416" y="1555"/>
                </a:lnTo>
                <a:lnTo>
                  <a:pt x="1416" y="1556"/>
                </a:lnTo>
                <a:lnTo>
                  <a:pt x="1415" y="1556"/>
                </a:lnTo>
                <a:lnTo>
                  <a:pt x="1414" y="1556"/>
                </a:lnTo>
                <a:lnTo>
                  <a:pt x="1412" y="1555"/>
                </a:lnTo>
                <a:lnTo>
                  <a:pt x="1411" y="1555"/>
                </a:lnTo>
                <a:lnTo>
                  <a:pt x="1410" y="1555"/>
                </a:lnTo>
                <a:lnTo>
                  <a:pt x="1409" y="1555"/>
                </a:lnTo>
                <a:lnTo>
                  <a:pt x="1409" y="1556"/>
                </a:lnTo>
                <a:lnTo>
                  <a:pt x="1410" y="1556"/>
                </a:lnTo>
                <a:lnTo>
                  <a:pt x="1409" y="1558"/>
                </a:lnTo>
                <a:lnTo>
                  <a:pt x="1410" y="1558"/>
                </a:lnTo>
                <a:lnTo>
                  <a:pt x="1410" y="1559"/>
                </a:lnTo>
                <a:lnTo>
                  <a:pt x="1409" y="1561"/>
                </a:lnTo>
                <a:lnTo>
                  <a:pt x="1409" y="1563"/>
                </a:lnTo>
                <a:lnTo>
                  <a:pt x="1406" y="1563"/>
                </a:lnTo>
                <a:lnTo>
                  <a:pt x="1407" y="1564"/>
                </a:lnTo>
                <a:lnTo>
                  <a:pt x="1406" y="1566"/>
                </a:lnTo>
                <a:lnTo>
                  <a:pt x="1406" y="1565"/>
                </a:lnTo>
                <a:lnTo>
                  <a:pt x="1405" y="1565"/>
                </a:lnTo>
                <a:lnTo>
                  <a:pt x="1404" y="1565"/>
                </a:lnTo>
                <a:lnTo>
                  <a:pt x="1404" y="1566"/>
                </a:lnTo>
                <a:lnTo>
                  <a:pt x="1404" y="1565"/>
                </a:lnTo>
                <a:lnTo>
                  <a:pt x="1402" y="1565"/>
                </a:lnTo>
                <a:lnTo>
                  <a:pt x="1402" y="1564"/>
                </a:lnTo>
                <a:lnTo>
                  <a:pt x="1401" y="1564"/>
                </a:lnTo>
                <a:lnTo>
                  <a:pt x="1401" y="1565"/>
                </a:lnTo>
                <a:lnTo>
                  <a:pt x="1400" y="1565"/>
                </a:lnTo>
                <a:lnTo>
                  <a:pt x="1400" y="1566"/>
                </a:lnTo>
                <a:lnTo>
                  <a:pt x="1401" y="1567"/>
                </a:lnTo>
                <a:lnTo>
                  <a:pt x="1402" y="1566"/>
                </a:lnTo>
                <a:lnTo>
                  <a:pt x="1402" y="1567"/>
                </a:lnTo>
                <a:lnTo>
                  <a:pt x="1402" y="1566"/>
                </a:lnTo>
                <a:lnTo>
                  <a:pt x="1402" y="1567"/>
                </a:lnTo>
                <a:lnTo>
                  <a:pt x="1402" y="1569"/>
                </a:lnTo>
                <a:lnTo>
                  <a:pt x="1404" y="1569"/>
                </a:lnTo>
                <a:lnTo>
                  <a:pt x="1405" y="1569"/>
                </a:lnTo>
                <a:lnTo>
                  <a:pt x="1405" y="1570"/>
                </a:lnTo>
                <a:lnTo>
                  <a:pt x="1405" y="1571"/>
                </a:lnTo>
                <a:lnTo>
                  <a:pt x="1404" y="1571"/>
                </a:lnTo>
                <a:lnTo>
                  <a:pt x="1402" y="1571"/>
                </a:lnTo>
                <a:lnTo>
                  <a:pt x="1402" y="1572"/>
                </a:lnTo>
                <a:lnTo>
                  <a:pt x="1401" y="1571"/>
                </a:lnTo>
                <a:lnTo>
                  <a:pt x="1400" y="1571"/>
                </a:lnTo>
                <a:lnTo>
                  <a:pt x="1399" y="1572"/>
                </a:lnTo>
                <a:lnTo>
                  <a:pt x="1398" y="1571"/>
                </a:lnTo>
                <a:lnTo>
                  <a:pt x="1396" y="1571"/>
                </a:lnTo>
                <a:lnTo>
                  <a:pt x="1396" y="1570"/>
                </a:lnTo>
                <a:lnTo>
                  <a:pt x="1395" y="1569"/>
                </a:lnTo>
                <a:lnTo>
                  <a:pt x="1395" y="1570"/>
                </a:lnTo>
                <a:lnTo>
                  <a:pt x="1395" y="1571"/>
                </a:lnTo>
                <a:lnTo>
                  <a:pt x="1394" y="1570"/>
                </a:lnTo>
                <a:lnTo>
                  <a:pt x="1393" y="1570"/>
                </a:lnTo>
                <a:lnTo>
                  <a:pt x="1391" y="1572"/>
                </a:lnTo>
                <a:lnTo>
                  <a:pt x="1390" y="1574"/>
                </a:lnTo>
                <a:lnTo>
                  <a:pt x="1389" y="1574"/>
                </a:lnTo>
                <a:lnTo>
                  <a:pt x="1388" y="1574"/>
                </a:lnTo>
                <a:lnTo>
                  <a:pt x="1388" y="1575"/>
                </a:lnTo>
                <a:lnTo>
                  <a:pt x="1389" y="1576"/>
                </a:lnTo>
                <a:lnTo>
                  <a:pt x="1386" y="1577"/>
                </a:lnTo>
                <a:lnTo>
                  <a:pt x="1385" y="1577"/>
                </a:lnTo>
                <a:lnTo>
                  <a:pt x="1385" y="1579"/>
                </a:lnTo>
                <a:lnTo>
                  <a:pt x="1382" y="1580"/>
                </a:lnTo>
                <a:lnTo>
                  <a:pt x="1382" y="1581"/>
                </a:lnTo>
                <a:lnTo>
                  <a:pt x="1380" y="1581"/>
                </a:lnTo>
                <a:lnTo>
                  <a:pt x="1379" y="1581"/>
                </a:lnTo>
                <a:lnTo>
                  <a:pt x="1378" y="1582"/>
                </a:lnTo>
                <a:lnTo>
                  <a:pt x="1377" y="1582"/>
                </a:lnTo>
                <a:lnTo>
                  <a:pt x="1377" y="1583"/>
                </a:lnTo>
                <a:lnTo>
                  <a:pt x="1375" y="1583"/>
                </a:lnTo>
                <a:lnTo>
                  <a:pt x="1375" y="1585"/>
                </a:lnTo>
                <a:lnTo>
                  <a:pt x="1374" y="1585"/>
                </a:lnTo>
                <a:lnTo>
                  <a:pt x="1374" y="1586"/>
                </a:lnTo>
                <a:lnTo>
                  <a:pt x="1373" y="1586"/>
                </a:lnTo>
                <a:lnTo>
                  <a:pt x="1372" y="1587"/>
                </a:lnTo>
                <a:lnTo>
                  <a:pt x="1370" y="1587"/>
                </a:lnTo>
                <a:lnTo>
                  <a:pt x="1369" y="1586"/>
                </a:lnTo>
                <a:lnTo>
                  <a:pt x="1369" y="1587"/>
                </a:lnTo>
                <a:lnTo>
                  <a:pt x="1369" y="1586"/>
                </a:lnTo>
                <a:lnTo>
                  <a:pt x="1369" y="1587"/>
                </a:lnTo>
                <a:lnTo>
                  <a:pt x="1368" y="1587"/>
                </a:lnTo>
                <a:lnTo>
                  <a:pt x="1367" y="1587"/>
                </a:lnTo>
                <a:lnTo>
                  <a:pt x="1367" y="1588"/>
                </a:lnTo>
                <a:lnTo>
                  <a:pt x="1364" y="1590"/>
                </a:lnTo>
                <a:lnTo>
                  <a:pt x="1363" y="1591"/>
                </a:lnTo>
                <a:lnTo>
                  <a:pt x="1363" y="1592"/>
                </a:lnTo>
                <a:lnTo>
                  <a:pt x="1363" y="1593"/>
                </a:lnTo>
                <a:lnTo>
                  <a:pt x="1364" y="1593"/>
                </a:lnTo>
                <a:lnTo>
                  <a:pt x="1362" y="1595"/>
                </a:lnTo>
                <a:lnTo>
                  <a:pt x="1362" y="1596"/>
                </a:lnTo>
                <a:lnTo>
                  <a:pt x="1361" y="1596"/>
                </a:lnTo>
                <a:lnTo>
                  <a:pt x="1359" y="1596"/>
                </a:lnTo>
                <a:lnTo>
                  <a:pt x="1359" y="1595"/>
                </a:lnTo>
                <a:lnTo>
                  <a:pt x="1359" y="1593"/>
                </a:lnTo>
                <a:lnTo>
                  <a:pt x="1361" y="1592"/>
                </a:lnTo>
                <a:lnTo>
                  <a:pt x="1358" y="1593"/>
                </a:lnTo>
                <a:lnTo>
                  <a:pt x="1358" y="1595"/>
                </a:lnTo>
                <a:lnTo>
                  <a:pt x="1358" y="1593"/>
                </a:lnTo>
                <a:lnTo>
                  <a:pt x="1356" y="1593"/>
                </a:lnTo>
                <a:lnTo>
                  <a:pt x="1356" y="1595"/>
                </a:lnTo>
                <a:lnTo>
                  <a:pt x="1355" y="1595"/>
                </a:lnTo>
                <a:lnTo>
                  <a:pt x="1353" y="1596"/>
                </a:lnTo>
                <a:lnTo>
                  <a:pt x="1352" y="1596"/>
                </a:lnTo>
                <a:lnTo>
                  <a:pt x="1351" y="1596"/>
                </a:lnTo>
                <a:lnTo>
                  <a:pt x="1352" y="1596"/>
                </a:lnTo>
                <a:lnTo>
                  <a:pt x="1351" y="1596"/>
                </a:lnTo>
                <a:lnTo>
                  <a:pt x="1351" y="1595"/>
                </a:lnTo>
                <a:lnTo>
                  <a:pt x="1351" y="1596"/>
                </a:lnTo>
                <a:lnTo>
                  <a:pt x="1350" y="1596"/>
                </a:lnTo>
                <a:lnTo>
                  <a:pt x="1348" y="1595"/>
                </a:lnTo>
                <a:lnTo>
                  <a:pt x="1346" y="1595"/>
                </a:lnTo>
                <a:lnTo>
                  <a:pt x="1346" y="1596"/>
                </a:lnTo>
                <a:lnTo>
                  <a:pt x="1346" y="1597"/>
                </a:lnTo>
                <a:lnTo>
                  <a:pt x="1345" y="1597"/>
                </a:lnTo>
                <a:lnTo>
                  <a:pt x="1345" y="1598"/>
                </a:lnTo>
                <a:lnTo>
                  <a:pt x="1343" y="1598"/>
                </a:lnTo>
                <a:lnTo>
                  <a:pt x="1342" y="1598"/>
                </a:lnTo>
                <a:lnTo>
                  <a:pt x="1340" y="1600"/>
                </a:lnTo>
                <a:lnTo>
                  <a:pt x="1339" y="1600"/>
                </a:lnTo>
                <a:lnTo>
                  <a:pt x="1339" y="1598"/>
                </a:lnTo>
                <a:lnTo>
                  <a:pt x="1337" y="1600"/>
                </a:lnTo>
                <a:lnTo>
                  <a:pt x="1336" y="1600"/>
                </a:lnTo>
                <a:lnTo>
                  <a:pt x="1335" y="1600"/>
                </a:lnTo>
                <a:lnTo>
                  <a:pt x="1334" y="1601"/>
                </a:lnTo>
                <a:lnTo>
                  <a:pt x="1335" y="1601"/>
                </a:lnTo>
                <a:lnTo>
                  <a:pt x="1332" y="1601"/>
                </a:lnTo>
                <a:lnTo>
                  <a:pt x="1334" y="1601"/>
                </a:lnTo>
                <a:lnTo>
                  <a:pt x="1334" y="1602"/>
                </a:lnTo>
                <a:lnTo>
                  <a:pt x="1331" y="1602"/>
                </a:lnTo>
                <a:lnTo>
                  <a:pt x="1330" y="1602"/>
                </a:lnTo>
                <a:lnTo>
                  <a:pt x="1327" y="1602"/>
                </a:lnTo>
                <a:lnTo>
                  <a:pt x="1329" y="1603"/>
                </a:lnTo>
                <a:lnTo>
                  <a:pt x="1329" y="1604"/>
                </a:lnTo>
                <a:lnTo>
                  <a:pt x="1327" y="1604"/>
                </a:lnTo>
                <a:lnTo>
                  <a:pt x="1326" y="1604"/>
                </a:lnTo>
                <a:lnTo>
                  <a:pt x="1326" y="1606"/>
                </a:lnTo>
                <a:lnTo>
                  <a:pt x="1325" y="1607"/>
                </a:lnTo>
                <a:lnTo>
                  <a:pt x="1324" y="1606"/>
                </a:lnTo>
                <a:lnTo>
                  <a:pt x="1323" y="1606"/>
                </a:lnTo>
                <a:lnTo>
                  <a:pt x="1321" y="1606"/>
                </a:lnTo>
                <a:lnTo>
                  <a:pt x="1320" y="1606"/>
                </a:lnTo>
                <a:lnTo>
                  <a:pt x="1319" y="1606"/>
                </a:lnTo>
                <a:lnTo>
                  <a:pt x="1319" y="1607"/>
                </a:lnTo>
                <a:lnTo>
                  <a:pt x="1318" y="1607"/>
                </a:lnTo>
                <a:lnTo>
                  <a:pt x="1316" y="1608"/>
                </a:lnTo>
                <a:lnTo>
                  <a:pt x="1314" y="1608"/>
                </a:lnTo>
                <a:lnTo>
                  <a:pt x="1310" y="1608"/>
                </a:lnTo>
                <a:lnTo>
                  <a:pt x="1309" y="1608"/>
                </a:lnTo>
                <a:lnTo>
                  <a:pt x="1307" y="1608"/>
                </a:lnTo>
                <a:lnTo>
                  <a:pt x="1305" y="1608"/>
                </a:lnTo>
                <a:lnTo>
                  <a:pt x="1305" y="1607"/>
                </a:lnTo>
                <a:lnTo>
                  <a:pt x="1305" y="1608"/>
                </a:lnTo>
                <a:lnTo>
                  <a:pt x="1304" y="1608"/>
                </a:lnTo>
                <a:lnTo>
                  <a:pt x="1303" y="1608"/>
                </a:lnTo>
                <a:lnTo>
                  <a:pt x="1303" y="1609"/>
                </a:lnTo>
                <a:lnTo>
                  <a:pt x="1302" y="1608"/>
                </a:lnTo>
                <a:lnTo>
                  <a:pt x="1300" y="1608"/>
                </a:lnTo>
                <a:lnTo>
                  <a:pt x="1300" y="1607"/>
                </a:lnTo>
                <a:lnTo>
                  <a:pt x="1302" y="1607"/>
                </a:lnTo>
                <a:lnTo>
                  <a:pt x="1302" y="1606"/>
                </a:lnTo>
                <a:lnTo>
                  <a:pt x="1302" y="1604"/>
                </a:lnTo>
                <a:lnTo>
                  <a:pt x="1303" y="1604"/>
                </a:lnTo>
                <a:lnTo>
                  <a:pt x="1302" y="1603"/>
                </a:lnTo>
                <a:lnTo>
                  <a:pt x="1303" y="1602"/>
                </a:lnTo>
                <a:lnTo>
                  <a:pt x="1303" y="1601"/>
                </a:lnTo>
                <a:lnTo>
                  <a:pt x="1302" y="1601"/>
                </a:lnTo>
                <a:lnTo>
                  <a:pt x="1300" y="1601"/>
                </a:lnTo>
                <a:lnTo>
                  <a:pt x="1299" y="1600"/>
                </a:lnTo>
                <a:lnTo>
                  <a:pt x="1299" y="1601"/>
                </a:lnTo>
                <a:lnTo>
                  <a:pt x="1299" y="1600"/>
                </a:lnTo>
                <a:lnTo>
                  <a:pt x="1298" y="1600"/>
                </a:lnTo>
                <a:lnTo>
                  <a:pt x="1298" y="1598"/>
                </a:lnTo>
                <a:lnTo>
                  <a:pt x="1297" y="1600"/>
                </a:lnTo>
                <a:lnTo>
                  <a:pt x="1298" y="1598"/>
                </a:lnTo>
                <a:lnTo>
                  <a:pt x="1298" y="1597"/>
                </a:lnTo>
                <a:lnTo>
                  <a:pt x="1297" y="1596"/>
                </a:lnTo>
                <a:lnTo>
                  <a:pt x="1295" y="1597"/>
                </a:lnTo>
                <a:lnTo>
                  <a:pt x="1297" y="1598"/>
                </a:lnTo>
                <a:lnTo>
                  <a:pt x="1295" y="1600"/>
                </a:lnTo>
                <a:lnTo>
                  <a:pt x="1294" y="1600"/>
                </a:lnTo>
                <a:lnTo>
                  <a:pt x="1295" y="1598"/>
                </a:lnTo>
                <a:lnTo>
                  <a:pt x="1294" y="1598"/>
                </a:lnTo>
                <a:lnTo>
                  <a:pt x="1293" y="1598"/>
                </a:lnTo>
                <a:lnTo>
                  <a:pt x="1293" y="1600"/>
                </a:lnTo>
                <a:lnTo>
                  <a:pt x="1293" y="1601"/>
                </a:lnTo>
                <a:lnTo>
                  <a:pt x="1294" y="1601"/>
                </a:lnTo>
                <a:lnTo>
                  <a:pt x="1295" y="1600"/>
                </a:lnTo>
                <a:lnTo>
                  <a:pt x="1294" y="1601"/>
                </a:lnTo>
                <a:lnTo>
                  <a:pt x="1293" y="1601"/>
                </a:lnTo>
                <a:lnTo>
                  <a:pt x="1294" y="1602"/>
                </a:lnTo>
                <a:lnTo>
                  <a:pt x="1293" y="1602"/>
                </a:lnTo>
                <a:lnTo>
                  <a:pt x="1293" y="1603"/>
                </a:lnTo>
                <a:lnTo>
                  <a:pt x="1294" y="1604"/>
                </a:lnTo>
                <a:lnTo>
                  <a:pt x="1293" y="1603"/>
                </a:lnTo>
                <a:lnTo>
                  <a:pt x="1293" y="1604"/>
                </a:lnTo>
                <a:lnTo>
                  <a:pt x="1293" y="1603"/>
                </a:lnTo>
                <a:lnTo>
                  <a:pt x="1292" y="1603"/>
                </a:lnTo>
                <a:lnTo>
                  <a:pt x="1291" y="1603"/>
                </a:lnTo>
                <a:lnTo>
                  <a:pt x="1289" y="1603"/>
                </a:lnTo>
                <a:lnTo>
                  <a:pt x="1288" y="1603"/>
                </a:lnTo>
                <a:lnTo>
                  <a:pt x="1287" y="1603"/>
                </a:lnTo>
                <a:lnTo>
                  <a:pt x="1287" y="1604"/>
                </a:lnTo>
                <a:lnTo>
                  <a:pt x="1286" y="1604"/>
                </a:lnTo>
                <a:lnTo>
                  <a:pt x="1284" y="1606"/>
                </a:lnTo>
                <a:lnTo>
                  <a:pt x="1284" y="1604"/>
                </a:lnTo>
                <a:lnTo>
                  <a:pt x="1283" y="1604"/>
                </a:lnTo>
                <a:lnTo>
                  <a:pt x="1281" y="1604"/>
                </a:lnTo>
                <a:lnTo>
                  <a:pt x="1282" y="1604"/>
                </a:lnTo>
                <a:lnTo>
                  <a:pt x="1281" y="1603"/>
                </a:lnTo>
                <a:lnTo>
                  <a:pt x="1279" y="1602"/>
                </a:lnTo>
                <a:lnTo>
                  <a:pt x="1277" y="1602"/>
                </a:lnTo>
                <a:lnTo>
                  <a:pt x="1276" y="1602"/>
                </a:lnTo>
                <a:lnTo>
                  <a:pt x="1275" y="1603"/>
                </a:lnTo>
                <a:lnTo>
                  <a:pt x="1276" y="1602"/>
                </a:lnTo>
                <a:lnTo>
                  <a:pt x="1277" y="1602"/>
                </a:lnTo>
                <a:lnTo>
                  <a:pt x="1277" y="1601"/>
                </a:lnTo>
                <a:lnTo>
                  <a:pt x="1276" y="1601"/>
                </a:lnTo>
                <a:lnTo>
                  <a:pt x="1276" y="1602"/>
                </a:lnTo>
                <a:lnTo>
                  <a:pt x="1275" y="1602"/>
                </a:lnTo>
                <a:lnTo>
                  <a:pt x="1275" y="1603"/>
                </a:lnTo>
                <a:lnTo>
                  <a:pt x="1273" y="1603"/>
                </a:lnTo>
                <a:lnTo>
                  <a:pt x="1273" y="1604"/>
                </a:lnTo>
                <a:lnTo>
                  <a:pt x="1276" y="1604"/>
                </a:lnTo>
                <a:lnTo>
                  <a:pt x="1276" y="1606"/>
                </a:lnTo>
                <a:lnTo>
                  <a:pt x="1271" y="1606"/>
                </a:lnTo>
                <a:lnTo>
                  <a:pt x="1271" y="1604"/>
                </a:lnTo>
                <a:lnTo>
                  <a:pt x="1270" y="1604"/>
                </a:lnTo>
                <a:lnTo>
                  <a:pt x="1268" y="1602"/>
                </a:lnTo>
                <a:lnTo>
                  <a:pt x="1266" y="1601"/>
                </a:lnTo>
                <a:lnTo>
                  <a:pt x="1261" y="1601"/>
                </a:lnTo>
                <a:lnTo>
                  <a:pt x="1259" y="1600"/>
                </a:lnTo>
                <a:lnTo>
                  <a:pt x="1257" y="1600"/>
                </a:lnTo>
                <a:lnTo>
                  <a:pt x="1256" y="1600"/>
                </a:lnTo>
                <a:lnTo>
                  <a:pt x="1255" y="1600"/>
                </a:lnTo>
                <a:lnTo>
                  <a:pt x="1255" y="1601"/>
                </a:lnTo>
                <a:lnTo>
                  <a:pt x="1254" y="1601"/>
                </a:lnTo>
                <a:lnTo>
                  <a:pt x="1252" y="1601"/>
                </a:lnTo>
                <a:lnTo>
                  <a:pt x="1252" y="1600"/>
                </a:lnTo>
                <a:lnTo>
                  <a:pt x="1251" y="1600"/>
                </a:lnTo>
                <a:lnTo>
                  <a:pt x="1250" y="1600"/>
                </a:lnTo>
                <a:lnTo>
                  <a:pt x="1249" y="1598"/>
                </a:lnTo>
                <a:lnTo>
                  <a:pt x="1249" y="1597"/>
                </a:lnTo>
                <a:lnTo>
                  <a:pt x="1246" y="1597"/>
                </a:lnTo>
                <a:lnTo>
                  <a:pt x="1247" y="1597"/>
                </a:lnTo>
                <a:lnTo>
                  <a:pt x="1245" y="1597"/>
                </a:lnTo>
                <a:lnTo>
                  <a:pt x="1245" y="1596"/>
                </a:lnTo>
                <a:lnTo>
                  <a:pt x="1244" y="1596"/>
                </a:lnTo>
                <a:lnTo>
                  <a:pt x="1243" y="1596"/>
                </a:lnTo>
                <a:lnTo>
                  <a:pt x="1244" y="1596"/>
                </a:lnTo>
                <a:lnTo>
                  <a:pt x="1245" y="1596"/>
                </a:lnTo>
                <a:lnTo>
                  <a:pt x="1245" y="1595"/>
                </a:lnTo>
                <a:lnTo>
                  <a:pt x="1247" y="1593"/>
                </a:lnTo>
                <a:lnTo>
                  <a:pt x="1246" y="1592"/>
                </a:lnTo>
                <a:lnTo>
                  <a:pt x="1245" y="1592"/>
                </a:lnTo>
                <a:lnTo>
                  <a:pt x="1245" y="1593"/>
                </a:lnTo>
                <a:lnTo>
                  <a:pt x="1245" y="1592"/>
                </a:lnTo>
                <a:lnTo>
                  <a:pt x="1244" y="1592"/>
                </a:lnTo>
                <a:lnTo>
                  <a:pt x="1244" y="1591"/>
                </a:lnTo>
                <a:lnTo>
                  <a:pt x="1241" y="1590"/>
                </a:lnTo>
                <a:lnTo>
                  <a:pt x="1241" y="1591"/>
                </a:lnTo>
                <a:lnTo>
                  <a:pt x="1240" y="1591"/>
                </a:lnTo>
                <a:lnTo>
                  <a:pt x="1240" y="1592"/>
                </a:lnTo>
                <a:lnTo>
                  <a:pt x="1241" y="1592"/>
                </a:lnTo>
                <a:lnTo>
                  <a:pt x="1241" y="1593"/>
                </a:lnTo>
                <a:lnTo>
                  <a:pt x="1240" y="1593"/>
                </a:lnTo>
                <a:lnTo>
                  <a:pt x="1241" y="1595"/>
                </a:lnTo>
                <a:lnTo>
                  <a:pt x="1240" y="1595"/>
                </a:lnTo>
                <a:lnTo>
                  <a:pt x="1241" y="1595"/>
                </a:lnTo>
                <a:lnTo>
                  <a:pt x="1241" y="1596"/>
                </a:lnTo>
                <a:lnTo>
                  <a:pt x="1240" y="1596"/>
                </a:lnTo>
                <a:lnTo>
                  <a:pt x="1241" y="1597"/>
                </a:lnTo>
                <a:lnTo>
                  <a:pt x="1240" y="1597"/>
                </a:lnTo>
                <a:lnTo>
                  <a:pt x="1240" y="1598"/>
                </a:lnTo>
                <a:lnTo>
                  <a:pt x="1239" y="1600"/>
                </a:lnTo>
                <a:lnTo>
                  <a:pt x="1238" y="1601"/>
                </a:lnTo>
                <a:lnTo>
                  <a:pt x="1239" y="1600"/>
                </a:lnTo>
                <a:lnTo>
                  <a:pt x="1235" y="1600"/>
                </a:lnTo>
                <a:lnTo>
                  <a:pt x="1235" y="1601"/>
                </a:lnTo>
                <a:lnTo>
                  <a:pt x="1236" y="1601"/>
                </a:lnTo>
                <a:lnTo>
                  <a:pt x="1236" y="1602"/>
                </a:lnTo>
                <a:lnTo>
                  <a:pt x="1238" y="1602"/>
                </a:lnTo>
                <a:lnTo>
                  <a:pt x="1239" y="1603"/>
                </a:lnTo>
                <a:lnTo>
                  <a:pt x="1239" y="1602"/>
                </a:lnTo>
                <a:lnTo>
                  <a:pt x="1239" y="1603"/>
                </a:lnTo>
                <a:lnTo>
                  <a:pt x="1240" y="1604"/>
                </a:lnTo>
                <a:lnTo>
                  <a:pt x="1239" y="1604"/>
                </a:lnTo>
                <a:lnTo>
                  <a:pt x="1238" y="1603"/>
                </a:lnTo>
                <a:lnTo>
                  <a:pt x="1238" y="1604"/>
                </a:lnTo>
                <a:lnTo>
                  <a:pt x="1236" y="1604"/>
                </a:lnTo>
                <a:lnTo>
                  <a:pt x="1235" y="1603"/>
                </a:lnTo>
                <a:lnTo>
                  <a:pt x="1235" y="1604"/>
                </a:lnTo>
                <a:lnTo>
                  <a:pt x="1234" y="1603"/>
                </a:lnTo>
                <a:lnTo>
                  <a:pt x="1235" y="1603"/>
                </a:lnTo>
                <a:lnTo>
                  <a:pt x="1234" y="1603"/>
                </a:lnTo>
                <a:lnTo>
                  <a:pt x="1234" y="1602"/>
                </a:lnTo>
                <a:lnTo>
                  <a:pt x="1234" y="1603"/>
                </a:lnTo>
                <a:lnTo>
                  <a:pt x="1233" y="1602"/>
                </a:lnTo>
                <a:lnTo>
                  <a:pt x="1234" y="1602"/>
                </a:lnTo>
                <a:lnTo>
                  <a:pt x="1233" y="1602"/>
                </a:lnTo>
                <a:lnTo>
                  <a:pt x="1233" y="1601"/>
                </a:lnTo>
                <a:lnTo>
                  <a:pt x="1233" y="1602"/>
                </a:lnTo>
                <a:lnTo>
                  <a:pt x="1231" y="1602"/>
                </a:lnTo>
                <a:lnTo>
                  <a:pt x="1230" y="1603"/>
                </a:lnTo>
                <a:lnTo>
                  <a:pt x="1230" y="1602"/>
                </a:lnTo>
                <a:lnTo>
                  <a:pt x="1229" y="1603"/>
                </a:lnTo>
                <a:lnTo>
                  <a:pt x="1230" y="1603"/>
                </a:lnTo>
                <a:lnTo>
                  <a:pt x="1228" y="1606"/>
                </a:lnTo>
                <a:lnTo>
                  <a:pt x="1225" y="1606"/>
                </a:lnTo>
                <a:lnTo>
                  <a:pt x="1224" y="1606"/>
                </a:lnTo>
                <a:lnTo>
                  <a:pt x="1224" y="1604"/>
                </a:lnTo>
                <a:lnTo>
                  <a:pt x="1223" y="1604"/>
                </a:lnTo>
                <a:lnTo>
                  <a:pt x="1223" y="1603"/>
                </a:lnTo>
                <a:lnTo>
                  <a:pt x="1223" y="1604"/>
                </a:lnTo>
                <a:lnTo>
                  <a:pt x="1220" y="1603"/>
                </a:lnTo>
                <a:lnTo>
                  <a:pt x="1218" y="1603"/>
                </a:lnTo>
                <a:lnTo>
                  <a:pt x="1217" y="1602"/>
                </a:lnTo>
                <a:lnTo>
                  <a:pt x="1213" y="1601"/>
                </a:lnTo>
                <a:lnTo>
                  <a:pt x="1212" y="1601"/>
                </a:lnTo>
                <a:lnTo>
                  <a:pt x="1211" y="1601"/>
                </a:lnTo>
                <a:lnTo>
                  <a:pt x="1211" y="1600"/>
                </a:lnTo>
                <a:lnTo>
                  <a:pt x="1211" y="1598"/>
                </a:lnTo>
                <a:lnTo>
                  <a:pt x="1209" y="1598"/>
                </a:lnTo>
                <a:lnTo>
                  <a:pt x="1209" y="1597"/>
                </a:lnTo>
                <a:lnTo>
                  <a:pt x="1208" y="1597"/>
                </a:lnTo>
                <a:lnTo>
                  <a:pt x="1208" y="1596"/>
                </a:lnTo>
                <a:lnTo>
                  <a:pt x="1207" y="1596"/>
                </a:lnTo>
                <a:lnTo>
                  <a:pt x="1204" y="1596"/>
                </a:lnTo>
                <a:close/>
                <a:moveTo>
                  <a:pt x="398" y="1528"/>
                </a:moveTo>
                <a:lnTo>
                  <a:pt x="397" y="1526"/>
                </a:lnTo>
                <a:lnTo>
                  <a:pt x="396" y="1524"/>
                </a:lnTo>
                <a:lnTo>
                  <a:pt x="397" y="1522"/>
                </a:lnTo>
                <a:lnTo>
                  <a:pt x="397" y="1523"/>
                </a:lnTo>
                <a:lnTo>
                  <a:pt x="398" y="1524"/>
                </a:lnTo>
                <a:lnTo>
                  <a:pt x="398" y="1528"/>
                </a:lnTo>
                <a:close/>
                <a:moveTo>
                  <a:pt x="392" y="1521"/>
                </a:moveTo>
                <a:lnTo>
                  <a:pt x="394" y="1519"/>
                </a:lnTo>
                <a:lnTo>
                  <a:pt x="392" y="1524"/>
                </a:lnTo>
                <a:lnTo>
                  <a:pt x="392" y="1526"/>
                </a:lnTo>
                <a:lnTo>
                  <a:pt x="392" y="1528"/>
                </a:lnTo>
                <a:lnTo>
                  <a:pt x="391" y="1529"/>
                </a:lnTo>
                <a:lnTo>
                  <a:pt x="389" y="1531"/>
                </a:lnTo>
                <a:lnTo>
                  <a:pt x="387" y="1531"/>
                </a:lnTo>
                <a:lnTo>
                  <a:pt x="387" y="1529"/>
                </a:lnTo>
                <a:lnTo>
                  <a:pt x="387" y="1526"/>
                </a:lnTo>
                <a:lnTo>
                  <a:pt x="385" y="1518"/>
                </a:lnTo>
                <a:lnTo>
                  <a:pt x="386" y="1518"/>
                </a:lnTo>
                <a:lnTo>
                  <a:pt x="387" y="1518"/>
                </a:lnTo>
                <a:lnTo>
                  <a:pt x="389" y="1518"/>
                </a:lnTo>
                <a:lnTo>
                  <a:pt x="389" y="1519"/>
                </a:lnTo>
                <a:lnTo>
                  <a:pt x="390" y="1519"/>
                </a:lnTo>
                <a:lnTo>
                  <a:pt x="392" y="1521"/>
                </a:lnTo>
                <a:close/>
                <a:moveTo>
                  <a:pt x="385" y="1494"/>
                </a:moveTo>
                <a:lnTo>
                  <a:pt x="385" y="1492"/>
                </a:lnTo>
                <a:lnTo>
                  <a:pt x="384" y="1492"/>
                </a:lnTo>
                <a:lnTo>
                  <a:pt x="384" y="1491"/>
                </a:lnTo>
                <a:lnTo>
                  <a:pt x="382" y="1491"/>
                </a:lnTo>
                <a:lnTo>
                  <a:pt x="384" y="1492"/>
                </a:lnTo>
                <a:lnTo>
                  <a:pt x="385" y="1494"/>
                </a:lnTo>
                <a:lnTo>
                  <a:pt x="386" y="1496"/>
                </a:lnTo>
                <a:lnTo>
                  <a:pt x="386" y="1497"/>
                </a:lnTo>
                <a:lnTo>
                  <a:pt x="386" y="1499"/>
                </a:lnTo>
                <a:lnTo>
                  <a:pt x="385" y="1500"/>
                </a:lnTo>
                <a:lnTo>
                  <a:pt x="385" y="1501"/>
                </a:lnTo>
                <a:lnTo>
                  <a:pt x="384" y="1501"/>
                </a:lnTo>
                <a:lnTo>
                  <a:pt x="384" y="1503"/>
                </a:lnTo>
                <a:lnTo>
                  <a:pt x="382" y="1505"/>
                </a:lnTo>
                <a:lnTo>
                  <a:pt x="384" y="1506"/>
                </a:lnTo>
                <a:lnTo>
                  <a:pt x="382" y="1506"/>
                </a:lnTo>
                <a:lnTo>
                  <a:pt x="384" y="1506"/>
                </a:lnTo>
                <a:lnTo>
                  <a:pt x="384" y="1505"/>
                </a:lnTo>
                <a:lnTo>
                  <a:pt x="385" y="1503"/>
                </a:lnTo>
                <a:lnTo>
                  <a:pt x="385" y="1502"/>
                </a:lnTo>
                <a:lnTo>
                  <a:pt x="385" y="1501"/>
                </a:lnTo>
                <a:lnTo>
                  <a:pt x="385" y="1503"/>
                </a:lnTo>
                <a:lnTo>
                  <a:pt x="384" y="1507"/>
                </a:lnTo>
                <a:lnTo>
                  <a:pt x="382" y="1510"/>
                </a:lnTo>
                <a:lnTo>
                  <a:pt x="381" y="1508"/>
                </a:lnTo>
                <a:lnTo>
                  <a:pt x="380" y="1506"/>
                </a:lnTo>
                <a:lnTo>
                  <a:pt x="380" y="1503"/>
                </a:lnTo>
                <a:lnTo>
                  <a:pt x="379" y="1503"/>
                </a:lnTo>
                <a:lnTo>
                  <a:pt x="380" y="1501"/>
                </a:lnTo>
                <a:lnTo>
                  <a:pt x="379" y="1497"/>
                </a:lnTo>
                <a:lnTo>
                  <a:pt x="379" y="1496"/>
                </a:lnTo>
                <a:lnTo>
                  <a:pt x="379" y="1494"/>
                </a:lnTo>
                <a:lnTo>
                  <a:pt x="379" y="1492"/>
                </a:lnTo>
                <a:lnTo>
                  <a:pt x="378" y="1491"/>
                </a:lnTo>
                <a:lnTo>
                  <a:pt x="378" y="1489"/>
                </a:lnTo>
                <a:lnTo>
                  <a:pt x="379" y="1490"/>
                </a:lnTo>
                <a:lnTo>
                  <a:pt x="379" y="1487"/>
                </a:lnTo>
                <a:lnTo>
                  <a:pt x="378" y="1487"/>
                </a:lnTo>
                <a:lnTo>
                  <a:pt x="376" y="1487"/>
                </a:lnTo>
                <a:lnTo>
                  <a:pt x="376" y="1486"/>
                </a:lnTo>
                <a:lnTo>
                  <a:pt x="378" y="1486"/>
                </a:lnTo>
                <a:lnTo>
                  <a:pt x="380" y="1487"/>
                </a:lnTo>
                <a:lnTo>
                  <a:pt x="382" y="1489"/>
                </a:lnTo>
                <a:lnTo>
                  <a:pt x="382" y="1490"/>
                </a:lnTo>
                <a:lnTo>
                  <a:pt x="384" y="1491"/>
                </a:lnTo>
                <a:lnTo>
                  <a:pt x="384" y="1490"/>
                </a:lnTo>
                <a:lnTo>
                  <a:pt x="385" y="1492"/>
                </a:lnTo>
                <a:lnTo>
                  <a:pt x="385" y="1494"/>
                </a:lnTo>
                <a:close/>
                <a:moveTo>
                  <a:pt x="448" y="1484"/>
                </a:moveTo>
                <a:lnTo>
                  <a:pt x="446" y="1485"/>
                </a:lnTo>
                <a:lnTo>
                  <a:pt x="445" y="1485"/>
                </a:lnTo>
                <a:lnTo>
                  <a:pt x="445" y="1486"/>
                </a:lnTo>
                <a:lnTo>
                  <a:pt x="444" y="1486"/>
                </a:lnTo>
                <a:lnTo>
                  <a:pt x="444" y="1485"/>
                </a:lnTo>
                <a:lnTo>
                  <a:pt x="444" y="1484"/>
                </a:lnTo>
                <a:lnTo>
                  <a:pt x="445" y="1484"/>
                </a:lnTo>
                <a:lnTo>
                  <a:pt x="446" y="1484"/>
                </a:lnTo>
                <a:lnTo>
                  <a:pt x="446" y="1483"/>
                </a:lnTo>
                <a:lnTo>
                  <a:pt x="446" y="1481"/>
                </a:lnTo>
                <a:lnTo>
                  <a:pt x="448" y="1483"/>
                </a:lnTo>
                <a:lnTo>
                  <a:pt x="448" y="1484"/>
                </a:lnTo>
                <a:close/>
                <a:moveTo>
                  <a:pt x="444" y="1479"/>
                </a:moveTo>
                <a:lnTo>
                  <a:pt x="446" y="1479"/>
                </a:lnTo>
                <a:lnTo>
                  <a:pt x="448" y="1480"/>
                </a:lnTo>
                <a:lnTo>
                  <a:pt x="446" y="1480"/>
                </a:lnTo>
                <a:lnTo>
                  <a:pt x="446" y="1481"/>
                </a:lnTo>
                <a:lnTo>
                  <a:pt x="445" y="1480"/>
                </a:lnTo>
                <a:lnTo>
                  <a:pt x="445" y="1481"/>
                </a:lnTo>
                <a:lnTo>
                  <a:pt x="445" y="1483"/>
                </a:lnTo>
                <a:lnTo>
                  <a:pt x="443" y="1483"/>
                </a:lnTo>
                <a:lnTo>
                  <a:pt x="442" y="1483"/>
                </a:lnTo>
                <a:lnTo>
                  <a:pt x="442" y="1485"/>
                </a:lnTo>
                <a:lnTo>
                  <a:pt x="442" y="1486"/>
                </a:lnTo>
                <a:lnTo>
                  <a:pt x="440" y="1486"/>
                </a:lnTo>
                <a:lnTo>
                  <a:pt x="439" y="1486"/>
                </a:lnTo>
                <a:lnTo>
                  <a:pt x="440" y="1486"/>
                </a:lnTo>
                <a:lnTo>
                  <a:pt x="440" y="1485"/>
                </a:lnTo>
                <a:lnTo>
                  <a:pt x="442" y="1485"/>
                </a:lnTo>
                <a:lnTo>
                  <a:pt x="442" y="1484"/>
                </a:lnTo>
                <a:lnTo>
                  <a:pt x="440" y="1484"/>
                </a:lnTo>
                <a:lnTo>
                  <a:pt x="440" y="1483"/>
                </a:lnTo>
                <a:lnTo>
                  <a:pt x="442" y="1481"/>
                </a:lnTo>
                <a:lnTo>
                  <a:pt x="442" y="1480"/>
                </a:lnTo>
                <a:lnTo>
                  <a:pt x="444" y="1479"/>
                </a:lnTo>
                <a:close/>
                <a:moveTo>
                  <a:pt x="304" y="1459"/>
                </a:moveTo>
                <a:lnTo>
                  <a:pt x="305" y="1459"/>
                </a:lnTo>
                <a:lnTo>
                  <a:pt x="305" y="1460"/>
                </a:lnTo>
                <a:lnTo>
                  <a:pt x="305" y="1462"/>
                </a:lnTo>
                <a:lnTo>
                  <a:pt x="304" y="1463"/>
                </a:lnTo>
                <a:lnTo>
                  <a:pt x="305" y="1463"/>
                </a:lnTo>
                <a:lnTo>
                  <a:pt x="304" y="1464"/>
                </a:lnTo>
                <a:lnTo>
                  <a:pt x="304" y="1462"/>
                </a:lnTo>
                <a:lnTo>
                  <a:pt x="304" y="1460"/>
                </a:lnTo>
                <a:lnTo>
                  <a:pt x="304" y="1459"/>
                </a:lnTo>
                <a:close/>
                <a:moveTo>
                  <a:pt x="315" y="1458"/>
                </a:moveTo>
                <a:lnTo>
                  <a:pt x="315" y="1459"/>
                </a:lnTo>
                <a:lnTo>
                  <a:pt x="314" y="1458"/>
                </a:lnTo>
                <a:lnTo>
                  <a:pt x="314" y="1459"/>
                </a:lnTo>
                <a:lnTo>
                  <a:pt x="314" y="1458"/>
                </a:lnTo>
                <a:lnTo>
                  <a:pt x="315" y="1458"/>
                </a:lnTo>
                <a:close/>
                <a:moveTo>
                  <a:pt x="333" y="1452"/>
                </a:moveTo>
                <a:lnTo>
                  <a:pt x="334" y="1452"/>
                </a:lnTo>
                <a:lnTo>
                  <a:pt x="334" y="1453"/>
                </a:lnTo>
                <a:lnTo>
                  <a:pt x="333" y="1454"/>
                </a:lnTo>
                <a:lnTo>
                  <a:pt x="332" y="1454"/>
                </a:lnTo>
                <a:lnTo>
                  <a:pt x="330" y="1454"/>
                </a:lnTo>
                <a:lnTo>
                  <a:pt x="330" y="1453"/>
                </a:lnTo>
                <a:lnTo>
                  <a:pt x="333" y="1452"/>
                </a:lnTo>
                <a:close/>
                <a:moveTo>
                  <a:pt x="673" y="1389"/>
                </a:moveTo>
                <a:lnTo>
                  <a:pt x="672" y="1389"/>
                </a:lnTo>
                <a:lnTo>
                  <a:pt x="672" y="1388"/>
                </a:lnTo>
                <a:lnTo>
                  <a:pt x="670" y="1387"/>
                </a:lnTo>
                <a:lnTo>
                  <a:pt x="670" y="1385"/>
                </a:lnTo>
                <a:lnTo>
                  <a:pt x="672" y="1385"/>
                </a:lnTo>
                <a:lnTo>
                  <a:pt x="673" y="1385"/>
                </a:lnTo>
                <a:lnTo>
                  <a:pt x="674" y="1385"/>
                </a:lnTo>
                <a:lnTo>
                  <a:pt x="674" y="1387"/>
                </a:lnTo>
                <a:lnTo>
                  <a:pt x="673" y="1387"/>
                </a:lnTo>
                <a:lnTo>
                  <a:pt x="673" y="1388"/>
                </a:lnTo>
                <a:lnTo>
                  <a:pt x="673" y="1389"/>
                </a:lnTo>
                <a:close/>
                <a:moveTo>
                  <a:pt x="843" y="1343"/>
                </a:moveTo>
                <a:lnTo>
                  <a:pt x="855" y="1340"/>
                </a:lnTo>
                <a:lnTo>
                  <a:pt x="855" y="1341"/>
                </a:lnTo>
                <a:lnTo>
                  <a:pt x="856" y="1342"/>
                </a:lnTo>
                <a:lnTo>
                  <a:pt x="844" y="1345"/>
                </a:lnTo>
                <a:lnTo>
                  <a:pt x="843" y="1345"/>
                </a:lnTo>
                <a:lnTo>
                  <a:pt x="839" y="1346"/>
                </a:lnTo>
                <a:lnTo>
                  <a:pt x="838" y="1346"/>
                </a:lnTo>
                <a:lnTo>
                  <a:pt x="843" y="1343"/>
                </a:lnTo>
                <a:close/>
                <a:moveTo>
                  <a:pt x="861" y="1339"/>
                </a:moveTo>
                <a:lnTo>
                  <a:pt x="861" y="1340"/>
                </a:lnTo>
                <a:lnTo>
                  <a:pt x="860" y="1341"/>
                </a:lnTo>
                <a:lnTo>
                  <a:pt x="860" y="1342"/>
                </a:lnTo>
                <a:lnTo>
                  <a:pt x="856" y="1342"/>
                </a:lnTo>
                <a:lnTo>
                  <a:pt x="856" y="1341"/>
                </a:lnTo>
                <a:lnTo>
                  <a:pt x="856" y="1340"/>
                </a:lnTo>
                <a:lnTo>
                  <a:pt x="854" y="1340"/>
                </a:lnTo>
                <a:lnTo>
                  <a:pt x="851" y="1341"/>
                </a:lnTo>
                <a:lnTo>
                  <a:pt x="848" y="1341"/>
                </a:lnTo>
                <a:lnTo>
                  <a:pt x="843" y="1343"/>
                </a:lnTo>
                <a:lnTo>
                  <a:pt x="843" y="1341"/>
                </a:lnTo>
                <a:lnTo>
                  <a:pt x="844" y="1341"/>
                </a:lnTo>
                <a:lnTo>
                  <a:pt x="849" y="1337"/>
                </a:lnTo>
                <a:lnTo>
                  <a:pt x="854" y="1335"/>
                </a:lnTo>
                <a:lnTo>
                  <a:pt x="855" y="1335"/>
                </a:lnTo>
                <a:lnTo>
                  <a:pt x="857" y="1336"/>
                </a:lnTo>
                <a:lnTo>
                  <a:pt x="859" y="1337"/>
                </a:lnTo>
                <a:lnTo>
                  <a:pt x="860" y="1339"/>
                </a:lnTo>
                <a:lnTo>
                  <a:pt x="861" y="1339"/>
                </a:lnTo>
                <a:close/>
                <a:moveTo>
                  <a:pt x="1117" y="1130"/>
                </a:moveTo>
                <a:lnTo>
                  <a:pt x="1118" y="1132"/>
                </a:lnTo>
                <a:lnTo>
                  <a:pt x="1117" y="1134"/>
                </a:lnTo>
                <a:lnTo>
                  <a:pt x="1117" y="1132"/>
                </a:lnTo>
                <a:lnTo>
                  <a:pt x="1117" y="1130"/>
                </a:lnTo>
                <a:close/>
                <a:moveTo>
                  <a:pt x="1127" y="1123"/>
                </a:moveTo>
                <a:lnTo>
                  <a:pt x="1124" y="1123"/>
                </a:lnTo>
                <a:lnTo>
                  <a:pt x="1126" y="1123"/>
                </a:lnTo>
                <a:lnTo>
                  <a:pt x="1127" y="1123"/>
                </a:lnTo>
                <a:close/>
                <a:moveTo>
                  <a:pt x="1342" y="2078"/>
                </a:moveTo>
                <a:lnTo>
                  <a:pt x="1342" y="2080"/>
                </a:lnTo>
                <a:lnTo>
                  <a:pt x="1342" y="2078"/>
                </a:lnTo>
                <a:lnTo>
                  <a:pt x="1343" y="2080"/>
                </a:lnTo>
                <a:lnTo>
                  <a:pt x="1343" y="2078"/>
                </a:lnTo>
                <a:lnTo>
                  <a:pt x="1345" y="2078"/>
                </a:lnTo>
                <a:lnTo>
                  <a:pt x="1345" y="2080"/>
                </a:lnTo>
                <a:lnTo>
                  <a:pt x="1345" y="2081"/>
                </a:lnTo>
                <a:lnTo>
                  <a:pt x="1342" y="2081"/>
                </a:lnTo>
                <a:lnTo>
                  <a:pt x="1341" y="2081"/>
                </a:lnTo>
                <a:lnTo>
                  <a:pt x="1340" y="2082"/>
                </a:lnTo>
                <a:lnTo>
                  <a:pt x="1339" y="2083"/>
                </a:lnTo>
                <a:lnTo>
                  <a:pt x="1339" y="2085"/>
                </a:lnTo>
                <a:lnTo>
                  <a:pt x="1337" y="2083"/>
                </a:lnTo>
                <a:lnTo>
                  <a:pt x="1339" y="2082"/>
                </a:lnTo>
                <a:lnTo>
                  <a:pt x="1340" y="2081"/>
                </a:lnTo>
                <a:lnTo>
                  <a:pt x="1339" y="2081"/>
                </a:lnTo>
                <a:lnTo>
                  <a:pt x="1339" y="2080"/>
                </a:lnTo>
                <a:lnTo>
                  <a:pt x="1339" y="2078"/>
                </a:lnTo>
                <a:lnTo>
                  <a:pt x="1340" y="2078"/>
                </a:lnTo>
                <a:lnTo>
                  <a:pt x="1341" y="2078"/>
                </a:lnTo>
                <a:lnTo>
                  <a:pt x="1342" y="2078"/>
                </a:lnTo>
                <a:close/>
                <a:moveTo>
                  <a:pt x="1613" y="2021"/>
                </a:moveTo>
                <a:lnTo>
                  <a:pt x="1614" y="2021"/>
                </a:lnTo>
                <a:lnTo>
                  <a:pt x="1615" y="2021"/>
                </a:lnTo>
                <a:lnTo>
                  <a:pt x="1618" y="2022"/>
                </a:lnTo>
                <a:lnTo>
                  <a:pt x="1619" y="2021"/>
                </a:lnTo>
                <a:lnTo>
                  <a:pt x="1620" y="2022"/>
                </a:lnTo>
                <a:lnTo>
                  <a:pt x="1623" y="2022"/>
                </a:lnTo>
                <a:lnTo>
                  <a:pt x="1623" y="2021"/>
                </a:lnTo>
                <a:lnTo>
                  <a:pt x="1624" y="2021"/>
                </a:lnTo>
                <a:lnTo>
                  <a:pt x="1626" y="2021"/>
                </a:lnTo>
                <a:lnTo>
                  <a:pt x="1628" y="2021"/>
                </a:lnTo>
                <a:lnTo>
                  <a:pt x="1628" y="2022"/>
                </a:lnTo>
                <a:lnTo>
                  <a:pt x="1629" y="2022"/>
                </a:lnTo>
                <a:lnTo>
                  <a:pt x="1630" y="2023"/>
                </a:lnTo>
                <a:lnTo>
                  <a:pt x="1631" y="2023"/>
                </a:lnTo>
                <a:lnTo>
                  <a:pt x="1633" y="2024"/>
                </a:lnTo>
                <a:lnTo>
                  <a:pt x="1633" y="2025"/>
                </a:lnTo>
                <a:lnTo>
                  <a:pt x="1631" y="2025"/>
                </a:lnTo>
                <a:lnTo>
                  <a:pt x="1633" y="2027"/>
                </a:lnTo>
                <a:lnTo>
                  <a:pt x="1631" y="2028"/>
                </a:lnTo>
                <a:lnTo>
                  <a:pt x="1633" y="2029"/>
                </a:lnTo>
                <a:lnTo>
                  <a:pt x="1633" y="2030"/>
                </a:lnTo>
                <a:lnTo>
                  <a:pt x="1634" y="2032"/>
                </a:lnTo>
                <a:lnTo>
                  <a:pt x="1634" y="2033"/>
                </a:lnTo>
                <a:lnTo>
                  <a:pt x="1633" y="2034"/>
                </a:lnTo>
                <a:lnTo>
                  <a:pt x="1633" y="2035"/>
                </a:lnTo>
                <a:lnTo>
                  <a:pt x="1631" y="2037"/>
                </a:lnTo>
                <a:lnTo>
                  <a:pt x="1630" y="2038"/>
                </a:lnTo>
                <a:lnTo>
                  <a:pt x="1629" y="2039"/>
                </a:lnTo>
                <a:lnTo>
                  <a:pt x="1629" y="2038"/>
                </a:lnTo>
                <a:lnTo>
                  <a:pt x="1628" y="2038"/>
                </a:lnTo>
                <a:lnTo>
                  <a:pt x="1629" y="2037"/>
                </a:lnTo>
                <a:lnTo>
                  <a:pt x="1628" y="2037"/>
                </a:lnTo>
                <a:lnTo>
                  <a:pt x="1628" y="2035"/>
                </a:lnTo>
                <a:lnTo>
                  <a:pt x="1625" y="2034"/>
                </a:lnTo>
                <a:lnTo>
                  <a:pt x="1623" y="2035"/>
                </a:lnTo>
                <a:lnTo>
                  <a:pt x="1623" y="2034"/>
                </a:lnTo>
                <a:lnTo>
                  <a:pt x="1622" y="2034"/>
                </a:lnTo>
                <a:lnTo>
                  <a:pt x="1622" y="2033"/>
                </a:lnTo>
                <a:lnTo>
                  <a:pt x="1620" y="2033"/>
                </a:lnTo>
                <a:lnTo>
                  <a:pt x="1620" y="2032"/>
                </a:lnTo>
                <a:lnTo>
                  <a:pt x="1619" y="2032"/>
                </a:lnTo>
                <a:lnTo>
                  <a:pt x="1618" y="2032"/>
                </a:lnTo>
                <a:lnTo>
                  <a:pt x="1617" y="2032"/>
                </a:lnTo>
                <a:lnTo>
                  <a:pt x="1617" y="2033"/>
                </a:lnTo>
                <a:lnTo>
                  <a:pt x="1615" y="2033"/>
                </a:lnTo>
                <a:lnTo>
                  <a:pt x="1617" y="2033"/>
                </a:lnTo>
                <a:lnTo>
                  <a:pt x="1615" y="2033"/>
                </a:lnTo>
                <a:lnTo>
                  <a:pt x="1615" y="2032"/>
                </a:lnTo>
                <a:lnTo>
                  <a:pt x="1614" y="2032"/>
                </a:lnTo>
                <a:lnTo>
                  <a:pt x="1613" y="2030"/>
                </a:lnTo>
                <a:lnTo>
                  <a:pt x="1614" y="2030"/>
                </a:lnTo>
                <a:lnTo>
                  <a:pt x="1614" y="2029"/>
                </a:lnTo>
                <a:lnTo>
                  <a:pt x="1613" y="2029"/>
                </a:lnTo>
                <a:lnTo>
                  <a:pt x="1612" y="2029"/>
                </a:lnTo>
                <a:lnTo>
                  <a:pt x="1612" y="2028"/>
                </a:lnTo>
                <a:lnTo>
                  <a:pt x="1610" y="2028"/>
                </a:lnTo>
                <a:lnTo>
                  <a:pt x="1609" y="2028"/>
                </a:lnTo>
                <a:lnTo>
                  <a:pt x="1609" y="2029"/>
                </a:lnTo>
                <a:lnTo>
                  <a:pt x="1608" y="2028"/>
                </a:lnTo>
                <a:lnTo>
                  <a:pt x="1607" y="2028"/>
                </a:lnTo>
                <a:lnTo>
                  <a:pt x="1608" y="2028"/>
                </a:lnTo>
                <a:lnTo>
                  <a:pt x="1606" y="2028"/>
                </a:lnTo>
                <a:lnTo>
                  <a:pt x="1604" y="2027"/>
                </a:lnTo>
                <a:lnTo>
                  <a:pt x="1604" y="2025"/>
                </a:lnTo>
                <a:lnTo>
                  <a:pt x="1606" y="2025"/>
                </a:lnTo>
                <a:lnTo>
                  <a:pt x="1604" y="2024"/>
                </a:lnTo>
                <a:lnTo>
                  <a:pt x="1603" y="2024"/>
                </a:lnTo>
                <a:lnTo>
                  <a:pt x="1603" y="2023"/>
                </a:lnTo>
                <a:lnTo>
                  <a:pt x="1602" y="2023"/>
                </a:lnTo>
                <a:lnTo>
                  <a:pt x="1603" y="2023"/>
                </a:lnTo>
                <a:lnTo>
                  <a:pt x="1606" y="2022"/>
                </a:lnTo>
                <a:lnTo>
                  <a:pt x="1607" y="2022"/>
                </a:lnTo>
                <a:lnTo>
                  <a:pt x="1607" y="2023"/>
                </a:lnTo>
                <a:lnTo>
                  <a:pt x="1608" y="2022"/>
                </a:lnTo>
                <a:lnTo>
                  <a:pt x="1609" y="2022"/>
                </a:lnTo>
                <a:lnTo>
                  <a:pt x="1613" y="2022"/>
                </a:lnTo>
                <a:lnTo>
                  <a:pt x="1613" y="2021"/>
                </a:lnTo>
                <a:close/>
                <a:moveTo>
                  <a:pt x="1599" y="2014"/>
                </a:moveTo>
                <a:lnTo>
                  <a:pt x="1601" y="2016"/>
                </a:lnTo>
                <a:lnTo>
                  <a:pt x="1599" y="2017"/>
                </a:lnTo>
                <a:lnTo>
                  <a:pt x="1601" y="2017"/>
                </a:lnTo>
                <a:lnTo>
                  <a:pt x="1601" y="2018"/>
                </a:lnTo>
                <a:lnTo>
                  <a:pt x="1599" y="2019"/>
                </a:lnTo>
                <a:lnTo>
                  <a:pt x="1598" y="2019"/>
                </a:lnTo>
                <a:lnTo>
                  <a:pt x="1598" y="2018"/>
                </a:lnTo>
                <a:lnTo>
                  <a:pt x="1597" y="2019"/>
                </a:lnTo>
                <a:lnTo>
                  <a:pt x="1596" y="2019"/>
                </a:lnTo>
                <a:lnTo>
                  <a:pt x="1594" y="2019"/>
                </a:lnTo>
                <a:lnTo>
                  <a:pt x="1593" y="2018"/>
                </a:lnTo>
                <a:lnTo>
                  <a:pt x="1596" y="2018"/>
                </a:lnTo>
                <a:lnTo>
                  <a:pt x="1596" y="2016"/>
                </a:lnTo>
                <a:lnTo>
                  <a:pt x="1594" y="2016"/>
                </a:lnTo>
                <a:lnTo>
                  <a:pt x="1594" y="2014"/>
                </a:lnTo>
                <a:lnTo>
                  <a:pt x="1596" y="2016"/>
                </a:lnTo>
                <a:lnTo>
                  <a:pt x="1597" y="2016"/>
                </a:lnTo>
                <a:lnTo>
                  <a:pt x="1598" y="2014"/>
                </a:lnTo>
                <a:lnTo>
                  <a:pt x="1599" y="2014"/>
                </a:lnTo>
                <a:close/>
                <a:moveTo>
                  <a:pt x="1487" y="1828"/>
                </a:moveTo>
                <a:lnTo>
                  <a:pt x="1487" y="1830"/>
                </a:lnTo>
                <a:lnTo>
                  <a:pt x="1489" y="1828"/>
                </a:lnTo>
                <a:lnTo>
                  <a:pt x="1490" y="1830"/>
                </a:lnTo>
                <a:lnTo>
                  <a:pt x="1490" y="1828"/>
                </a:lnTo>
                <a:lnTo>
                  <a:pt x="1490" y="1827"/>
                </a:lnTo>
                <a:lnTo>
                  <a:pt x="1491" y="1827"/>
                </a:lnTo>
                <a:lnTo>
                  <a:pt x="1491" y="1826"/>
                </a:lnTo>
                <a:lnTo>
                  <a:pt x="1492" y="1826"/>
                </a:lnTo>
                <a:lnTo>
                  <a:pt x="1494" y="1826"/>
                </a:lnTo>
                <a:lnTo>
                  <a:pt x="1494" y="1827"/>
                </a:lnTo>
                <a:lnTo>
                  <a:pt x="1495" y="1826"/>
                </a:lnTo>
                <a:lnTo>
                  <a:pt x="1494" y="1825"/>
                </a:lnTo>
                <a:lnTo>
                  <a:pt x="1494" y="1824"/>
                </a:lnTo>
                <a:lnTo>
                  <a:pt x="1494" y="1822"/>
                </a:lnTo>
                <a:lnTo>
                  <a:pt x="1492" y="1822"/>
                </a:lnTo>
                <a:lnTo>
                  <a:pt x="1492" y="1821"/>
                </a:lnTo>
                <a:lnTo>
                  <a:pt x="1494" y="1821"/>
                </a:lnTo>
                <a:lnTo>
                  <a:pt x="1494" y="1822"/>
                </a:lnTo>
                <a:lnTo>
                  <a:pt x="1495" y="1824"/>
                </a:lnTo>
                <a:lnTo>
                  <a:pt x="1496" y="1824"/>
                </a:lnTo>
                <a:lnTo>
                  <a:pt x="1496" y="1822"/>
                </a:lnTo>
                <a:lnTo>
                  <a:pt x="1497" y="1822"/>
                </a:lnTo>
                <a:lnTo>
                  <a:pt x="1498" y="1822"/>
                </a:lnTo>
                <a:lnTo>
                  <a:pt x="1498" y="1821"/>
                </a:lnTo>
                <a:lnTo>
                  <a:pt x="1498" y="1820"/>
                </a:lnTo>
                <a:lnTo>
                  <a:pt x="1500" y="1820"/>
                </a:lnTo>
                <a:lnTo>
                  <a:pt x="1498" y="1821"/>
                </a:lnTo>
                <a:lnTo>
                  <a:pt x="1498" y="1822"/>
                </a:lnTo>
                <a:lnTo>
                  <a:pt x="1500" y="1822"/>
                </a:lnTo>
                <a:lnTo>
                  <a:pt x="1498" y="1822"/>
                </a:lnTo>
                <a:lnTo>
                  <a:pt x="1498" y="1824"/>
                </a:lnTo>
                <a:lnTo>
                  <a:pt x="1500" y="1824"/>
                </a:lnTo>
                <a:lnTo>
                  <a:pt x="1498" y="1825"/>
                </a:lnTo>
                <a:lnTo>
                  <a:pt x="1500" y="1825"/>
                </a:lnTo>
                <a:lnTo>
                  <a:pt x="1501" y="1825"/>
                </a:lnTo>
                <a:lnTo>
                  <a:pt x="1502" y="1824"/>
                </a:lnTo>
                <a:lnTo>
                  <a:pt x="1501" y="1824"/>
                </a:lnTo>
                <a:lnTo>
                  <a:pt x="1501" y="1822"/>
                </a:lnTo>
                <a:lnTo>
                  <a:pt x="1501" y="1821"/>
                </a:lnTo>
                <a:lnTo>
                  <a:pt x="1501" y="1822"/>
                </a:lnTo>
                <a:lnTo>
                  <a:pt x="1501" y="1821"/>
                </a:lnTo>
                <a:lnTo>
                  <a:pt x="1502" y="1821"/>
                </a:lnTo>
                <a:lnTo>
                  <a:pt x="1502" y="1820"/>
                </a:lnTo>
                <a:lnTo>
                  <a:pt x="1503" y="1820"/>
                </a:lnTo>
                <a:lnTo>
                  <a:pt x="1503" y="1821"/>
                </a:lnTo>
                <a:lnTo>
                  <a:pt x="1505" y="1821"/>
                </a:lnTo>
                <a:lnTo>
                  <a:pt x="1503" y="1821"/>
                </a:lnTo>
                <a:lnTo>
                  <a:pt x="1503" y="1820"/>
                </a:lnTo>
                <a:lnTo>
                  <a:pt x="1505" y="1820"/>
                </a:lnTo>
                <a:lnTo>
                  <a:pt x="1506" y="1820"/>
                </a:lnTo>
                <a:lnTo>
                  <a:pt x="1506" y="1819"/>
                </a:lnTo>
                <a:lnTo>
                  <a:pt x="1507" y="1819"/>
                </a:lnTo>
                <a:lnTo>
                  <a:pt x="1508" y="1819"/>
                </a:lnTo>
                <a:lnTo>
                  <a:pt x="1508" y="1820"/>
                </a:lnTo>
                <a:lnTo>
                  <a:pt x="1508" y="1819"/>
                </a:lnTo>
                <a:lnTo>
                  <a:pt x="1508" y="1817"/>
                </a:lnTo>
                <a:lnTo>
                  <a:pt x="1508" y="1816"/>
                </a:lnTo>
                <a:lnTo>
                  <a:pt x="1507" y="1816"/>
                </a:lnTo>
                <a:lnTo>
                  <a:pt x="1508" y="1816"/>
                </a:lnTo>
                <a:lnTo>
                  <a:pt x="1508" y="1815"/>
                </a:lnTo>
                <a:lnTo>
                  <a:pt x="1508" y="1816"/>
                </a:lnTo>
                <a:lnTo>
                  <a:pt x="1510" y="1816"/>
                </a:lnTo>
                <a:lnTo>
                  <a:pt x="1511" y="1816"/>
                </a:lnTo>
                <a:lnTo>
                  <a:pt x="1510" y="1816"/>
                </a:lnTo>
                <a:lnTo>
                  <a:pt x="1511" y="1816"/>
                </a:lnTo>
                <a:lnTo>
                  <a:pt x="1511" y="1817"/>
                </a:lnTo>
                <a:lnTo>
                  <a:pt x="1511" y="1816"/>
                </a:lnTo>
                <a:lnTo>
                  <a:pt x="1511" y="1815"/>
                </a:lnTo>
                <a:lnTo>
                  <a:pt x="1510" y="1815"/>
                </a:lnTo>
                <a:lnTo>
                  <a:pt x="1511" y="1815"/>
                </a:lnTo>
                <a:lnTo>
                  <a:pt x="1511" y="1814"/>
                </a:lnTo>
                <a:lnTo>
                  <a:pt x="1511" y="1815"/>
                </a:lnTo>
                <a:lnTo>
                  <a:pt x="1512" y="1815"/>
                </a:lnTo>
                <a:lnTo>
                  <a:pt x="1513" y="1814"/>
                </a:lnTo>
                <a:lnTo>
                  <a:pt x="1512" y="1814"/>
                </a:lnTo>
                <a:lnTo>
                  <a:pt x="1511" y="1814"/>
                </a:lnTo>
                <a:lnTo>
                  <a:pt x="1511" y="1812"/>
                </a:lnTo>
                <a:lnTo>
                  <a:pt x="1512" y="1812"/>
                </a:lnTo>
                <a:lnTo>
                  <a:pt x="1513" y="1812"/>
                </a:lnTo>
                <a:lnTo>
                  <a:pt x="1512" y="1811"/>
                </a:lnTo>
                <a:lnTo>
                  <a:pt x="1512" y="1810"/>
                </a:lnTo>
                <a:lnTo>
                  <a:pt x="1513" y="1810"/>
                </a:lnTo>
                <a:lnTo>
                  <a:pt x="1513" y="1811"/>
                </a:lnTo>
                <a:lnTo>
                  <a:pt x="1513" y="1810"/>
                </a:lnTo>
                <a:lnTo>
                  <a:pt x="1514" y="1810"/>
                </a:lnTo>
                <a:lnTo>
                  <a:pt x="1513" y="1810"/>
                </a:lnTo>
                <a:lnTo>
                  <a:pt x="1513" y="1809"/>
                </a:lnTo>
                <a:lnTo>
                  <a:pt x="1512" y="1808"/>
                </a:lnTo>
                <a:lnTo>
                  <a:pt x="1513" y="1808"/>
                </a:lnTo>
                <a:lnTo>
                  <a:pt x="1513" y="1809"/>
                </a:lnTo>
                <a:lnTo>
                  <a:pt x="1514" y="1808"/>
                </a:lnTo>
                <a:lnTo>
                  <a:pt x="1514" y="1809"/>
                </a:lnTo>
                <a:lnTo>
                  <a:pt x="1516" y="1809"/>
                </a:lnTo>
                <a:lnTo>
                  <a:pt x="1516" y="1808"/>
                </a:lnTo>
                <a:lnTo>
                  <a:pt x="1516" y="1806"/>
                </a:lnTo>
                <a:lnTo>
                  <a:pt x="1517" y="1808"/>
                </a:lnTo>
                <a:lnTo>
                  <a:pt x="1517" y="1806"/>
                </a:lnTo>
                <a:lnTo>
                  <a:pt x="1518" y="1806"/>
                </a:lnTo>
                <a:lnTo>
                  <a:pt x="1517" y="1808"/>
                </a:lnTo>
                <a:lnTo>
                  <a:pt x="1518" y="1808"/>
                </a:lnTo>
                <a:lnTo>
                  <a:pt x="1518" y="1806"/>
                </a:lnTo>
                <a:lnTo>
                  <a:pt x="1519" y="1806"/>
                </a:lnTo>
                <a:lnTo>
                  <a:pt x="1518" y="1805"/>
                </a:lnTo>
                <a:lnTo>
                  <a:pt x="1518" y="1804"/>
                </a:lnTo>
                <a:lnTo>
                  <a:pt x="1519" y="1804"/>
                </a:lnTo>
                <a:lnTo>
                  <a:pt x="1521" y="1804"/>
                </a:lnTo>
                <a:lnTo>
                  <a:pt x="1522" y="1804"/>
                </a:lnTo>
                <a:lnTo>
                  <a:pt x="1522" y="1803"/>
                </a:lnTo>
                <a:lnTo>
                  <a:pt x="1521" y="1803"/>
                </a:lnTo>
                <a:lnTo>
                  <a:pt x="1521" y="1801"/>
                </a:lnTo>
                <a:lnTo>
                  <a:pt x="1521" y="1800"/>
                </a:lnTo>
                <a:lnTo>
                  <a:pt x="1522" y="1801"/>
                </a:lnTo>
                <a:lnTo>
                  <a:pt x="1522" y="1800"/>
                </a:lnTo>
                <a:lnTo>
                  <a:pt x="1522" y="1801"/>
                </a:lnTo>
                <a:lnTo>
                  <a:pt x="1523" y="1803"/>
                </a:lnTo>
                <a:lnTo>
                  <a:pt x="1523" y="1801"/>
                </a:lnTo>
                <a:lnTo>
                  <a:pt x="1523" y="1800"/>
                </a:lnTo>
                <a:lnTo>
                  <a:pt x="1524" y="1800"/>
                </a:lnTo>
                <a:lnTo>
                  <a:pt x="1524" y="1799"/>
                </a:lnTo>
                <a:lnTo>
                  <a:pt x="1523" y="1798"/>
                </a:lnTo>
                <a:lnTo>
                  <a:pt x="1524" y="1799"/>
                </a:lnTo>
                <a:lnTo>
                  <a:pt x="1526" y="1799"/>
                </a:lnTo>
                <a:lnTo>
                  <a:pt x="1527" y="1799"/>
                </a:lnTo>
                <a:lnTo>
                  <a:pt x="1526" y="1798"/>
                </a:lnTo>
                <a:lnTo>
                  <a:pt x="1527" y="1798"/>
                </a:lnTo>
                <a:lnTo>
                  <a:pt x="1526" y="1798"/>
                </a:lnTo>
                <a:lnTo>
                  <a:pt x="1526" y="1796"/>
                </a:lnTo>
                <a:lnTo>
                  <a:pt x="1524" y="1796"/>
                </a:lnTo>
                <a:lnTo>
                  <a:pt x="1523" y="1795"/>
                </a:lnTo>
                <a:lnTo>
                  <a:pt x="1524" y="1795"/>
                </a:lnTo>
                <a:lnTo>
                  <a:pt x="1526" y="1794"/>
                </a:lnTo>
                <a:lnTo>
                  <a:pt x="1527" y="1794"/>
                </a:lnTo>
                <a:lnTo>
                  <a:pt x="1527" y="1793"/>
                </a:lnTo>
                <a:lnTo>
                  <a:pt x="1528" y="1793"/>
                </a:lnTo>
                <a:lnTo>
                  <a:pt x="1529" y="1793"/>
                </a:lnTo>
                <a:lnTo>
                  <a:pt x="1529" y="1792"/>
                </a:lnTo>
                <a:lnTo>
                  <a:pt x="1527" y="1783"/>
                </a:lnTo>
                <a:lnTo>
                  <a:pt x="1527" y="1782"/>
                </a:lnTo>
                <a:lnTo>
                  <a:pt x="1526" y="1782"/>
                </a:lnTo>
                <a:lnTo>
                  <a:pt x="1524" y="1782"/>
                </a:lnTo>
                <a:lnTo>
                  <a:pt x="1526" y="1780"/>
                </a:lnTo>
                <a:lnTo>
                  <a:pt x="1526" y="1779"/>
                </a:lnTo>
                <a:lnTo>
                  <a:pt x="1527" y="1779"/>
                </a:lnTo>
                <a:lnTo>
                  <a:pt x="1527" y="1778"/>
                </a:lnTo>
                <a:lnTo>
                  <a:pt x="1528" y="1779"/>
                </a:lnTo>
                <a:lnTo>
                  <a:pt x="1528" y="1778"/>
                </a:lnTo>
                <a:lnTo>
                  <a:pt x="1527" y="1778"/>
                </a:lnTo>
                <a:lnTo>
                  <a:pt x="1526" y="1778"/>
                </a:lnTo>
                <a:lnTo>
                  <a:pt x="1524" y="1777"/>
                </a:lnTo>
                <a:lnTo>
                  <a:pt x="1524" y="1778"/>
                </a:lnTo>
                <a:lnTo>
                  <a:pt x="1523" y="1778"/>
                </a:lnTo>
                <a:lnTo>
                  <a:pt x="1523" y="1779"/>
                </a:lnTo>
                <a:lnTo>
                  <a:pt x="1522" y="1779"/>
                </a:lnTo>
                <a:lnTo>
                  <a:pt x="1521" y="1780"/>
                </a:lnTo>
                <a:lnTo>
                  <a:pt x="1519" y="1780"/>
                </a:lnTo>
                <a:lnTo>
                  <a:pt x="1521" y="1780"/>
                </a:lnTo>
                <a:lnTo>
                  <a:pt x="1521" y="1782"/>
                </a:lnTo>
                <a:lnTo>
                  <a:pt x="1518" y="1783"/>
                </a:lnTo>
                <a:lnTo>
                  <a:pt x="1518" y="1780"/>
                </a:lnTo>
                <a:lnTo>
                  <a:pt x="1518" y="1782"/>
                </a:lnTo>
                <a:lnTo>
                  <a:pt x="1517" y="1782"/>
                </a:lnTo>
                <a:lnTo>
                  <a:pt x="1516" y="1783"/>
                </a:lnTo>
                <a:lnTo>
                  <a:pt x="1516" y="1784"/>
                </a:lnTo>
                <a:lnTo>
                  <a:pt x="1514" y="1784"/>
                </a:lnTo>
                <a:lnTo>
                  <a:pt x="1516" y="1784"/>
                </a:lnTo>
                <a:lnTo>
                  <a:pt x="1514" y="1784"/>
                </a:lnTo>
                <a:lnTo>
                  <a:pt x="1513" y="1784"/>
                </a:lnTo>
                <a:lnTo>
                  <a:pt x="1512" y="1784"/>
                </a:lnTo>
                <a:lnTo>
                  <a:pt x="1512" y="1783"/>
                </a:lnTo>
                <a:lnTo>
                  <a:pt x="1511" y="1783"/>
                </a:lnTo>
                <a:lnTo>
                  <a:pt x="1512" y="1783"/>
                </a:lnTo>
                <a:lnTo>
                  <a:pt x="1512" y="1782"/>
                </a:lnTo>
                <a:lnTo>
                  <a:pt x="1508" y="1782"/>
                </a:lnTo>
                <a:lnTo>
                  <a:pt x="1507" y="1782"/>
                </a:lnTo>
                <a:lnTo>
                  <a:pt x="1506" y="1782"/>
                </a:lnTo>
                <a:lnTo>
                  <a:pt x="1503" y="1782"/>
                </a:lnTo>
                <a:lnTo>
                  <a:pt x="1502" y="1782"/>
                </a:lnTo>
                <a:lnTo>
                  <a:pt x="1502" y="1780"/>
                </a:lnTo>
                <a:lnTo>
                  <a:pt x="1501" y="1780"/>
                </a:lnTo>
                <a:lnTo>
                  <a:pt x="1502" y="1780"/>
                </a:lnTo>
                <a:lnTo>
                  <a:pt x="1502" y="1782"/>
                </a:lnTo>
                <a:lnTo>
                  <a:pt x="1501" y="1782"/>
                </a:lnTo>
                <a:lnTo>
                  <a:pt x="1501" y="1780"/>
                </a:lnTo>
                <a:lnTo>
                  <a:pt x="1500" y="1780"/>
                </a:lnTo>
                <a:lnTo>
                  <a:pt x="1500" y="1779"/>
                </a:lnTo>
                <a:lnTo>
                  <a:pt x="1497" y="1778"/>
                </a:lnTo>
                <a:lnTo>
                  <a:pt x="1498" y="1777"/>
                </a:lnTo>
                <a:lnTo>
                  <a:pt x="1500" y="1777"/>
                </a:lnTo>
                <a:lnTo>
                  <a:pt x="1500" y="1776"/>
                </a:lnTo>
                <a:lnTo>
                  <a:pt x="1501" y="1776"/>
                </a:lnTo>
                <a:lnTo>
                  <a:pt x="1502" y="1776"/>
                </a:lnTo>
                <a:lnTo>
                  <a:pt x="1502" y="1774"/>
                </a:lnTo>
                <a:lnTo>
                  <a:pt x="1502" y="1776"/>
                </a:lnTo>
                <a:lnTo>
                  <a:pt x="1506" y="1774"/>
                </a:lnTo>
                <a:lnTo>
                  <a:pt x="1508" y="1773"/>
                </a:lnTo>
                <a:lnTo>
                  <a:pt x="1507" y="1774"/>
                </a:lnTo>
                <a:lnTo>
                  <a:pt x="1506" y="1776"/>
                </a:lnTo>
                <a:lnTo>
                  <a:pt x="1507" y="1776"/>
                </a:lnTo>
                <a:lnTo>
                  <a:pt x="1508" y="1776"/>
                </a:lnTo>
                <a:lnTo>
                  <a:pt x="1508" y="1777"/>
                </a:lnTo>
                <a:lnTo>
                  <a:pt x="1510" y="1777"/>
                </a:lnTo>
                <a:lnTo>
                  <a:pt x="1510" y="1776"/>
                </a:lnTo>
                <a:lnTo>
                  <a:pt x="1511" y="1776"/>
                </a:lnTo>
                <a:lnTo>
                  <a:pt x="1512" y="1776"/>
                </a:lnTo>
                <a:lnTo>
                  <a:pt x="1513" y="1776"/>
                </a:lnTo>
                <a:lnTo>
                  <a:pt x="1513" y="1774"/>
                </a:lnTo>
                <a:lnTo>
                  <a:pt x="1512" y="1774"/>
                </a:lnTo>
                <a:lnTo>
                  <a:pt x="1513" y="1772"/>
                </a:lnTo>
                <a:lnTo>
                  <a:pt x="1513" y="1773"/>
                </a:lnTo>
                <a:lnTo>
                  <a:pt x="1514" y="1772"/>
                </a:lnTo>
                <a:lnTo>
                  <a:pt x="1514" y="1773"/>
                </a:lnTo>
                <a:lnTo>
                  <a:pt x="1516" y="1773"/>
                </a:lnTo>
                <a:lnTo>
                  <a:pt x="1517" y="1773"/>
                </a:lnTo>
                <a:lnTo>
                  <a:pt x="1518" y="1773"/>
                </a:lnTo>
                <a:lnTo>
                  <a:pt x="1518" y="1772"/>
                </a:lnTo>
                <a:lnTo>
                  <a:pt x="1519" y="1772"/>
                </a:lnTo>
                <a:lnTo>
                  <a:pt x="1521" y="1771"/>
                </a:lnTo>
                <a:lnTo>
                  <a:pt x="1522" y="1772"/>
                </a:lnTo>
                <a:lnTo>
                  <a:pt x="1522" y="1773"/>
                </a:lnTo>
                <a:lnTo>
                  <a:pt x="1522" y="1772"/>
                </a:lnTo>
                <a:lnTo>
                  <a:pt x="1523" y="1772"/>
                </a:lnTo>
                <a:lnTo>
                  <a:pt x="1524" y="1771"/>
                </a:lnTo>
                <a:lnTo>
                  <a:pt x="1524" y="1772"/>
                </a:lnTo>
                <a:lnTo>
                  <a:pt x="1523" y="1774"/>
                </a:lnTo>
                <a:lnTo>
                  <a:pt x="1524" y="1774"/>
                </a:lnTo>
                <a:lnTo>
                  <a:pt x="1526" y="1773"/>
                </a:lnTo>
                <a:lnTo>
                  <a:pt x="1527" y="1774"/>
                </a:lnTo>
                <a:lnTo>
                  <a:pt x="1527" y="1773"/>
                </a:lnTo>
                <a:lnTo>
                  <a:pt x="1528" y="1774"/>
                </a:lnTo>
                <a:lnTo>
                  <a:pt x="1528" y="1773"/>
                </a:lnTo>
                <a:lnTo>
                  <a:pt x="1529" y="1773"/>
                </a:lnTo>
                <a:lnTo>
                  <a:pt x="1530" y="1773"/>
                </a:lnTo>
                <a:lnTo>
                  <a:pt x="1530" y="1772"/>
                </a:lnTo>
                <a:lnTo>
                  <a:pt x="1529" y="1772"/>
                </a:lnTo>
                <a:lnTo>
                  <a:pt x="1529" y="1771"/>
                </a:lnTo>
                <a:lnTo>
                  <a:pt x="1530" y="1772"/>
                </a:lnTo>
                <a:lnTo>
                  <a:pt x="1532" y="1772"/>
                </a:lnTo>
                <a:lnTo>
                  <a:pt x="1533" y="1772"/>
                </a:lnTo>
                <a:lnTo>
                  <a:pt x="1534" y="1772"/>
                </a:lnTo>
                <a:lnTo>
                  <a:pt x="1534" y="1771"/>
                </a:lnTo>
                <a:lnTo>
                  <a:pt x="1534" y="1772"/>
                </a:lnTo>
                <a:lnTo>
                  <a:pt x="1534" y="1771"/>
                </a:lnTo>
                <a:lnTo>
                  <a:pt x="1534" y="1769"/>
                </a:lnTo>
                <a:lnTo>
                  <a:pt x="1533" y="1769"/>
                </a:lnTo>
                <a:lnTo>
                  <a:pt x="1533" y="1768"/>
                </a:lnTo>
                <a:lnTo>
                  <a:pt x="1532" y="1769"/>
                </a:lnTo>
                <a:lnTo>
                  <a:pt x="1532" y="1768"/>
                </a:lnTo>
                <a:lnTo>
                  <a:pt x="1533" y="1768"/>
                </a:lnTo>
                <a:lnTo>
                  <a:pt x="1532" y="1768"/>
                </a:lnTo>
                <a:lnTo>
                  <a:pt x="1530" y="1768"/>
                </a:lnTo>
                <a:lnTo>
                  <a:pt x="1529" y="1766"/>
                </a:lnTo>
                <a:lnTo>
                  <a:pt x="1529" y="1768"/>
                </a:lnTo>
                <a:lnTo>
                  <a:pt x="1528" y="1767"/>
                </a:lnTo>
                <a:lnTo>
                  <a:pt x="1527" y="1767"/>
                </a:lnTo>
                <a:lnTo>
                  <a:pt x="1526" y="1767"/>
                </a:lnTo>
                <a:lnTo>
                  <a:pt x="1526" y="1764"/>
                </a:lnTo>
                <a:lnTo>
                  <a:pt x="1526" y="1766"/>
                </a:lnTo>
                <a:lnTo>
                  <a:pt x="1524" y="1767"/>
                </a:lnTo>
                <a:lnTo>
                  <a:pt x="1524" y="1766"/>
                </a:lnTo>
                <a:lnTo>
                  <a:pt x="1523" y="1766"/>
                </a:lnTo>
                <a:lnTo>
                  <a:pt x="1522" y="1766"/>
                </a:lnTo>
                <a:lnTo>
                  <a:pt x="1521" y="1766"/>
                </a:lnTo>
                <a:lnTo>
                  <a:pt x="1521" y="1764"/>
                </a:lnTo>
                <a:lnTo>
                  <a:pt x="1519" y="1763"/>
                </a:lnTo>
                <a:lnTo>
                  <a:pt x="1522" y="1763"/>
                </a:lnTo>
                <a:lnTo>
                  <a:pt x="1523" y="1762"/>
                </a:lnTo>
                <a:lnTo>
                  <a:pt x="1522" y="1762"/>
                </a:lnTo>
                <a:lnTo>
                  <a:pt x="1523" y="1761"/>
                </a:lnTo>
                <a:lnTo>
                  <a:pt x="1522" y="1760"/>
                </a:lnTo>
                <a:lnTo>
                  <a:pt x="1523" y="1760"/>
                </a:lnTo>
                <a:lnTo>
                  <a:pt x="1524" y="1760"/>
                </a:lnTo>
                <a:lnTo>
                  <a:pt x="1524" y="1758"/>
                </a:lnTo>
                <a:lnTo>
                  <a:pt x="1526" y="1760"/>
                </a:lnTo>
                <a:lnTo>
                  <a:pt x="1527" y="1761"/>
                </a:lnTo>
                <a:lnTo>
                  <a:pt x="1527" y="1760"/>
                </a:lnTo>
                <a:lnTo>
                  <a:pt x="1528" y="1761"/>
                </a:lnTo>
                <a:lnTo>
                  <a:pt x="1529" y="1760"/>
                </a:lnTo>
                <a:lnTo>
                  <a:pt x="1529" y="1761"/>
                </a:lnTo>
                <a:lnTo>
                  <a:pt x="1530" y="1761"/>
                </a:lnTo>
                <a:lnTo>
                  <a:pt x="1530" y="1762"/>
                </a:lnTo>
                <a:lnTo>
                  <a:pt x="1530" y="1763"/>
                </a:lnTo>
                <a:lnTo>
                  <a:pt x="1532" y="1762"/>
                </a:lnTo>
                <a:lnTo>
                  <a:pt x="1533" y="1762"/>
                </a:lnTo>
                <a:lnTo>
                  <a:pt x="1534" y="1762"/>
                </a:lnTo>
                <a:lnTo>
                  <a:pt x="1533" y="1761"/>
                </a:lnTo>
                <a:lnTo>
                  <a:pt x="1534" y="1761"/>
                </a:lnTo>
                <a:lnTo>
                  <a:pt x="1535" y="1760"/>
                </a:lnTo>
                <a:lnTo>
                  <a:pt x="1534" y="1758"/>
                </a:lnTo>
                <a:lnTo>
                  <a:pt x="1537" y="1758"/>
                </a:lnTo>
                <a:lnTo>
                  <a:pt x="1538" y="1760"/>
                </a:lnTo>
                <a:lnTo>
                  <a:pt x="1538" y="1761"/>
                </a:lnTo>
                <a:lnTo>
                  <a:pt x="1538" y="1762"/>
                </a:lnTo>
                <a:lnTo>
                  <a:pt x="1539" y="1761"/>
                </a:lnTo>
                <a:lnTo>
                  <a:pt x="1539" y="1760"/>
                </a:lnTo>
                <a:lnTo>
                  <a:pt x="1539" y="1758"/>
                </a:lnTo>
                <a:lnTo>
                  <a:pt x="1540" y="1758"/>
                </a:lnTo>
                <a:lnTo>
                  <a:pt x="1540" y="1760"/>
                </a:lnTo>
                <a:lnTo>
                  <a:pt x="1542" y="1758"/>
                </a:lnTo>
                <a:lnTo>
                  <a:pt x="1542" y="1760"/>
                </a:lnTo>
                <a:lnTo>
                  <a:pt x="1543" y="1760"/>
                </a:lnTo>
                <a:lnTo>
                  <a:pt x="1544" y="1761"/>
                </a:lnTo>
                <a:lnTo>
                  <a:pt x="1544" y="1760"/>
                </a:lnTo>
                <a:lnTo>
                  <a:pt x="1545" y="1760"/>
                </a:lnTo>
                <a:lnTo>
                  <a:pt x="1546" y="1761"/>
                </a:lnTo>
                <a:lnTo>
                  <a:pt x="1546" y="1760"/>
                </a:lnTo>
                <a:lnTo>
                  <a:pt x="1549" y="1761"/>
                </a:lnTo>
                <a:lnTo>
                  <a:pt x="1549" y="1762"/>
                </a:lnTo>
                <a:lnTo>
                  <a:pt x="1550" y="1762"/>
                </a:lnTo>
                <a:lnTo>
                  <a:pt x="1550" y="1761"/>
                </a:lnTo>
                <a:lnTo>
                  <a:pt x="1551" y="1762"/>
                </a:lnTo>
                <a:lnTo>
                  <a:pt x="1553" y="1761"/>
                </a:lnTo>
                <a:lnTo>
                  <a:pt x="1553" y="1760"/>
                </a:lnTo>
                <a:lnTo>
                  <a:pt x="1553" y="1761"/>
                </a:lnTo>
                <a:lnTo>
                  <a:pt x="1554" y="1761"/>
                </a:lnTo>
                <a:lnTo>
                  <a:pt x="1555" y="1760"/>
                </a:lnTo>
                <a:lnTo>
                  <a:pt x="1556" y="1760"/>
                </a:lnTo>
                <a:lnTo>
                  <a:pt x="1556" y="1758"/>
                </a:lnTo>
                <a:lnTo>
                  <a:pt x="1555" y="1758"/>
                </a:lnTo>
                <a:lnTo>
                  <a:pt x="1556" y="1758"/>
                </a:lnTo>
                <a:lnTo>
                  <a:pt x="1555" y="1758"/>
                </a:lnTo>
                <a:lnTo>
                  <a:pt x="1555" y="1757"/>
                </a:lnTo>
                <a:lnTo>
                  <a:pt x="1554" y="1757"/>
                </a:lnTo>
                <a:lnTo>
                  <a:pt x="1554" y="1756"/>
                </a:lnTo>
                <a:lnTo>
                  <a:pt x="1553" y="1757"/>
                </a:lnTo>
                <a:lnTo>
                  <a:pt x="1553" y="1756"/>
                </a:lnTo>
                <a:lnTo>
                  <a:pt x="1553" y="1755"/>
                </a:lnTo>
                <a:lnTo>
                  <a:pt x="1553" y="1753"/>
                </a:lnTo>
                <a:lnTo>
                  <a:pt x="1551" y="1752"/>
                </a:lnTo>
                <a:lnTo>
                  <a:pt x="1551" y="1751"/>
                </a:lnTo>
                <a:lnTo>
                  <a:pt x="1553" y="1751"/>
                </a:lnTo>
                <a:lnTo>
                  <a:pt x="1554" y="1751"/>
                </a:lnTo>
                <a:lnTo>
                  <a:pt x="1554" y="1752"/>
                </a:lnTo>
                <a:lnTo>
                  <a:pt x="1555" y="1752"/>
                </a:lnTo>
                <a:lnTo>
                  <a:pt x="1556" y="1752"/>
                </a:lnTo>
                <a:lnTo>
                  <a:pt x="1558" y="1752"/>
                </a:lnTo>
                <a:lnTo>
                  <a:pt x="1559" y="1752"/>
                </a:lnTo>
                <a:lnTo>
                  <a:pt x="1560" y="1752"/>
                </a:lnTo>
                <a:lnTo>
                  <a:pt x="1561" y="1752"/>
                </a:lnTo>
                <a:lnTo>
                  <a:pt x="1562" y="1752"/>
                </a:lnTo>
                <a:lnTo>
                  <a:pt x="1564" y="1752"/>
                </a:lnTo>
                <a:lnTo>
                  <a:pt x="1562" y="1753"/>
                </a:lnTo>
                <a:lnTo>
                  <a:pt x="1562" y="1755"/>
                </a:lnTo>
                <a:lnTo>
                  <a:pt x="1564" y="1756"/>
                </a:lnTo>
                <a:lnTo>
                  <a:pt x="1564" y="1755"/>
                </a:lnTo>
                <a:lnTo>
                  <a:pt x="1565" y="1755"/>
                </a:lnTo>
                <a:lnTo>
                  <a:pt x="1566" y="1755"/>
                </a:lnTo>
                <a:lnTo>
                  <a:pt x="1566" y="1756"/>
                </a:lnTo>
                <a:lnTo>
                  <a:pt x="1565" y="1756"/>
                </a:lnTo>
                <a:lnTo>
                  <a:pt x="1564" y="1756"/>
                </a:lnTo>
                <a:lnTo>
                  <a:pt x="1564" y="1757"/>
                </a:lnTo>
                <a:lnTo>
                  <a:pt x="1562" y="1757"/>
                </a:lnTo>
                <a:lnTo>
                  <a:pt x="1564" y="1758"/>
                </a:lnTo>
                <a:lnTo>
                  <a:pt x="1565" y="1758"/>
                </a:lnTo>
                <a:lnTo>
                  <a:pt x="1566" y="1758"/>
                </a:lnTo>
                <a:lnTo>
                  <a:pt x="1567" y="1758"/>
                </a:lnTo>
                <a:lnTo>
                  <a:pt x="1567" y="1760"/>
                </a:lnTo>
                <a:lnTo>
                  <a:pt x="1569" y="1758"/>
                </a:lnTo>
                <a:lnTo>
                  <a:pt x="1569" y="1760"/>
                </a:lnTo>
                <a:lnTo>
                  <a:pt x="1569" y="1761"/>
                </a:lnTo>
                <a:lnTo>
                  <a:pt x="1570" y="1760"/>
                </a:lnTo>
                <a:lnTo>
                  <a:pt x="1569" y="1760"/>
                </a:lnTo>
                <a:lnTo>
                  <a:pt x="1570" y="1760"/>
                </a:lnTo>
                <a:lnTo>
                  <a:pt x="1569" y="1758"/>
                </a:lnTo>
                <a:lnTo>
                  <a:pt x="1569" y="1757"/>
                </a:lnTo>
                <a:lnTo>
                  <a:pt x="1569" y="1756"/>
                </a:lnTo>
                <a:lnTo>
                  <a:pt x="1570" y="1755"/>
                </a:lnTo>
                <a:lnTo>
                  <a:pt x="1571" y="1755"/>
                </a:lnTo>
                <a:lnTo>
                  <a:pt x="1572" y="1755"/>
                </a:lnTo>
                <a:lnTo>
                  <a:pt x="1574" y="1755"/>
                </a:lnTo>
                <a:lnTo>
                  <a:pt x="1575" y="1756"/>
                </a:lnTo>
                <a:lnTo>
                  <a:pt x="1575" y="1755"/>
                </a:lnTo>
                <a:lnTo>
                  <a:pt x="1576" y="1755"/>
                </a:lnTo>
                <a:lnTo>
                  <a:pt x="1577" y="1753"/>
                </a:lnTo>
                <a:lnTo>
                  <a:pt x="1577" y="1755"/>
                </a:lnTo>
                <a:lnTo>
                  <a:pt x="1577" y="1753"/>
                </a:lnTo>
                <a:lnTo>
                  <a:pt x="1578" y="1755"/>
                </a:lnTo>
                <a:lnTo>
                  <a:pt x="1580" y="1753"/>
                </a:lnTo>
                <a:lnTo>
                  <a:pt x="1581" y="1753"/>
                </a:lnTo>
                <a:lnTo>
                  <a:pt x="1582" y="1753"/>
                </a:lnTo>
                <a:lnTo>
                  <a:pt x="1582" y="1755"/>
                </a:lnTo>
                <a:lnTo>
                  <a:pt x="1582" y="1756"/>
                </a:lnTo>
                <a:lnTo>
                  <a:pt x="1580" y="1758"/>
                </a:lnTo>
                <a:lnTo>
                  <a:pt x="1578" y="1758"/>
                </a:lnTo>
                <a:lnTo>
                  <a:pt x="1577" y="1758"/>
                </a:lnTo>
                <a:lnTo>
                  <a:pt x="1576" y="1758"/>
                </a:lnTo>
                <a:lnTo>
                  <a:pt x="1575" y="1758"/>
                </a:lnTo>
                <a:lnTo>
                  <a:pt x="1574" y="1760"/>
                </a:lnTo>
                <a:lnTo>
                  <a:pt x="1572" y="1761"/>
                </a:lnTo>
                <a:lnTo>
                  <a:pt x="1574" y="1761"/>
                </a:lnTo>
                <a:lnTo>
                  <a:pt x="1574" y="1762"/>
                </a:lnTo>
                <a:lnTo>
                  <a:pt x="1574" y="1763"/>
                </a:lnTo>
                <a:lnTo>
                  <a:pt x="1575" y="1762"/>
                </a:lnTo>
                <a:lnTo>
                  <a:pt x="1575" y="1761"/>
                </a:lnTo>
                <a:lnTo>
                  <a:pt x="1576" y="1762"/>
                </a:lnTo>
                <a:lnTo>
                  <a:pt x="1575" y="1762"/>
                </a:lnTo>
                <a:lnTo>
                  <a:pt x="1575" y="1763"/>
                </a:lnTo>
                <a:lnTo>
                  <a:pt x="1574" y="1764"/>
                </a:lnTo>
                <a:lnTo>
                  <a:pt x="1575" y="1764"/>
                </a:lnTo>
                <a:lnTo>
                  <a:pt x="1574" y="1766"/>
                </a:lnTo>
                <a:lnTo>
                  <a:pt x="1572" y="1767"/>
                </a:lnTo>
                <a:lnTo>
                  <a:pt x="1571" y="1767"/>
                </a:lnTo>
                <a:lnTo>
                  <a:pt x="1570" y="1768"/>
                </a:lnTo>
                <a:lnTo>
                  <a:pt x="1569" y="1767"/>
                </a:lnTo>
                <a:lnTo>
                  <a:pt x="1569" y="1768"/>
                </a:lnTo>
                <a:lnTo>
                  <a:pt x="1567" y="1767"/>
                </a:lnTo>
                <a:lnTo>
                  <a:pt x="1566" y="1767"/>
                </a:lnTo>
                <a:lnTo>
                  <a:pt x="1565" y="1764"/>
                </a:lnTo>
                <a:lnTo>
                  <a:pt x="1565" y="1763"/>
                </a:lnTo>
                <a:lnTo>
                  <a:pt x="1564" y="1763"/>
                </a:lnTo>
                <a:lnTo>
                  <a:pt x="1564" y="1762"/>
                </a:lnTo>
                <a:lnTo>
                  <a:pt x="1562" y="1762"/>
                </a:lnTo>
                <a:lnTo>
                  <a:pt x="1562" y="1763"/>
                </a:lnTo>
                <a:lnTo>
                  <a:pt x="1561" y="1762"/>
                </a:lnTo>
                <a:lnTo>
                  <a:pt x="1562" y="1762"/>
                </a:lnTo>
                <a:lnTo>
                  <a:pt x="1561" y="1762"/>
                </a:lnTo>
                <a:lnTo>
                  <a:pt x="1560" y="1762"/>
                </a:lnTo>
                <a:lnTo>
                  <a:pt x="1560" y="1763"/>
                </a:lnTo>
                <a:lnTo>
                  <a:pt x="1560" y="1764"/>
                </a:lnTo>
                <a:lnTo>
                  <a:pt x="1561" y="1766"/>
                </a:lnTo>
                <a:lnTo>
                  <a:pt x="1561" y="1767"/>
                </a:lnTo>
                <a:lnTo>
                  <a:pt x="1562" y="1767"/>
                </a:lnTo>
                <a:lnTo>
                  <a:pt x="1562" y="1769"/>
                </a:lnTo>
                <a:lnTo>
                  <a:pt x="1562" y="1771"/>
                </a:lnTo>
                <a:lnTo>
                  <a:pt x="1560" y="1771"/>
                </a:lnTo>
                <a:lnTo>
                  <a:pt x="1561" y="1772"/>
                </a:lnTo>
                <a:lnTo>
                  <a:pt x="1560" y="1773"/>
                </a:lnTo>
                <a:lnTo>
                  <a:pt x="1559" y="1773"/>
                </a:lnTo>
                <a:lnTo>
                  <a:pt x="1558" y="1776"/>
                </a:lnTo>
                <a:lnTo>
                  <a:pt x="1558" y="1774"/>
                </a:lnTo>
                <a:lnTo>
                  <a:pt x="1556" y="1774"/>
                </a:lnTo>
                <a:lnTo>
                  <a:pt x="1555" y="1774"/>
                </a:lnTo>
                <a:lnTo>
                  <a:pt x="1555" y="1776"/>
                </a:lnTo>
                <a:lnTo>
                  <a:pt x="1553" y="1780"/>
                </a:lnTo>
                <a:lnTo>
                  <a:pt x="1551" y="1782"/>
                </a:lnTo>
                <a:lnTo>
                  <a:pt x="1550" y="1783"/>
                </a:lnTo>
                <a:lnTo>
                  <a:pt x="1551" y="1783"/>
                </a:lnTo>
                <a:lnTo>
                  <a:pt x="1549" y="1785"/>
                </a:lnTo>
                <a:lnTo>
                  <a:pt x="1548" y="1788"/>
                </a:lnTo>
                <a:lnTo>
                  <a:pt x="1549" y="1784"/>
                </a:lnTo>
                <a:lnTo>
                  <a:pt x="1550" y="1784"/>
                </a:lnTo>
                <a:lnTo>
                  <a:pt x="1554" y="1777"/>
                </a:lnTo>
                <a:lnTo>
                  <a:pt x="1553" y="1776"/>
                </a:lnTo>
                <a:lnTo>
                  <a:pt x="1551" y="1774"/>
                </a:lnTo>
                <a:lnTo>
                  <a:pt x="1549" y="1774"/>
                </a:lnTo>
                <a:lnTo>
                  <a:pt x="1546" y="1773"/>
                </a:lnTo>
                <a:lnTo>
                  <a:pt x="1545" y="1773"/>
                </a:lnTo>
                <a:lnTo>
                  <a:pt x="1543" y="1773"/>
                </a:lnTo>
                <a:lnTo>
                  <a:pt x="1542" y="1773"/>
                </a:lnTo>
                <a:lnTo>
                  <a:pt x="1543" y="1773"/>
                </a:lnTo>
                <a:lnTo>
                  <a:pt x="1544" y="1774"/>
                </a:lnTo>
                <a:lnTo>
                  <a:pt x="1543" y="1774"/>
                </a:lnTo>
                <a:lnTo>
                  <a:pt x="1542" y="1774"/>
                </a:lnTo>
                <a:lnTo>
                  <a:pt x="1540" y="1774"/>
                </a:lnTo>
                <a:lnTo>
                  <a:pt x="1540" y="1776"/>
                </a:lnTo>
                <a:lnTo>
                  <a:pt x="1540" y="1777"/>
                </a:lnTo>
                <a:lnTo>
                  <a:pt x="1539" y="1777"/>
                </a:lnTo>
                <a:lnTo>
                  <a:pt x="1539" y="1778"/>
                </a:lnTo>
                <a:lnTo>
                  <a:pt x="1538" y="1778"/>
                </a:lnTo>
                <a:lnTo>
                  <a:pt x="1538" y="1779"/>
                </a:lnTo>
                <a:lnTo>
                  <a:pt x="1537" y="1782"/>
                </a:lnTo>
                <a:lnTo>
                  <a:pt x="1538" y="1782"/>
                </a:lnTo>
                <a:lnTo>
                  <a:pt x="1537" y="1783"/>
                </a:lnTo>
                <a:lnTo>
                  <a:pt x="1537" y="1782"/>
                </a:lnTo>
                <a:lnTo>
                  <a:pt x="1535" y="1782"/>
                </a:lnTo>
                <a:lnTo>
                  <a:pt x="1533" y="1782"/>
                </a:lnTo>
                <a:lnTo>
                  <a:pt x="1529" y="1783"/>
                </a:lnTo>
                <a:lnTo>
                  <a:pt x="1530" y="1792"/>
                </a:lnTo>
                <a:lnTo>
                  <a:pt x="1532" y="1792"/>
                </a:lnTo>
                <a:lnTo>
                  <a:pt x="1537" y="1790"/>
                </a:lnTo>
                <a:lnTo>
                  <a:pt x="1540" y="1789"/>
                </a:lnTo>
                <a:lnTo>
                  <a:pt x="1544" y="1790"/>
                </a:lnTo>
                <a:lnTo>
                  <a:pt x="1544" y="1789"/>
                </a:lnTo>
                <a:lnTo>
                  <a:pt x="1545" y="1790"/>
                </a:lnTo>
                <a:lnTo>
                  <a:pt x="1546" y="1790"/>
                </a:lnTo>
                <a:lnTo>
                  <a:pt x="1546" y="1792"/>
                </a:lnTo>
                <a:lnTo>
                  <a:pt x="1548" y="1792"/>
                </a:lnTo>
                <a:lnTo>
                  <a:pt x="1549" y="1793"/>
                </a:lnTo>
                <a:lnTo>
                  <a:pt x="1551" y="1793"/>
                </a:lnTo>
                <a:lnTo>
                  <a:pt x="1551" y="1794"/>
                </a:lnTo>
                <a:lnTo>
                  <a:pt x="1550" y="1794"/>
                </a:lnTo>
                <a:lnTo>
                  <a:pt x="1549" y="1794"/>
                </a:lnTo>
                <a:lnTo>
                  <a:pt x="1550" y="1795"/>
                </a:lnTo>
                <a:lnTo>
                  <a:pt x="1549" y="1796"/>
                </a:lnTo>
                <a:lnTo>
                  <a:pt x="1550" y="1798"/>
                </a:lnTo>
                <a:lnTo>
                  <a:pt x="1549" y="1799"/>
                </a:lnTo>
                <a:lnTo>
                  <a:pt x="1546" y="1799"/>
                </a:lnTo>
                <a:lnTo>
                  <a:pt x="1546" y="1800"/>
                </a:lnTo>
                <a:lnTo>
                  <a:pt x="1546" y="1801"/>
                </a:lnTo>
                <a:lnTo>
                  <a:pt x="1545" y="1800"/>
                </a:lnTo>
                <a:lnTo>
                  <a:pt x="1544" y="1801"/>
                </a:lnTo>
                <a:lnTo>
                  <a:pt x="1543" y="1801"/>
                </a:lnTo>
                <a:lnTo>
                  <a:pt x="1543" y="1804"/>
                </a:lnTo>
                <a:lnTo>
                  <a:pt x="1542" y="1804"/>
                </a:lnTo>
                <a:lnTo>
                  <a:pt x="1542" y="1803"/>
                </a:lnTo>
                <a:lnTo>
                  <a:pt x="1540" y="1803"/>
                </a:lnTo>
                <a:lnTo>
                  <a:pt x="1539" y="1801"/>
                </a:lnTo>
                <a:lnTo>
                  <a:pt x="1539" y="1803"/>
                </a:lnTo>
                <a:lnTo>
                  <a:pt x="1539" y="1801"/>
                </a:lnTo>
                <a:lnTo>
                  <a:pt x="1539" y="1803"/>
                </a:lnTo>
                <a:lnTo>
                  <a:pt x="1538" y="1803"/>
                </a:lnTo>
                <a:lnTo>
                  <a:pt x="1537" y="1803"/>
                </a:lnTo>
                <a:lnTo>
                  <a:pt x="1537" y="1804"/>
                </a:lnTo>
                <a:lnTo>
                  <a:pt x="1535" y="1804"/>
                </a:lnTo>
                <a:lnTo>
                  <a:pt x="1535" y="1803"/>
                </a:lnTo>
                <a:lnTo>
                  <a:pt x="1534" y="1804"/>
                </a:lnTo>
                <a:lnTo>
                  <a:pt x="1533" y="1805"/>
                </a:lnTo>
                <a:lnTo>
                  <a:pt x="1534" y="1806"/>
                </a:lnTo>
                <a:lnTo>
                  <a:pt x="1533" y="1806"/>
                </a:lnTo>
                <a:lnTo>
                  <a:pt x="1532" y="1805"/>
                </a:lnTo>
                <a:lnTo>
                  <a:pt x="1532" y="1804"/>
                </a:lnTo>
                <a:lnTo>
                  <a:pt x="1530" y="1804"/>
                </a:lnTo>
                <a:lnTo>
                  <a:pt x="1529" y="1804"/>
                </a:lnTo>
                <a:lnTo>
                  <a:pt x="1529" y="1805"/>
                </a:lnTo>
                <a:lnTo>
                  <a:pt x="1528" y="1805"/>
                </a:lnTo>
                <a:lnTo>
                  <a:pt x="1528" y="1806"/>
                </a:lnTo>
                <a:lnTo>
                  <a:pt x="1529" y="1808"/>
                </a:lnTo>
                <a:lnTo>
                  <a:pt x="1528" y="1808"/>
                </a:lnTo>
                <a:lnTo>
                  <a:pt x="1529" y="1809"/>
                </a:lnTo>
                <a:lnTo>
                  <a:pt x="1528" y="1809"/>
                </a:lnTo>
                <a:lnTo>
                  <a:pt x="1528" y="1808"/>
                </a:lnTo>
                <a:lnTo>
                  <a:pt x="1527" y="1808"/>
                </a:lnTo>
                <a:lnTo>
                  <a:pt x="1526" y="1806"/>
                </a:lnTo>
                <a:lnTo>
                  <a:pt x="1526" y="1808"/>
                </a:lnTo>
                <a:lnTo>
                  <a:pt x="1524" y="1806"/>
                </a:lnTo>
                <a:lnTo>
                  <a:pt x="1524" y="1808"/>
                </a:lnTo>
                <a:lnTo>
                  <a:pt x="1524" y="1809"/>
                </a:lnTo>
                <a:lnTo>
                  <a:pt x="1523" y="1809"/>
                </a:lnTo>
                <a:lnTo>
                  <a:pt x="1523" y="1810"/>
                </a:lnTo>
                <a:lnTo>
                  <a:pt x="1524" y="1811"/>
                </a:lnTo>
                <a:lnTo>
                  <a:pt x="1522" y="1811"/>
                </a:lnTo>
                <a:lnTo>
                  <a:pt x="1522" y="1812"/>
                </a:lnTo>
                <a:lnTo>
                  <a:pt x="1522" y="1814"/>
                </a:lnTo>
                <a:lnTo>
                  <a:pt x="1521" y="1814"/>
                </a:lnTo>
                <a:lnTo>
                  <a:pt x="1521" y="1815"/>
                </a:lnTo>
                <a:lnTo>
                  <a:pt x="1519" y="1815"/>
                </a:lnTo>
                <a:lnTo>
                  <a:pt x="1518" y="1815"/>
                </a:lnTo>
                <a:lnTo>
                  <a:pt x="1519" y="1816"/>
                </a:lnTo>
                <a:lnTo>
                  <a:pt x="1521" y="1817"/>
                </a:lnTo>
                <a:lnTo>
                  <a:pt x="1522" y="1817"/>
                </a:lnTo>
                <a:lnTo>
                  <a:pt x="1523" y="1816"/>
                </a:lnTo>
                <a:lnTo>
                  <a:pt x="1524" y="1815"/>
                </a:lnTo>
                <a:lnTo>
                  <a:pt x="1526" y="1815"/>
                </a:lnTo>
                <a:lnTo>
                  <a:pt x="1526" y="1814"/>
                </a:lnTo>
                <a:lnTo>
                  <a:pt x="1527" y="1814"/>
                </a:lnTo>
                <a:lnTo>
                  <a:pt x="1528" y="1815"/>
                </a:lnTo>
                <a:lnTo>
                  <a:pt x="1529" y="1815"/>
                </a:lnTo>
                <a:lnTo>
                  <a:pt x="1529" y="1816"/>
                </a:lnTo>
                <a:lnTo>
                  <a:pt x="1527" y="1816"/>
                </a:lnTo>
                <a:lnTo>
                  <a:pt x="1526" y="1815"/>
                </a:lnTo>
                <a:lnTo>
                  <a:pt x="1526" y="1816"/>
                </a:lnTo>
                <a:lnTo>
                  <a:pt x="1524" y="1816"/>
                </a:lnTo>
                <a:lnTo>
                  <a:pt x="1523" y="1816"/>
                </a:lnTo>
                <a:lnTo>
                  <a:pt x="1523" y="1817"/>
                </a:lnTo>
                <a:lnTo>
                  <a:pt x="1522" y="1819"/>
                </a:lnTo>
                <a:lnTo>
                  <a:pt x="1522" y="1820"/>
                </a:lnTo>
                <a:lnTo>
                  <a:pt x="1521" y="1821"/>
                </a:lnTo>
                <a:lnTo>
                  <a:pt x="1521" y="1822"/>
                </a:lnTo>
                <a:lnTo>
                  <a:pt x="1519" y="1824"/>
                </a:lnTo>
                <a:lnTo>
                  <a:pt x="1519" y="1822"/>
                </a:lnTo>
                <a:lnTo>
                  <a:pt x="1518" y="1822"/>
                </a:lnTo>
                <a:lnTo>
                  <a:pt x="1517" y="1821"/>
                </a:lnTo>
                <a:lnTo>
                  <a:pt x="1517" y="1822"/>
                </a:lnTo>
                <a:lnTo>
                  <a:pt x="1517" y="1824"/>
                </a:lnTo>
                <a:lnTo>
                  <a:pt x="1518" y="1824"/>
                </a:lnTo>
                <a:lnTo>
                  <a:pt x="1518" y="1825"/>
                </a:lnTo>
                <a:lnTo>
                  <a:pt x="1518" y="1826"/>
                </a:lnTo>
                <a:lnTo>
                  <a:pt x="1517" y="1826"/>
                </a:lnTo>
                <a:lnTo>
                  <a:pt x="1516" y="1825"/>
                </a:lnTo>
                <a:lnTo>
                  <a:pt x="1514" y="1824"/>
                </a:lnTo>
                <a:lnTo>
                  <a:pt x="1514" y="1825"/>
                </a:lnTo>
                <a:lnTo>
                  <a:pt x="1513" y="1825"/>
                </a:lnTo>
                <a:lnTo>
                  <a:pt x="1514" y="1825"/>
                </a:lnTo>
                <a:lnTo>
                  <a:pt x="1513" y="1826"/>
                </a:lnTo>
                <a:lnTo>
                  <a:pt x="1513" y="1827"/>
                </a:lnTo>
                <a:lnTo>
                  <a:pt x="1512" y="1826"/>
                </a:lnTo>
                <a:lnTo>
                  <a:pt x="1511" y="1826"/>
                </a:lnTo>
                <a:lnTo>
                  <a:pt x="1511" y="1827"/>
                </a:lnTo>
                <a:lnTo>
                  <a:pt x="1511" y="1828"/>
                </a:lnTo>
                <a:lnTo>
                  <a:pt x="1510" y="1828"/>
                </a:lnTo>
                <a:lnTo>
                  <a:pt x="1508" y="1828"/>
                </a:lnTo>
                <a:lnTo>
                  <a:pt x="1510" y="1830"/>
                </a:lnTo>
                <a:lnTo>
                  <a:pt x="1510" y="1832"/>
                </a:lnTo>
                <a:lnTo>
                  <a:pt x="1508" y="1832"/>
                </a:lnTo>
                <a:lnTo>
                  <a:pt x="1507" y="1832"/>
                </a:lnTo>
                <a:lnTo>
                  <a:pt x="1506" y="1832"/>
                </a:lnTo>
                <a:lnTo>
                  <a:pt x="1505" y="1833"/>
                </a:lnTo>
                <a:lnTo>
                  <a:pt x="1506" y="1833"/>
                </a:lnTo>
                <a:lnTo>
                  <a:pt x="1505" y="1835"/>
                </a:lnTo>
                <a:lnTo>
                  <a:pt x="1506" y="1836"/>
                </a:lnTo>
                <a:lnTo>
                  <a:pt x="1503" y="1836"/>
                </a:lnTo>
                <a:lnTo>
                  <a:pt x="1503" y="1835"/>
                </a:lnTo>
                <a:lnTo>
                  <a:pt x="1502" y="1835"/>
                </a:lnTo>
                <a:lnTo>
                  <a:pt x="1501" y="1835"/>
                </a:lnTo>
                <a:lnTo>
                  <a:pt x="1500" y="1835"/>
                </a:lnTo>
                <a:lnTo>
                  <a:pt x="1500" y="1836"/>
                </a:lnTo>
                <a:lnTo>
                  <a:pt x="1500" y="1837"/>
                </a:lnTo>
                <a:lnTo>
                  <a:pt x="1501" y="1837"/>
                </a:lnTo>
                <a:lnTo>
                  <a:pt x="1500" y="1838"/>
                </a:lnTo>
                <a:lnTo>
                  <a:pt x="1501" y="1838"/>
                </a:lnTo>
                <a:lnTo>
                  <a:pt x="1501" y="1840"/>
                </a:lnTo>
                <a:lnTo>
                  <a:pt x="1500" y="1840"/>
                </a:lnTo>
                <a:lnTo>
                  <a:pt x="1498" y="1840"/>
                </a:lnTo>
                <a:lnTo>
                  <a:pt x="1500" y="1841"/>
                </a:lnTo>
                <a:lnTo>
                  <a:pt x="1498" y="1841"/>
                </a:lnTo>
                <a:lnTo>
                  <a:pt x="1500" y="1841"/>
                </a:lnTo>
                <a:lnTo>
                  <a:pt x="1500" y="1842"/>
                </a:lnTo>
                <a:lnTo>
                  <a:pt x="1498" y="1842"/>
                </a:lnTo>
                <a:lnTo>
                  <a:pt x="1500" y="1843"/>
                </a:lnTo>
                <a:lnTo>
                  <a:pt x="1498" y="1843"/>
                </a:lnTo>
                <a:lnTo>
                  <a:pt x="1497" y="1842"/>
                </a:lnTo>
                <a:lnTo>
                  <a:pt x="1497" y="1843"/>
                </a:lnTo>
                <a:lnTo>
                  <a:pt x="1497" y="1844"/>
                </a:lnTo>
                <a:lnTo>
                  <a:pt x="1496" y="1844"/>
                </a:lnTo>
                <a:lnTo>
                  <a:pt x="1495" y="1844"/>
                </a:lnTo>
                <a:lnTo>
                  <a:pt x="1495" y="1843"/>
                </a:lnTo>
                <a:lnTo>
                  <a:pt x="1494" y="1843"/>
                </a:lnTo>
                <a:lnTo>
                  <a:pt x="1495" y="1843"/>
                </a:lnTo>
                <a:lnTo>
                  <a:pt x="1494" y="1843"/>
                </a:lnTo>
                <a:lnTo>
                  <a:pt x="1492" y="1843"/>
                </a:lnTo>
                <a:lnTo>
                  <a:pt x="1494" y="1844"/>
                </a:lnTo>
                <a:lnTo>
                  <a:pt x="1494" y="1846"/>
                </a:lnTo>
                <a:lnTo>
                  <a:pt x="1495" y="1846"/>
                </a:lnTo>
                <a:lnTo>
                  <a:pt x="1494" y="1847"/>
                </a:lnTo>
                <a:lnTo>
                  <a:pt x="1496" y="1848"/>
                </a:lnTo>
                <a:lnTo>
                  <a:pt x="1495" y="1848"/>
                </a:lnTo>
                <a:lnTo>
                  <a:pt x="1495" y="1849"/>
                </a:lnTo>
                <a:lnTo>
                  <a:pt x="1494" y="1849"/>
                </a:lnTo>
                <a:lnTo>
                  <a:pt x="1494" y="1851"/>
                </a:lnTo>
                <a:lnTo>
                  <a:pt x="1492" y="1851"/>
                </a:lnTo>
                <a:lnTo>
                  <a:pt x="1492" y="1849"/>
                </a:lnTo>
                <a:lnTo>
                  <a:pt x="1492" y="1848"/>
                </a:lnTo>
                <a:lnTo>
                  <a:pt x="1491" y="1848"/>
                </a:lnTo>
                <a:lnTo>
                  <a:pt x="1489" y="1848"/>
                </a:lnTo>
                <a:lnTo>
                  <a:pt x="1490" y="1848"/>
                </a:lnTo>
                <a:lnTo>
                  <a:pt x="1490" y="1847"/>
                </a:lnTo>
                <a:lnTo>
                  <a:pt x="1489" y="1846"/>
                </a:lnTo>
                <a:lnTo>
                  <a:pt x="1487" y="1846"/>
                </a:lnTo>
                <a:lnTo>
                  <a:pt x="1487" y="1844"/>
                </a:lnTo>
                <a:lnTo>
                  <a:pt x="1487" y="1843"/>
                </a:lnTo>
                <a:lnTo>
                  <a:pt x="1487" y="1842"/>
                </a:lnTo>
                <a:lnTo>
                  <a:pt x="1489" y="1843"/>
                </a:lnTo>
                <a:lnTo>
                  <a:pt x="1489" y="1842"/>
                </a:lnTo>
                <a:lnTo>
                  <a:pt x="1490" y="1842"/>
                </a:lnTo>
                <a:lnTo>
                  <a:pt x="1490" y="1841"/>
                </a:lnTo>
                <a:lnTo>
                  <a:pt x="1489" y="1841"/>
                </a:lnTo>
                <a:lnTo>
                  <a:pt x="1487" y="1840"/>
                </a:lnTo>
                <a:lnTo>
                  <a:pt x="1487" y="1838"/>
                </a:lnTo>
                <a:lnTo>
                  <a:pt x="1486" y="1838"/>
                </a:lnTo>
                <a:lnTo>
                  <a:pt x="1486" y="1837"/>
                </a:lnTo>
                <a:lnTo>
                  <a:pt x="1485" y="1837"/>
                </a:lnTo>
                <a:lnTo>
                  <a:pt x="1484" y="1837"/>
                </a:lnTo>
                <a:lnTo>
                  <a:pt x="1484" y="1836"/>
                </a:lnTo>
                <a:lnTo>
                  <a:pt x="1485" y="1836"/>
                </a:lnTo>
                <a:lnTo>
                  <a:pt x="1484" y="1836"/>
                </a:lnTo>
                <a:lnTo>
                  <a:pt x="1484" y="1835"/>
                </a:lnTo>
                <a:lnTo>
                  <a:pt x="1484" y="1833"/>
                </a:lnTo>
                <a:lnTo>
                  <a:pt x="1482" y="1832"/>
                </a:lnTo>
                <a:lnTo>
                  <a:pt x="1482" y="1831"/>
                </a:lnTo>
                <a:lnTo>
                  <a:pt x="1484" y="1831"/>
                </a:lnTo>
                <a:lnTo>
                  <a:pt x="1484" y="1830"/>
                </a:lnTo>
                <a:lnTo>
                  <a:pt x="1485" y="1831"/>
                </a:lnTo>
                <a:lnTo>
                  <a:pt x="1486" y="1830"/>
                </a:lnTo>
                <a:lnTo>
                  <a:pt x="1486" y="1828"/>
                </a:lnTo>
                <a:lnTo>
                  <a:pt x="1487" y="1828"/>
                </a:lnTo>
                <a:close/>
                <a:moveTo>
                  <a:pt x="1484" y="1783"/>
                </a:moveTo>
                <a:lnTo>
                  <a:pt x="1482" y="1784"/>
                </a:lnTo>
                <a:lnTo>
                  <a:pt x="1481" y="1783"/>
                </a:lnTo>
                <a:lnTo>
                  <a:pt x="1480" y="1782"/>
                </a:lnTo>
                <a:lnTo>
                  <a:pt x="1482" y="1782"/>
                </a:lnTo>
                <a:lnTo>
                  <a:pt x="1482" y="1780"/>
                </a:lnTo>
                <a:lnTo>
                  <a:pt x="1484" y="1782"/>
                </a:lnTo>
                <a:lnTo>
                  <a:pt x="1485" y="1780"/>
                </a:lnTo>
                <a:lnTo>
                  <a:pt x="1486" y="1779"/>
                </a:lnTo>
                <a:lnTo>
                  <a:pt x="1486" y="1780"/>
                </a:lnTo>
                <a:lnTo>
                  <a:pt x="1485" y="1782"/>
                </a:lnTo>
                <a:lnTo>
                  <a:pt x="1485" y="1783"/>
                </a:lnTo>
                <a:lnTo>
                  <a:pt x="1484" y="1783"/>
                </a:lnTo>
                <a:close/>
                <a:moveTo>
                  <a:pt x="1539" y="1779"/>
                </a:moveTo>
                <a:lnTo>
                  <a:pt x="1539" y="1778"/>
                </a:lnTo>
                <a:lnTo>
                  <a:pt x="1539" y="1777"/>
                </a:lnTo>
                <a:lnTo>
                  <a:pt x="1540" y="1778"/>
                </a:lnTo>
                <a:lnTo>
                  <a:pt x="1540" y="1779"/>
                </a:lnTo>
                <a:lnTo>
                  <a:pt x="1539" y="1779"/>
                </a:lnTo>
                <a:close/>
                <a:moveTo>
                  <a:pt x="1593" y="1776"/>
                </a:moveTo>
                <a:lnTo>
                  <a:pt x="1593" y="1777"/>
                </a:lnTo>
                <a:lnTo>
                  <a:pt x="1592" y="1778"/>
                </a:lnTo>
                <a:lnTo>
                  <a:pt x="1591" y="1778"/>
                </a:lnTo>
                <a:lnTo>
                  <a:pt x="1591" y="1779"/>
                </a:lnTo>
                <a:lnTo>
                  <a:pt x="1590" y="1779"/>
                </a:lnTo>
                <a:lnTo>
                  <a:pt x="1590" y="1778"/>
                </a:lnTo>
                <a:lnTo>
                  <a:pt x="1588" y="1778"/>
                </a:lnTo>
                <a:lnTo>
                  <a:pt x="1588" y="1779"/>
                </a:lnTo>
                <a:lnTo>
                  <a:pt x="1587" y="1779"/>
                </a:lnTo>
                <a:lnTo>
                  <a:pt x="1587" y="1780"/>
                </a:lnTo>
                <a:lnTo>
                  <a:pt x="1586" y="1780"/>
                </a:lnTo>
                <a:lnTo>
                  <a:pt x="1585" y="1780"/>
                </a:lnTo>
                <a:lnTo>
                  <a:pt x="1585" y="1779"/>
                </a:lnTo>
                <a:lnTo>
                  <a:pt x="1585" y="1778"/>
                </a:lnTo>
                <a:lnTo>
                  <a:pt x="1585" y="1777"/>
                </a:lnTo>
                <a:lnTo>
                  <a:pt x="1585" y="1776"/>
                </a:lnTo>
                <a:lnTo>
                  <a:pt x="1586" y="1776"/>
                </a:lnTo>
                <a:lnTo>
                  <a:pt x="1586" y="1774"/>
                </a:lnTo>
                <a:lnTo>
                  <a:pt x="1586" y="1776"/>
                </a:lnTo>
                <a:lnTo>
                  <a:pt x="1586" y="1774"/>
                </a:lnTo>
                <a:lnTo>
                  <a:pt x="1587" y="1776"/>
                </a:lnTo>
                <a:lnTo>
                  <a:pt x="1588" y="1776"/>
                </a:lnTo>
                <a:lnTo>
                  <a:pt x="1590" y="1774"/>
                </a:lnTo>
                <a:lnTo>
                  <a:pt x="1591" y="1776"/>
                </a:lnTo>
                <a:lnTo>
                  <a:pt x="1592" y="1776"/>
                </a:lnTo>
                <a:lnTo>
                  <a:pt x="1593" y="1776"/>
                </a:lnTo>
                <a:close/>
                <a:moveTo>
                  <a:pt x="1512" y="1771"/>
                </a:moveTo>
                <a:lnTo>
                  <a:pt x="1513" y="1771"/>
                </a:lnTo>
                <a:lnTo>
                  <a:pt x="1512" y="1771"/>
                </a:lnTo>
                <a:close/>
                <a:moveTo>
                  <a:pt x="1512" y="1771"/>
                </a:moveTo>
                <a:lnTo>
                  <a:pt x="1512" y="1769"/>
                </a:lnTo>
                <a:lnTo>
                  <a:pt x="1513" y="1769"/>
                </a:lnTo>
                <a:lnTo>
                  <a:pt x="1512" y="1771"/>
                </a:lnTo>
                <a:close/>
                <a:moveTo>
                  <a:pt x="1577" y="1762"/>
                </a:moveTo>
                <a:lnTo>
                  <a:pt x="1577" y="1763"/>
                </a:lnTo>
                <a:lnTo>
                  <a:pt x="1576" y="1763"/>
                </a:lnTo>
                <a:lnTo>
                  <a:pt x="1575" y="1763"/>
                </a:lnTo>
                <a:lnTo>
                  <a:pt x="1576" y="1762"/>
                </a:lnTo>
                <a:lnTo>
                  <a:pt x="1577" y="1762"/>
                </a:lnTo>
                <a:close/>
                <a:moveTo>
                  <a:pt x="1204" y="1606"/>
                </a:moveTo>
                <a:lnTo>
                  <a:pt x="1204" y="1604"/>
                </a:lnTo>
                <a:lnTo>
                  <a:pt x="1204" y="1603"/>
                </a:lnTo>
                <a:lnTo>
                  <a:pt x="1206" y="1604"/>
                </a:lnTo>
                <a:lnTo>
                  <a:pt x="1204" y="1604"/>
                </a:lnTo>
                <a:lnTo>
                  <a:pt x="1206" y="1606"/>
                </a:lnTo>
                <a:lnTo>
                  <a:pt x="1204" y="1606"/>
                </a:lnTo>
                <a:close/>
                <a:moveTo>
                  <a:pt x="1342" y="1603"/>
                </a:moveTo>
                <a:lnTo>
                  <a:pt x="1341" y="1602"/>
                </a:lnTo>
                <a:lnTo>
                  <a:pt x="1345" y="1601"/>
                </a:lnTo>
                <a:lnTo>
                  <a:pt x="1346" y="1601"/>
                </a:lnTo>
                <a:lnTo>
                  <a:pt x="1346" y="1602"/>
                </a:lnTo>
                <a:lnTo>
                  <a:pt x="1345" y="1603"/>
                </a:lnTo>
                <a:lnTo>
                  <a:pt x="1343" y="1603"/>
                </a:lnTo>
                <a:lnTo>
                  <a:pt x="1342" y="1603"/>
                </a:lnTo>
                <a:close/>
                <a:moveTo>
                  <a:pt x="1555" y="1495"/>
                </a:moveTo>
                <a:lnTo>
                  <a:pt x="1559" y="1497"/>
                </a:lnTo>
                <a:lnTo>
                  <a:pt x="1558" y="1496"/>
                </a:lnTo>
                <a:lnTo>
                  <a:pt x="1555" y="1495"/>
                </a:lnTo>
                <a:close/>
                <a:moveTo>
                  <a:pt x="1546" y="1492"/>
                </a:moveTo>
                <a:lnTo>
                  <a:pt x="1554" y="1497"/>
                </a:lnTo>
                <a:lnTo>
                  <a:pt x="1546" y="1492"/>
                </a:lnTo>
                <a:close/>
                <a:moveTo>
                  <a:pt x="1544" y="1494"/>
                </a:moveTo>
                <a:lnTo>
                  <a:pt x="1543" y="1491"/>
                </a:lnTo>
                <a:lnTo>
                  <a:pt x="1537" y="1487"/>
                </a:lnTo>
                <a:lnTo>
                  <a:pt x="1534" y="1487"/>
                </a:lnTo>
                <a:lnTo>
                  <a:pt x="1530" y="1486"/>
                </a:lnTo>
                <a:lnTo>
                  <a:pt x="1528" y="1486"/>
                </a:lnTo>
                <a:lnTo>
                  <a:pt x="1526" y="1486"/>
                </a:lnTo>
                <a:lnTo>
                  <a:pt x="1517" y="1487"/>
                </a:lnTo>
                <a:lnTo>
                  <a:pt x="1516" y="1487"/>
                </a:lnTo>
                <a:lnTo>
                  <a:pt x="1516" y="1489"/>
                </a:lnTo>
                <a:lnTo>
                  <a:pt x="1516" y="1487"/>
                </a:lnTo>
                <a:lnTo>
                  <a:pt x="1524" y="1485"/>
                </a:lnTo>
                <a:lnTo>
                  <a:pt x="1527" y="1485"/>
                </a:lnTo>
                <a:lnTo>
                  <a:pt x="1530" y="1485"/>
                </a:lnTo>
                <a:lnTo>
                  <a:pt x="1533" y="1486"/>
                </a:lnTo>
                <a:lnTo>
                  <a:pt x="1535" y="1487"/>
                </a:lnTo>
                <a:lnTo>
                  <a:pt x="1538" y="1489"/>
                </a:lnTo>
                <a:lnTo>
                  <a:pt x="1543" y="1491"/>
                </a:lnTo>
                <a:lnTo>
                  <a:pt x="1544" y="1491"/>
                </a:lnTo>
                <a:lnTo>
                  <a:pt x="1544" y="1494"/>
                </a:lnTo>
                <a:lnTo>
                  <a:pt x="1545" y="1495"/>
                </a:lnTo>
                <a:lnTo>
                  <a:pt x="1546" y="1495"/>
                </a:lnTo>
                <a:lnTo>
                  <a:pt x="1545" y="1495"/>
                </a:lnTo>
                <a:lnTo>
                  <a:pt x="1544" y="1494"/>
                </a:lnTo>
                <a:close/>
                <a:moveTo>
                  <a:pt x="1539" y="1484"/>
                </a:moveTo>
                <a:lnTo>
                  <a:pt x="1540" y="1484"/>
                </a:lnTo>
                <a:lnTo>
                  <a:pt x="1543" y="1485"/>
                </a:lnTo>
                <a:lnTo>
                  <a:pt x="1544" y="1485"/>
                </a:lnTo>
                <a:lnTo>
                  <a:pt x="1544" y="1484"/>
                </a:lnTo>
                <a:lnTo>
                  <a:pt x="1544" y="1486"/>
                </a:lnTo>
                <a:lnTo>
                  <a:pt x="1548" y="1487"/>
                </a:lnTo>
                <a:lnTo>
                  <a:pt x="1544" y="1486"/>
                </a:lnTo>
                <a:lnTo>
                  <a:pt x="1544" y="1487"/>
                </a:lnTo>
                <a:lnTo>
                  <a:pt x="1540" y="1485"/>
                </a:lnTo>
                <a:lnTo>
                  <a:pt x="1539" y="1484"/>
                </a:lnTo>
                <a:close/>
                <a:moveTo>
                  <a:pt x="1783" y="2172"/>
                </a:moveTo>
                <a:lnTo>
                  <a:pt x="1783" y="2173"/>
                </a:lnTo>
                <a:lnTo>
                  <a:pt x="1784" y="2173"/>
                </a:lnTo>
                <a:lnTo>
                  <a:pt x="1783" y="2173"/>
                </a:lnTo>
                <a:lnTo>
                  <a:pt x="1781" y="2173"/>
                </a:lnTo>
                <a:lnTo>
                  <a:pt x="1783" y="2172"/>
                </a:lnTo>
                <a:close/>
                <a:moveTo>
                  <a:pt x="1802" y="2147"/>
                </a:moveTo>
                <a:lnTo>
                  <a:pt x="1804" y="2147"/>
                </a:lnTo>
                <a:lnTo>
                  <a:pt x="1804" y="2149"/>
                </a:lnTo>
                <a:lnTo>
                  <a:pt x="1804" y="2150"/>
                </a:lnTo>
                <a:lnTo>
                  <a:pt x="1801" y="2151"/>
                </a:lnTo>
                <a:lnTo>
                  <a:pt x="1800" y="2152"/>
                </a:lnTo>
                <a:lnTo>
                  <a:pt x="1799" y="2152"/>
                </a:lnTo>
                <a:lnTo>
                  <a:pt x="1797" y="2152"/>
                </a:lnTo>
                <a:lnTo>
                  <a:pt x="1797" y="2151"/>
                </a:lnTo>
                <a:lnTo>
                  <a:pt x="1796" y="2151"/>
                </a:lnTo>
                <a:lnTo>
                  <a:pt x="1796" y="2150"/>
                </a:lnTo>
                <a:lnTo>
                  <a:pt x="1797" y="2150"/>
                </a:lnTo>
                <a:lnTo>
                  <a:pt x="1799" y="2150"/>
                </a:lnTo>
                <a:lnTo>
                  <a:pt x="1799" y="2149"/>
                </a:lnTo>
                <a:lnTo>
                  <a:pt x="1799" y="2147"/>
                </a:lnTo>
                <a:lnTo>
                  <a:pt x="1800" y="2147"/>
                </a:lnTo>
                <a:lnTo>
                  <a:pt x="1800" y="2149"/>
                </a:lnTo>
                <a:lnTo>
                  <a:pt x="1801" y="2147"/>
                </a:lnTo>
                <a:lnTo>
                  <a:pt x="1802" y="2147"/>
                </a:lnTo>
                <a:close/>
                <a:moveTo>
                  <a:pt x="1717" y="2150"/>
                </a:moveTo>
                <a:lnTo>
                  <a:pt x="1716" y="2150"/>
                </a:lnTo>
                <a:lnTo>
                  <a:pt x="1717" y="2149"/>
                </a:lnTo>
                <a:lnTo>
                  <a:pt x="1717" y="2150"/>
                </a:lnTo>
                <a:lnTo>
                  <a:pt x="1719" y="2151"/>
                </a:lnTo>
                <a:lnTo>
                  <a:pt x="1717" y="2150"/>
                </a:lnTo>
                <a:close/>
                <a:moveTo>
                  <a:pt x="1730" y="2141"/>
                </a:moveTo>
                <a:lnTo>
                  <a:pt x="1730" y="2140"/>
                </a:lnTo>
                <a:lnTo>
                  <a:pt x="1730" y="2139"/>
                </a:lnTo>
                <a:lnTo>
                  <a:pt x="1732" y="2139"/>
                </a:lnTo>
                <a:lnTo>
                  <a:pt x="1735" y="2139"/>
                </a:lnTo>
                <a:lnTo>
                  <a:pt x="1736" y="2139"/>
                </a:lnTo>
                <a:lnTo>
                  <a:pt x="1736" y="2140"/>
                </a:lnTo>
                <a:lnTo>
                  <a:pt x="1737" y="2140"/>
                </a:lnTo>
                <a:lnTo>
                  <a:pt x="1737" y="2139"/>
                </a:lnTo>
                <a:lnTo>
                  <a:pt x="1737" y="2138"/>
                </a:lnTo>
                <a:lnTo>
                  <a:pt x="1740" y="2138"/>
                </a:lnTo>
                <a:lnTo>
                  <a:pt x="1742" y="2136"/>
                </a:lnTo>
                <a:lnTo>
                  <a:pt x="1743" y="2136"/>
                </a:lnTo>
                <a:lnTo>
                  <a:pt x="1742" y="2136"/>
                </a:lnTo>
                <a:lnTo>
                  <a:pt x="1743" y="2136"/>
                </a:lnTo>
                <a:lnTo>
                  <a:pt x="1745" y="2135"/>
                </a:lnTo>
                <a:lnTo>
                  <a:pt x="1745" y="2134"/>
                </a:lnTo>
                <a:lnTo>
                  <a:pt x="1746" y="2135"/>
                </a:lnTo>
                <a:lnTo>
                  <a:pt x="1746" y="2136"/>
                </a:lnTo>
                <a:lnTo>
                  <a:pt x="1747" y="2136"/>
                </a:lnTo>
                <a:lnTo>
                  <a:pt x="1747" y="2138"/>
                </a:lnTo>
                <a:lnTo>
                  <a:pt x="1748" y="2139"/>
                </a:lnTo>
                <a:lnTo>
                  <a:pt x="1748" y="2138"/>
                </a:lnTo>
                <a:lnTo>
                  <a:pt x="1748" y="2139"/>
                </a:lnTo>
                <a:lnTo>
                  <a:pt x="1749" y="2139"/>
                </a:lnTo>
                <a:lnTo>
                  <a:pt x="1752" y="2139"/>
                </a:lnTo>
                <a:lnTo>
                  <a:pt x="1752" y="2140"/>
                </a:lnTo>
                <a:lnTo>
                  <a:pt x="1753" y="2140"/>
                </a:lnTo>
                <a:lnTo>
                  <a:pt x="1754" y="2139"/>
                </a:lnTo>
                <a:lnTo>
                  <a:pt x="1754" y="2140"/>
                </a:lnTo>
                <a:lnTo>
                  <a:pt x="1753" y="2141"/>
                </a:lnTo>
                <a:lnTo>
                  <a:pt x="1753" y="2142"/>
                </a:lnTo>
                <a:lnTo>
                  <a:pt x="1756" y="2141"/>
                </a:lnTo>
                <a:lnTo>
                  <a:pt x="1757" y="2142"/>
                </a:lnTo>
                <a:lnTo>
                  <a:pt x="1757" y="2141"/>
                </a:lnTo>
                <a:lnTo>
                  <a:pt x="1759" y="2142"/>
                </a:lnTo>
                <a:lnTo>
                  <a:pt x="1761" y="2142"/>
                </a:lnTo>
                <a:lnTo>
                  <a:pt x="1759" y="2141"/>
                </a:lnTo>
                <a:lnTo>
                  <a:pt x="1761" y="2141"/>
                </a:lnTo>
                <a:lnTo>
                  <a:pt x="1759" y="2140"/>
                </a:lnTo>
                <a:lnTo>
                  <a:pt x="1761" y="2140"/>
                </a:lnTo>
                <a:lnTo>
                  <a:pt x="1762" y="2140"/>
                </a:lnTo>
                <a:lnTo>
                  <a:pt x="1762" y="2141"/>
                </a:lnTo>
                <a:lnTo>
                  <a:pt x="1763" y="2141"/>
                </a:lnTo>
                <a:lnTo>
                  <a:pt x="1764" y="2142"/>
                </a:lnTo>
                <a:lnTo>
                  <a:pt x="1768" y="2144"/>
                </a:lnTo>
                <a:lnTo>
                  <a:pt x="1768" y="2145"/>
                </a:lnTo>
                <a:lnTo>
                  <a:pt x="1768" y="2144"/>
                </a:lnTo>
                <a:lnTo>
                  <a:pt x="1770" y="2145"/>
                </a:lnTo>
                <a:lnTo>
                  <a:pt x="1772" y="2146"/>
                </a:lnTo>
                <a:lnTo>
                  <a:pt x="1773" y="2146"/>
                </a:lnTo>
                <a:lnTo>
                  <a:pt x="1774" y="2147"/>
                </a:lnTo>
                <a:lnTo>
                  <a:pt x="1775" y="2147"/>
                </a:lnTo>
                <a:lnTo>
                  <a:pt x="1775" y="2149"/>
                </a:lnTo>
                <a:lnTo>
                  <a:pt x="1777" y="2147"/>
                </a:lnTo>
                <a:lnTo>
                  <a:pt x="1778" y="2147"/>
                </a:lnTo>
                <a:lnTo>
                  <a:pt x="1778" y="2149"/>
                </a:lnTo>
                <a:lnTo>
                  <a:pt x="1778" y="2147"/>
                </a:lnTo>
                <a:lnTo>
                  <a:pt x="1780" y="2147"/>
                </a:lnTo>
                <a:lnTo>
                  <a:pt x="1781" y="2149"/>
                </a:lnTo>
                <a:lnTo>
                  <a:pt x="1786" y="2150"/>
                </a:lnTo>
                <a:lnTo>
                  <a:pt x="1788" y="2151"/>
                </a:lnTo>
                <a:lnTo>
                  <a:pt x="1788" y="2152"/>
                </a:lnTo>
                <a:lnTo>
                  <a:pt x="1790" y="2154"/>
                </a:lnTo>
                <a:lnTo>
                  <a:pt x="1790" y="2155"/>
                </a:lnTo>
                <a:lnTo>
                  <a:pt x="1793" y="2156"/>
                </a:lnTo>
                <a:lnTo>
                  <a:pt x="1794" y="2158"/>
                </a:lnTo>
                <a:lnTo>
                  <a:pt x="1791" y="2157"/>
                </a:lnTo>
                <a:lnTo>
                  <a:pt x="1793" y="2160"/>
                </a:lnTo>
                <a:lnTo>
                  <a:pt x="1791" y="2160"/>
                </a:lnTo>
                <a:lnTo>
                  <a:pt x="1793" y="2161"/>
                </a:lnTo>
                <a:lnTo>
                  <a:pt x="1791" y="2161"/>
                </a:lnTo>
                <a:lnTo>
                  <a:pt x="1789" y="2161"/>
                </a:lnTo>
                <a:lnTo>
                  <a:pt x="1786" y="2161"/>
                </a:lnTo>
                <a:lnTo>
                  <a:pt x="1785" y="2161"/>
                </a:lnTo>
                <a:lnTo>
                  <a:pt x="1781" y="2161"/>
                </a:lnTo>
                <a:lnTo>
                  <a:pt x="1779" y="2161"/>
                </a:lnTo>
                <a:lnTo>
                  <a:pt x="1778" y="2162"/>
                </a:lnTo>
                <a:lnTo>
                  <a:pt x="1777" y="2162"/>
                </a:lnTo>
                <a:lnTo>
                  <a:pt x="1773" y="2162"/>
                </a:lnTo>
                <a:lnTo>
                  <a:pt x="1772" y="2162"/>
                </a:lnTo>
                <a:lnTo>
                  <a:pt x="1770" y="2162"/>
                </a:lnTo>
                <a:lnTo>
                  <a:pt x="1768" y="2162"/>
                </a:lnTo>
                <a:lnTo>
                  <a:pt x="1767" y="2162"/>
                </a:lnTo>
                <a:lnTo>
                  <a:pt x="1764" y="2162"/>
                </a:lnTo>
                <a:lnTo>
                  <a:pt x="1764" y="2161"/>
                </a:lnTo>
                <a:lnTo>
                  <a:pt x="1764" y="2162"/>
                </a:lnTo>
                <a:lnTo>
                  <a:pt x="1763" y="2162"/>
                </a:lnTo>
                <a:lnTo>
                  <a:pt x="1763" y="2161"/>
                </a:lnTo>
                <a:lnTo>
                  <a:pt x="1761" y="2162"/>
                </a:lnTo>
                <a:lnTo>
                  <a:pt x="1762" y="2163"/>
                </a:lnTo>
                <a:lnTo>
                  <a:pt x="1761" y="2163"/>
                </a:lnTo>
                <a:lnTo>
                  <a:pt x="1759" y="2162"/>
                </a:lnTo>
                <a:lnTo>
                  <a:pt x="1759" y="2161"/>
                </a:lnTo>
                <a:lnTo>
                  <a:pt x="1758" y="2161"/>
                </a:lnTo>
                <a:lnTo>
                  <a:pt x="1757" y="2160"/>
                </a:lnTo>
                <a:lnTo>
                  <a:pt x="1758" y="2160"/>
                </a:lnTo>
                <a:lnTo>
                  <a:pt x="1759" y="2160"/>
                </a:lnTo>
                <a:lnTo>
                  <a:pt x="1758" y="2160"/>
                </a:lnTo>
                <a:lnTo>
                  <a:pt x="1761" y="2158"/>
                </a:lnTo>
                <a:lnTo>
                  <a:pt x="1762" y="2158"/>
                </a:lnTo>
                <a:lnTo>
                  <a:pt x="1761" y="2158"/>
                </a:lnTo>
                <a:lnTo>
                  <a:pt x="1759" y="2158"/>
                </a:lnTo>
                <a:lnTo>
                  <a:pt x="1758" y="2158"/>
                </a:lnTo>
                <a:lnTo>
                  <a:pt x="1759" y="2158"/>
                </a:lnTo>
                <a:lnTo>
                  <a:pt x="1758" y="2157"/>
                </a:lnTo>
                <a:lnTo>
                  <a:pt x="1757" y="2157"/>
                </a:lnTo>
                <a:lnTo>
                  <a:pt x="1757" y="2156"/>
                </a:lnTo>
                <a:lnTo>
                  <a:pt x="1756" y="2157"/>
                </a:lnTo>
                <a:lnTo>
                  <a:pt x="1754" y="2156"/>
                </a:lnTo>
                <a:lnTo>
                  <a:pt x="1753" y="2156"/>
                </a:lnTo>
                <a:lnTo>
                  <a:pt x="1752" y="2155"/>
                </a:lnTo>
                <a:lnTo>
                  <a:pt x="1749" y="2156"/>
                </a:lnTo>
                <a:lnTo>
                  <a:pt x="1748" y="2156"/>
                </a:lnTo>
                <a:lnTo>
                  <a:pt x="1747" y="2156"/>
                </a:lnTo>
                <a:lnTo>
                  <a:pt x="1747" y="2155"/>
                </a:lnTo>
                <a:lnTo>
                  <a:pt x="1748" y="2155"/>
                </a:lnTo>
                <a:lnTo>
                  <a:pt x="1748" y="2154"/>
                </a:lnTo>
                <a:lnTo>
                  <a:pt x="1747" y="2155"/>
                </a:lnTo>
                <a:lnTo>
                  <a:pt x="1747" y="2154"/>
                </a:lnTo>
                <a:lnTo>
                  <a:pt x="1747" y="2150"/>
                </a:lnTo>
                <a:lnTo>
                  <a:pt x="1746" y="2152"/>
                </a:lnTo>
                <a:lnTo>
                  <a:pt x="1743" y="2151"/>
                </a:lnTo>
                <a:lnTo>
                  <a:pt x="1741" y="2152"/>
                </a:lnTo>
                <a:lnTo>
                  <a:pt x="1740" y="2151"/>
                </a:lnTo>
                <a:lnTo>
                  <a:pt x="1740" y="2152"/>
                </a:lnTo>
                <a:lnTo>
                  <a:pt x="1738" y="2152"/>
                </a:lnTo>
                <a:lnTo>
                  <a:pt x="1737" y="2152"/>
                </a:lnTo>
                <a:lnTo>
                  <a:pt x="1735" y="2151"/>
                </a:lnTo>
                <a:lnTo>
                  <a:pt x="1733" y="2151"/>
                </a:lnTo>
                <a:lnTo>
                  <a:pt x="1732" y="2150"/>
                </a:lnTo>
                <a:lnTo>
                  <a:pt x="1732" y="2149"/>
                </a:lnTo>
                <a:lnTo>
                  <a:pt x="1731" y="2149"/>
                </a:lnTo>
                <a:lnTo>
                  <a:pt x="1730" y="2149"/>
                </a:lnTo>
                <a:lnTo>
                  <a:pt x="1729" y="2150"/>
                </a:lnTo>
                <a:lnTo>
                  <a:pt x="1729" y="2149"/>
                </a:lnTo>
                <a:lnTo>
                  <a:pt x="1727" y="2150"/>
                </a:lnTo>
                <a:lnTo>
                  <a:pt x="1726" y="2149"/>
                </a:lnTo>
                <a:lnTo>
                  <a:pt x="1724" y="2149"/>
                </a:lnTo>
                <a:lnTo>
                  <a:pt x="1724" y="2147"/>
                </a:lnTo>
                <a:lnTo>
                  <a:pt x="1725" y="2147"/>
                </a:lnTo>
                <a:lnTo>
                  <a:pt x="1726" y="2147"/>
                </a:lnTo>
                <a:lnTo>
                  <a:pt x="1725" y="2146"/>
                </a:lnTo>
                <a:lnTo>
                  <a:pt x="1725" y="2145"/>
                </a:lnTo>
                <a:lnTo>
                  <a:pt x="1725" y="2144"/>
                </a:lnTo>
                <a:lnTo>
                  <a:pt x="1724" y="2144"/>
                </a:lnTo>
                <a:lnTo>
                  <a:pt x="1724" y="2142"/>
                </a:lnTo>
                <a:lnTo>
                  <a:pt x="1722" y="2141"/>
                </a:lnTo>
                <a:lnTo>
                  <a:pt x="1721" y="2140"/>
                </a:lnTo>
                <a:lnTo>
                  <a:pt x="1722" y="2139"/>
                </a:lnTo>
                <a:lnTo>
                  <a:pt x="1724" y="2139"/>
                </a:lnTo>
                <a:lnTo>
                  <a:pt x="1725" y="2139"/>
                </a:lnTo>
                <a:lnTo>
                  <a:pt x="1726" y="2140"/>
                </a:lnTo>
                <a:lnTo>
                  <a:pt x="1727" y="2140"/>
                </a:lnTo>
                <a:lnTo>
                  <a:pt x="1727" y="2141"/>
                </a:lnTo>
                <a:lnTo>
                  <a:pt x="1729" y="2142"/>
                </a:lnTo>
                <a:lnTo>
                  <a:pt x="1730" y="2144"/>
                </a:lnTo>
                <a:lnTo>
                  <a:pt x="1730" y="2142"/>
                </a:lnTo>
                <a:lnTo>
                  <a:pt x="1730" y="2141"/>
                </a:lnTo>
                <a:close/>
                <a:moveTo>
                  <a:pt x="1788" y="2140"/>
                </a:moveTo>
                <a:lnTo>
                  <a:pt x="1786" y="2140"/>
                </a:lnTo>
                <a:lnTo>
                  <a:pt x="1785" y="2140"/>
                </a:lnTo>
                <a:lnTo>
                  <a:pt x="1785" y="2139"/>
                </a:lnTo>
                <a:lnTo>
                  <a:pt x="1784" y="2139"/>
                </a:lnTo>
                <a:lnTo>
                  <a:pt x="1785" y="2139"/>
                </a:lnTo>
                <a:lnTo>
                  <a:pt x="1786" y="2139"/>
                </a:lnTo>
                <a:lnTo>
                  <a:pt x="1788" y="2140"/>
                </a:lnTo>
                <a:close/>
                <a:moveTo>
                  <a:pt x="1741" y="2136"/>
                </a:moveTo>
                <a:lnTo>
                  <a:pt x="1740" y="2136"/>
                </a:lnTo>
                <a:lnTo>
                  <a:pt x="1741" y="2135"/>
                </a:lnTo>
                <a:lnTo>
                  <a:pt x="1741" y="2136"/>
                </a:lnTo>
                <a:lnTo>
                  <a:pt x="1742" y="2136"/>
                </a:lnTo>
                <a:lnTo>
                  <a:pt x="1741" y="2136"/>
                </a:lnTo>
                <a:close/>
                <a:moveTo>
                  <a:pt x="1756" y="2103"/>
                </a:moveTo>
                <a:lnTo>
                  <a:pt x="1757" y="2103"/>
                </a:lnTo>
                <a:lnTo>
                  <a:pt x="1756" y="2104"/>
                </a:lnTo>
                <a:lnTo>
                  <a:pt x="1756" y="2103"/>
                </a:lnTo>
                <a:lnTo>
                  <a:pt x="1754" y="2104"/>
                </a:lnTo>
                <a:lnTo>
                  <a:pt x="1753" y="2105"/>
                </a:lnTo>
                <a:lnTo>
                  <a:pt x="1754" y="2105"/>
                </a:lnTo>
                <a:lnTo>
                  <a:pt x="1754" y="2107"/>
                </a:lnTo>
                <a:lnTo>
                  <a:pt x="1756" y="2107"/>
                </a:lnTo>
                <a:lnTo>
                  <a:pt x="1757" y="2107"/>
                </a:lnTo>
                <a:lnTo>
                  <a:pt x="1758" y="2107"/>
                </a:lnTo>
                <a:lnTo>
                  <a:pt x="1759" y="2107"/>
                </a:lnTo>
                <a:lnTo>
                  <a:pt x="1761" y="2105"/>
                </a:lnTo>
                <a:lnTo>
                  <a:pt x="1761" y="2107"/>
                </a:lnTo>
                <a:lnTo>
                  <a:pt x="1762" y="2107"/>
                </a:lnTo>
                <a:lnTo>
                  <a:pt x="1762" y="2108"/>
                </a:lnTo>
                <a:lnTo>
                  <a:pt x="1763" y="2109"/>
                </a:lnTo>
                <a:lnTo>
                  <a:pt x="1764" y="2109"/>
                </a:lnTo>
                <a:lnTo>
                  <a:pt x="1764" y="2110"/>
                </a:lnTo>
                <a:lnTo>
                  <a:pt x="1767" y="2110"/>
                </a:lnTo>
                <a:lnTo>
                  <a:pt x="1768" y="2112"/>
                </a:lnTo>
                <a:lnTo>
                  <a:pt x="1773" y="2113"/>
                </a:lnTo>
                <a:lnTo>
                  <a:pt x="1773" y="2114"/>
                </a:lnTo>
                <a:lnTo>
                  <a:pt x="1772" y="2114"/>
                </a:lnTo>
                <a:lnTo>
                  <a:pt x="1770" y="2114"/>
                </a:lnTo>
                <a:lnTo>
                  <a:pt x="1769" y="2115"/>
                </a:lnTo>
                <a:lnTo>
                  <a:pt x="1768" y="2115"/>
                </a:lnTo>
                <a:lnTo>
                  <a:pt x="1767" y="2117"/>
                </a:lnTo>
                <a:lnTo>
                  <a:pt x="1765" y="2117"/>
                </a:lnTo>
                <a:lnTo>
                  <a:pt x="1765" y="2115"/>
                </a:lnTo>
                <a:lnTo>
                  <a:pt x="1764" y="2115"/>
                </a:lnTo>
                <a:lnTo>
                  <a:pt x="1763" y="2115"/>
                </a:lnTo>
                <a:lnTo>
                  <a:pt x="1763" y="2114"/>
                </a:lnTo>
                <a:lnTo>
                  <a:pt x="1762" y="2114"/>
                </a:lnTo>
                <a:lnTo>
                  <a:pt x="1761" y="2114"/>
                </a:lnTo>
                <a:lnTo>
                  <a:pt x="1759" y="2112"/>
                </a:lnTo>
                <a:lnTo>
                  <a:pt x="1758" y="2112"/>
                </a:lnTo>
                <a:lnTo>
                  <a:pt x="1757" y="2112"/>
                </a:lnTo>
                <a:lnTo>
                  <a:pt x="1756" y="2110"/>
                </a:lnTo>
                <a:lnTo>
                  <a:pt x="1754" y="2110"/>
                </a:lnTo>
                <a:lnTo>
                  <a:pt x="1753" y="2110"/>
                </a:lnTo>
                <a:lnTo>
                  <a:pt x="1752" y="2109"/>
                </a:lnTo>
                <a:lnTo>
                  <a:pt x="1751" y="2107"/>
                </a:lnTo>
                <a:lnTo>
                  <a:pt x="1751" y="2105"/>
                </a:lnTo>
                <a:lnTo>
                  <a:pt x="1749" y="2105"/>
                </a:lnTo>
                <a:lnTo>
                  <a:pt x="1747" y="2103"/>
                </a:lnTo>
                <a:lnTo>
                  <a:pt x="1746" y="2103"/>
                </a:lnTo>
                <a:lnTo>
                  <a:pt x="1746" y="2102"/>
                </a:lnTo>
                <a:lnTo>
                  <a:pt x="1746" y="2101"/>
                </a:lnTo>
                <a:lnTo>
                  <a:pt x="1746" y="2099"/>
                </a:lnTo>
                <a:lnTo>
                  <a:pt x="1747" y="2099"/>
                </a:lnTo>
                <a:lnTo>
                  <a:pt x="1748" y="2099"/>
                </a:lnTo>
                <a:lnTo>
                  <a:pt x="1747" y="2099"/>
                </a:lnTo>
                <a:lnTo>
                  <a:pt x="1747" y="2098"/>
                </a:lnTo>
                <a:lnTo>
                  <a:pt x="1748" y="2099"/>
                </a:lnTo>
                <a:lnTo>
                  <a:pt x="1748" y="2098"/>
                </a:lnTo>
                <a:lnTo>
                  <a:pt x="1751" y="2099"/>
                </a:lnTo>
                <a:lnTo>
                  <a:pt x="1752" y="2099"/>
                </a:lnTo>
                <a:lnTo>
                  <a:pt x="1753" y="2101"/>
                </a:lnTo>
                <a:lnTo>
                  <a:pt x="1754" y="2101"/>
                </a:lnTo>
                <a:lnTo>
                  <a:pt x="1756" y="2102"/>
                </a:lnTo>
                <a:lnTo>
                  <a:pt x="1756" y="2103"/>
                </a:lnTo>
                <a:close/>
                <a:moveTo>
                  <a:pt x="1677" y="2062"/>
                </a:moveTo>
                <a:lnTo>
                  <a:pt x="1678" y="2064"/>
                </a:lnTo>
                <a:lnTo>
                  <a:pt x="1678" y="2062"/>
                </a:lnTo>
                <a:lnTo>
                  <a:pt x="1679" y="2064"/>
                </a:lnTo>
                <a:lnTo>
                  <a:pt x="1679" y="2062"/>
                </a:lnTo>
                <a:lnTo>
                  <a:pt x="1681" y="2062"/>
                </a:lnTo>
                <a:lnTo>
                  <a:pt x="1681" y="2061"/>
                </a:lnTo>
                <a:lnTo>
                  <a:pt x="1682" y="2062"/>
                </a:lnTo>
                <a:lnTo>
                  <a:pt x="1681" y="2062"/>
                </a:lnTo>
                <a:lnTo>
                  <a:pt x="1681" y="2064"/>
                </a:lnTo>
                <a:lnTo>
                  <a:pt x="1682" y="2064"/>
                </a:lnTo>
                <a:lnTo>
                  <a:pt x="1683" y="2064"/>
                </a:lnTo>
                <a:lnTo>
                  <a:pt x="1683" y="2065"/>
                </a:lnTo>
                <a:lnTo>
                  <a:pt x="1683" y="2066"/>
                </a:lnTo>
                <a:lnTo>
                  <a:pt x="1683" y="2067"/>
                </a:lnTo>
                <a:lnTo>
                  <a:pt x="1684" y="2066"/>
                </a:lnTo>
                <a:lnTo>
                  <a:pt x="1685" y="2067"/>
                </a:lnTo>
                <a:lnTo>
                  <a:pt x="1685" y="2066"/>
                </a:lnTo>
                <a:lnTo>
                  <a:pt x="1687" y="2066"/>
                </a:lnTo>
                <a:lnTo>
                  <a:pt x="1688" y="2066"/>
                </a:lnTo>
                <a:lnTo>
                  <a:pt x="1689" y="2067"/>
                </a:lnTo>
                <a:lnTo>
                  <a:pt x="1690" y="2067"/>
                </a:lnTo>
                <a:lnTo>
                  <a:pt x="1692" y="2066"/>
                </a:lnTo>
                <a:lnTo>
                  <a:pt x="1692" y="2065"/>
                </a:lnTo>
                <a:lnTo>
                  <a:pt x="1693" y="2065"/>
                </a:lnTo>
                <a:lnTo>
                  <a:pt x="1694" y="2066"/>
                </a:lnTo>
                <a:lnTo>
                  <a:pt x="1695" y="2066"/>
                </a:lnTo>
                <a:lnTo>
                  <a:pt x="1697" y="2066"/>
                </a:lnTo>
                <a:lnTo>
                  <a:pt x="1697" y="2067"/>
                </a:lnTo>
                <a:lnTo>
                  <a:pt x="1698" y="2067"/>
                </a:lnTo>
                <a:lnTo>
                  <a:pt x="1698" y="2069"/>
                </a:lnTo>
                <a:lnTo>
                  <a:pt x="1698" y="2070"/>
                </a:lnTo>
                <a:lnTo>
                  <a:pt x="1698" y="2071"/>
                </a:lnTo>
                <a:lnTo>
                  <a:pt x="1698" y="2070"/>
                </a:lnTo>
                <a:lnTo>
                  <a:pt x="1699" y="2071"/>
                </a:lnTo>
                <a:lnTo>
                  <a:pt x="1699" y="2070"/>
                </a:lnTo>
                <a:lnTo>
                  <a:pt x="1700" y="2070"/>
                </a:lnTo>
                <a:lnTo>
                  <a:pt x="1701" y="2071"/>
                </a:lnTo>
                <a:lnTo>
                  <a:pt x="1701" y="2072"/>
                </a:lnTo>
                <a:lnTo>
                  <a:pt x="1703" y="2073"/>
                </a:lnTo>
                <a:lnTo>
                  <a:pt x="1704" y="2073"/>
                </a:lnTo>
                <a:lnTo>
                  <a:pt x="1705" y="2073"/>
                </a:lnTo>
                <a:lnTo>
                  <a:pt x="1706" y="2075"/>
                </a:lnTo>
                <a:lnTo>
                  <a:pt x="1706" y="2076"/>
                </a:lnTo>
                <a:lnTo>
                  <a:pt x="1708" y="2076"/>
                </a:lnTo>
                <a:lnTo>
                  <a:pt x="1709" y="2077"/>
                </a:lnTo>
                <a:lnTo>
                  <a:pt x="1708" y="2077"/>
                </a:lnTo>
                <a:lnTo>
                  <a:pt x="1710" y="2078"/>
                </a:lnTo>
                <a:lnTo>
                  <a:pt x="1710" y="2080"/>
                </a:lnTo>
                <a:lnTo>
                  <a:pt x="1711" y="2080"/>
                </a:lnTo>
                <a:lnTo>
                  <a:pt x="1713" y="2080"/>
                </a:lnTo>
                <a:lnTo>
                  <a:pt x="1714" y="2081"/>
                </a:lnTo>
                <a:lnTo>
                  <a:pt x="1715" y="2082"/>
                </a:lnTo>
                <a:lnTo>
                  <a:pt x="1716" y="2083"/>
                </a:lnTo>
                <a:lnTo>
                  <a:pt x="1720" y="2087"/>
                </a:lnTo>
                <a:lnTo>
                  <a:pt x="1719" y="2087"/>
                </a:lnTo>
                <a:lnTo>
                  <a:pt x="1717" y="2087"/>
                </a:lnTo>
                <a:lnTo>
                  <a:pt x="1716" y="2087"/>
                </a:lnTo>
                <a:lnTo>
                  <a:pt x="1715" y="2086"/>
                </a:lnTo>
                <a:lnTo>
                  <a:pt x="1715" y="2087"/>
                </a:lnTo>
                <a:lnTo>
                  <a:pt x="1714" y="2087"/>
                </a:lnTo>
                <a:lnTo>
                  <a:pt x="1713" y="2087"/>
                </a:lnTo>
                <a:lnTo>
                  <a:pt x="1713" y="2085"/>
                </a:lnTo>
                <a:lnTo>
                  <a:pt x="1711" y="2083"/>
                </a:lnTo>
                <a:lnTo>
                  <a:pt x="1710" y="2082"/>
                </a:lnTo>
                <a:lnTo>
                  <a:pt x="1709" y="2082"/>
                </a:lnTo>
                <a:lnTo>
                  <a:pt x="1708" y="2082"/>
                </a:lnTo>
                <a:lnTo>
                  <a:pt x="1708" y="2083"/>
                </a:lnTo>
                <a:lnTo>
                  <a:pt x="1706" y="2082"/>
                </a:lnTo>
                <a:lnTo>
                  <a:pt x="1705" y="2083"/>
                </a:lnTo>
                <a:lnTo>
                  <a:pt x="1704" y="2082"/>
                </a:lnTo>
                <a:lnTo>
                  <a:pt x="1705" y="2082"/>
                </a:lnTo>
                <a:lnTo>
                  <a:pt x="1704" y="2082"/>
                </a:lnTo>
                <a:lnTo>
                  <a:pt x="1704" y="2081"/>
                </a:lnTo>
                <a:lnTo>
                  <a:pt x="1704" y="2080"/>
                </a:lnTo>
                <a:lnTo>
                  <a:pt x="1703" y="2080"/>
                </a:lnTo>
                <a:lnTo>
                  <a:pt x="1701" y="2078"/>
                </a:lnTo>
                <a:lnTo>
                  <a:pt x="1700" y="2078"/>
                </a:lnTo>
                <a:lnTo>
                  <a:pt x="1699" y="2078"/>
                </a:lnTo>
                <a:lnTo>
                  <a:pt x="1698" y="2077"/>
                </a:lnTo>
                <a:lnTo>
                  <a:pt x="1697" y="2078"/>
                </a:lnTo>
                <a:lnTo>
                  <a:pt x="1697" y="2077"/>
                </a:lnTo>
                <a:lnTo>
                  <a:pt x="1698" y="2077"/>
                </a:lnTo>
                <a:lnTo>
                  <a:pt x="1697" y="2076"/>
                </a:lnTo>
                <a:lnTo>
                  <a:pt x="1695" y="2076"/>
                </a:lnTo>
                <a:lnTo>
                  <a:pt x="1694" y="2077"/>
                </a:lnTo>
                <a:lnTo>
                  <a:pt x="1693" y="2076"/>
                </a:lnTo>
                <a:lnTo>
                  <a:pt x="1692" y="2075"/>
                </a:lnTo>
                <a:lnTo>
                  <a:pt x="1692" y="2073"/>
                </a:lnTo>
                <a:lnTo>
                  <a:pt x="1693" y="2073"/>
                </a:lnTo>
                <a:lnTo>
                  <a:pt x="1694" y="2075"/>
                </a:lnTo>
                <a:lnTo>
                  <a:pt x="1694" y="2073"/>
                </a:lnTo>
                <a:lnTo>
                  <a:pt x="1692" y="2072"/>
                </a:lnTo>
                <a:lnTo>
                  <a:pt x="1693" y="2072"/>
                </a:lnTo>
                <a:lnTo>
                  <a:pt x="1692" y="2071"/>
                </a:lnTo>
                <a:lnTo>
                  <a:pt x="1690" y="2070"/>
                </a:lnTo>
                <a:lnTo>
                  <a:pt x="1690" y="2069"/>
                </a:lnTo>
                <a:lnTo>
                  <a:pt x="1689" y="2069"/>
                </a:lnTo>
                <a:lnTo>
                  <a:pt x="1688" y="2069"/>
                </a:lnTo>
                <a:lnTo>
                  <a:pt x="1688" y="2070"/>
                </a:lnTo>
                <a:lnTo>
                  <a:pt x="1688" y="2069"/>
                </a:lnTo>
                <a:lnTo>
                  <a:pt x="1687" y="2069"/>
                </a:lnTo>
                <a:lnTo>
                  <a:pt x="1684" y="2069"/>
                </a:lnTo>
                <a:lnTo>
                  <a:pt x="1684" y="2067"/>
                </a:lnTo>
                <a:lnTo>
                  <a:pt x="1683" y="2069"/>
                </a:lnTo>
                <a:lnTo>
                  <a:pt x="1682" y="2067"/>
                </a:lnTo>
                <a:lnTo>
                  <a:pt x="1681" y="2067"/>
                </a:lnTo>
                <a:lnTo>
                  <a:pt x="1679" y="2067"/>
                </a:lnTo>
                <a:lnTo>
                  <a:pt x="1678" y="2066"/>
                </a:lnTo>
                <a:lnTo>
                  <a:pt x="1678" y="2065"/>
                </a:lnTo>
                <a:lnTo>
                  <a:pt x="1677" y="2065"/>
                </a:lnTo>
                <a:lnTo>
                  <a:pt x="1676" y="2064"/>
                </a:lnTo>
                <a:lnTo>
                  <a:pt x="1676" y="2062"/>
                </a:lnTo>
                <a:lnTo>
                  <a:pt x="1674" y="2062"/>
                </a:lnTo>
                <a:lnTo>
                  <a:pt x="1674" y="2061"/>
                </a:lnTo>
                <a:lnTo>
                  <a:pt x="1676" y="2061"/>
                </a:lnTo>
                <a:lnTo>
                  <a:pt x="1677" y="2061"/>
                </a:lnTo>
                <a:lnTo>
                  <a:pt x="1676" y="2062"/>
                </a:lnTo>
                <a:lnTo>
                  <a:pt x="1677" y="2062"/>
                </a:lnTo>
                <a:close/>
                <a:moveTo>
                  <a:pt x="2009" y="2038"/>
                </a:moveTo>
                <a:lnTo>
                  <a:pt x="2009" y="2039"/>
                </a:lnTo>
                <a:lnTo>
                  <a:pt x="2010" y="2040"/>
                </a:lnTo>
                <a:lnTo>
                  <a:pt x="2009" y="2038"/>
                </a:lnTo>
                <a:close/>
                <a:moveTo>
                  <a:pt x="1945" y="2021"/>
                </a:moveTo>
                <a:lnTo>
                  <a:pt x="1943" y="2018"/>
                </a:lnTo>
                <a:lnTo>
                  <a:pt x="1945" y="2021"/>
                </a:lnTo>
                <a:close/>
                <a:moveTo>
                  <a:pt x="1785" y="2018"/>
                </a:moveTo>
                <a:lnTo>
                  <a:pt x="1784" y="2018"/>
                </a:lnTo>
                <a:lnTo>
                  <a:pt x="1785" y="2017"/>
                </a:lnTo>
                <a:lnTo>
                  <a:pt x="1785" y="2018"/>
                </a:lnTo>
                <a:lnTo>
                  <a:pt x="1786" y="2018"/>
                </a:lnTo>
                <a:lnTo>
                  <a:pt x="1785" y="2018"/>
                </a:lnTo>
                <a:close/>
                <a:moveTo>
                  <a:pt x="1708" y="1842"/>
                </a:moveTo>
                <a:lnTo>
                  <a:pt x="1708" y="1841"/>
                </a:lnTo>
                <a:lnTo>
                  <a:pt x="1708" y="1837"/>
                </a:lnTo>
                <a:lnTo>
                  <a:pt x="1708" y="1836"/>
                </a:lnTo>
                <a:lnTo>
                  <a:pt x="1709" y="1836"/>
                </a:lnTo>
                <a:lnTo>
                  <a:pt x="1708" y="1840"/>
                </a:lnTo>
                <a:lnTo>
                  <a:pt x="1708" y="1842"/>
                </a:lnTo>
                <a:close/>
                <a:moveTo>
                  <a:pt x="1639" y="1783"/>
                </a:moveTo>
                <a:lnTo>
                  <a:pt x="1638" y="1785"/>
                </a:lnTo>
                <a:lnTo>
                  <a:pt x="1636" y="1785"/>
                </a:lnTo>
                <a:lnTo>
                  <a:pt x="1635" y="1785"/>
                </a:lnTo>
                <a:lnTo>
                  <a:pt x="1636" y="1784"/>
                </a:lnTo>
                <a:lnTo>
                  <a:pt x="1638" y="1783"/>
                </a:lnTo>
                <a:lnTo>
                  <a:pt x="1639" y="1783"/>
                </a:lnTo>
                <a:close/>
                <a:moveTo>
                  <a:pt x="1639" y="1779"/>
                </a:moveTo>
                <a:lnTo>
                  <a:pt x="1639" y="1780"/>
                </a:lnTo>
                <a:lnTo>
                  <a:pt x="1638" y="1778"/>
                </a:lnTo>
                <a:lnTo>
                  <a:pt x="1636" y="1778"/>
                </a:lnTo>
                <a:lnTo>
                  <a:pt x="1638" y="1777"/>
                </a:lnTo>
                <a:lnTo>
                  <a:pt x="1636" y="1777"/>
                </a:lnTo>
                <a:lnTo>
                  <a:pt x="1638" y="1776"/>
                </a:lnTo>
                <a:lnTo>
                  <a:pt x="1639" y="1777"/>
                </a:lnTo>
                <a:lnTo>
                  <a:pt x="1639" y="1778"/>
                </a:lnTo>
                <a:lnTo>
                  <a:pt x="1639" y="1779"/>
                </a:lnTo>
                <a:close/>
                <a:moveTo>
                  <a:pt x="1642" y="1762"/>
                </a:moveTo>
                <a:lnTo>
                  <a:pt x="1642" y="1761"/>
                </a:lnTo>
                <a:lnTo>
                  <a:pt x="1644" y="1761"/>
                </a:lnTo>
                <a:lnTo>
                  <a:pt x="1642" y="1762"/>
                </a:lnTo>
                <a:close/>
                <a:moveTo>
                  <a:pt x="1640" y="1734"/>
                </a:moveTo>
                <a:lnTo>
                  <a:pt x="1639" y="1734"/>
                </a:lnTo>
                <a:lnTo>
                  <a:pt x="1640" y="1734"/>
                </a:lnTo>
                <a:lnTo>
                  <a:pt x="1644" y="1735"/>
                </a:lnTo>
                <a:lnTo>
                  <a:pt x="1652" y="1741"/>
                </a:lnTo>
                <a:lnTo>
                  <a:pt x="1651" y="1741"/>
                </a:lnTo>
                <a:lnTo>
                  <a:pt x="1650" y="1741"/>
                </a:lnTo>
                <a:lnTo>
                  <a:pt x="1644" y="1736"/>
                </a:lnTo>
                <a:lnTo>
                  <a:pt x="1641" y="1734"/>
                </a:lnTo>
                <a:lnTo>
                  <a:pt x="1640" y="1734"/>
                </a:lnTo>
                <a:close/>
                <a:moveTo>
                  <a:pt x="1618" y="1574"/>
                </a:moveTo>
                <a:lnTo>
                  <a:pt x="1619" y="1572"/>
                </a:lnTo>
                <a:lnTo>
                  <a:pt x="1620" y="1572"/>
                </a:lnTo>
                <a:lnTo>
                  <a:pt x="1624" y="1576"/>
                </a:lnTo>
                <a:lnTo>
                  <a:pt x="1623" y="1576"/>
                </a:lnTo>
                <a:lnTo>
                  <a:pt x="1622" y="1577"/>
                </a:lnTo>
                <a:lnTo>
                  <a:pt x="1635" y="1598"/>
                </a:lnTo>
                <a:lnTo>
                  <a:pt x="1638" y="1597"/>
                </a:lnTo>
                <a:lnTo>
                  <a:pt x="1639" y="1598"/>
                </a:lnTo>
                <a:lnTo>
                  <a:pt x="1638" y="1600"/>
                </a:lnTo>
                <a:lnTo>
                  <a:pt x="1636" y="1601"/>
                </a:lnTo>
                <a:lnTo>
                  <a:pt x="1649" y="1618"/>
                </a:lnTo>
                <a:lnTo>
                  <a:pt x="1651" y="1617"/>
                </a:lnTo>
                <a:lnTo>
                  <a:pt x="1651" y="1618"/>
                </a:lnTo>
                <a:lnTo>
                  <a:pt x="1652" y="1619"/>
                </a:lnTo>
                <a:lnTo>
                  <a:pt x="1650" y="1620"/>
                </a:lnTo>
                <a:lnTo>
                  <a:pt x="1666" y="1645"/>
                </a:lnTo>
                <a:lnTo>
                  <a:pt x="1668" y="1644"/>
                </a:lnTo>
                <a:lnTo>
                  <a:pt x="1668" y="1645"/>
                </a:lnTo>
                <a:lnTo>
                  <a:pt x="1669" y="1646"/>
                </a:lnTo>
                <a:lnTo>
                  <a:pt x="1668" y="1648"/>
                </a:lnTo>
                <a:lnTo>
                  <a:pt x="1668" y="1646"/>
                </a:lnTo>
                <a:lnTo>
                  <a:pt x="1667" y="1646"/>
                </a:lnTo>
                <a:lnTo>
                  <a:pt x="1667" y="1648"/>
                </a:lnTo>
                <a:lnTo>
                  <a:pt x="1667" y="1649"/>
                </a:lnTo>
                <a:lnTo>
                  <a:pt x="1669" y="1651"/>
                </a:lnTo>
                <a:lnTo>
                  <a:pt x="1669" y="1652"/>
                </a:lnTo>
                <a:lnTo>
                  <a:pt x="1671" y="1652"/>
                </a:lnTo>
                <a:lnTo>
                  <a:pt x="1671" y="1655"/>
                </a:lnTo>
                <a:lnTo>
                  <a:pt x="1673" y="1659"/>
                </a:lnTo>
                <a:lnTo>
                  <a:pt x="1676" y="1657"/>
                </a:lnTo>
                <a:lnTo>
                  <a:pt x="1678" y="1661"/>
                </a:lnTo>
                <a:lnTo>
                  <a:pt x="1676" y="1662"/>
                </a:lnTo>
                <a:lnTo>
                  <a:pt x="1679" y="1667"/>
                </a:lnTo>
                <a:lnTo>
                  <a:pt x="1679" y="1668"/>
                </a:lnTo>
                <a:lnTo>
                  <a:pt x="1679" y="1670"/>
                </a:lnTo>
                <a:lnTo>
                  <a:pt x="1674" y="1688"/>
                </a:lnTo>
                <a:lnTo>
                  <a:pt x="1672" y="1702"/>
                </a:lnTo>
                <a:lnTo>
                  <a:pt x="1672" y="1704"/>
                </a:lnTo>
                <a:lnTo>
                  <a:pt x="1671" y="1705"/>
                </a:lnTo>
                <a:lnTo>
                  <a:pt x="1671" y="1704"/>
                </a:lnTo>
                <a:lnTo>
                  <a:pt x="1658" y="1713"/>
                </a:lnTo>
                <a:lnTo>
                  <a:pt x="1658" y="1712"/>
                </a:lnTo>
                <a:lnTo>
                  <a:pt x="1671" y="1704"/>
                </a:lnTo>
                <a:lnTo>
                  <a:pt x="1671" y="1703"/>
                </a:lnTo>
                <a:lnTo>
                  <a:pt x="1672" y="1699"/>
                </a:lnTo>
                <a:lnTo>
                  <a:pt x="1672" y="1697"/>
                </a:lnTo>
                <a:lnTo>
                  <a:pt x="1673" y="1696"/>
                </a:lnTo>
                <a:lnTo>
                  <a:pt x="1673" y="1694"/>
                </a:lnTo>
                <a:lnTo>
                  <a:pt x="1673" y="1693"/>
                </a:lnTo>
                <a:lnTo>
                  <a:pt x="1674" y="1687"/>
                </a:lnTo>
                <a:lnTo>
                  <a:pt x="1676" y="1684"/>
                </a:lnTo>
                <a:lnTo>
                  <a:pt x="1676" y="1682"/>
                </a:lnTo>
                <a:lnTo>
                  <a:pt x="1676" y="1678"/>
                </a:lnTo>
                <a:lnTo>
                  <a:pt x="1677" y="1677"/>
                </a:lnTo>
                <a:lnTo>
                  <a:pt x="1678" y="1670"/>
                </a:lnTo>
                <a:lnTo>
                  <a:pt x="1678" y="1668"/>
                </a:lnTo>
                <a:lnTo>
                  <a:pt x="1676" y="1664"/>
                </a:lnTo>
                <a:lnTo>
                  <a:pt x="1672" y="1659"/>
                </a:lnTo>
                <a:lnTo>
                  <a:pt x="1672" y="1657"/>
                </a:lnTo>
                <a:lnTo>
                  <a:pt x="1667" y="1650"/>
                </a:lnTo>
                <a:lnTo>
                  <a:pt x="1666" y="1649"/>
                </a:lnTo>
                <a:lnTo>
                  <a:pt x="1663" y="1645"/>
                </a:lnTo>
                <a:lnTo>
                  <a:pt x="1655" y="1632"/>
                </a:lnTo>
                <a:lnTo>
                  <a:pt x="1654" y="1630"/>
                </a:lnTo>
                <a:lnTo>
                  <a:pt x="1652" y="1628"/>
                </a:lnTo>
                <a:lnTo>
                  <a:pt x="1650" y="1625"/>
                </a:lnTo>
                <a:lnTo>
                  <a:pt x="1650" y="1624"/>
                </a:lnTo>
                <a:lnTo>
                  <a:pt x="1649" y="1623"/>
                </a:lnTo>
                <a:lnTo>
                  <a:pt x="1647" y="1620"/>
                </a:lnTo>
                <a:lnTo>
                  <a:pt x="1646" y="1619"/>
                </a:lnTo>
                <a:lnTo>
                  <a:pt x="1645" y="1618"/>
                </a:lnTo>
                <a:lnTo>
                  <a:pt x="1645" y="1617"/>
                </a:lnTo>
                <a:lnTo>
                  <a:pt x="1644" y="1614"/>
                </a:lnTo>
                <a:lnTo>
                  <a:pt x="1642" y="1613"/>
                </a:lnTo>
                <a:lnTo>
                  <a:pt x="1640" y="1611"/>
                </a:lnTo>
                <a:lnTo>
                  <a:pt x="1640" y="1609"/>
                </a:lnTo>
                <a:lnTo>
                  <a:pt x="1631" y="1597"/>
                </a:lnTo>
                <a:lnTo>
                  <a:pt x="1620" y="1579"/>
                </a:lnTo>
                <a:lnTo>
                  <a:pt x="1618" y="1576"/>
                </a:lnTo>
                <a:lnTo>
                  <a:pt x="1615" y="1574"/>
                </a:lnTo>
                <a:lnTo>
                  <a:pt x="1613" y="1572"/>
                </a:lnTo>
                <a:lnTo>
                  <a:pt x="1612" y="1571"/>
                </a:lnTo>
                <a:lnTo>
                  <a:pt x="1610" y="1571"/>
                </a:lnTo>
                <a:lnTo>
                  <a:pt x="1609" y="1570"/>
                </a:lnTo>
                <a:lnTo>
                  <a:pt x="1608" y="1569"/>
                </a:lnTo>
                <a:lnTo>
                  <a:pt x="1606" y="1567"/>
                </a:lnTo>
                <a:lnTo>
                  <a:pt x="1604" y="1567"/>
                </a:lnTo>
                <a:lnTo>
                  <a:pt x="1604" y="1566"/>
                </a:lnTo>
                <a:lnTo>
                  <a:pt x="1603" y="1566"/>
                </a:lnTo>
                <a:lnTo>
                  <a:pt x="1601" y="1564"/>
                </a:lnTo>
                <a:lnTo>
                  <a:pt x="1599" y="1563"/>
                </a:lnTo>
                <a:lnTo>
                  <a:pt x="1588" y="1550"/>
                </a:lnTo>
                <a:lnTo>
                  <a:pt x="1578" y="1544"/>
                </a:lnTo>
                <a:lnTo>
                  <a:pt x="1561" y="1532"/>
                </a:lnTo>
                <a:lnTo>
                  <a:pt x="1561" y="1531"/>
                </a:lnTo>
                <a:lnTo>
                  <a:pt x="1578" y="1544"/>
                </a:lnTo>
                <a:lnTo>
                  <a:pt x="1580" y="1544"/>
                </a:lnTo>
                <a:lnTo>
                  <a:pt x="1588" y="1550"/>
                </a:lnTo>
                <a:lnTo>
                  <a:pt x="1601" y="1563"/>
                </a:lnTo>
                <a:lnTo>
                  <a:pt x="1602" y="1564"/>
                </a:lnTo>
                <a:lnTo>
                  <a:pt x="1604" y="1566"/>
                </a:lnTo>
                <a:lnTo>
                  <a:pt x="1617" y="1574"/>
                </a:lnTo>
                <a:lnTo>
                  <a:pt x="1618" y="1574"/>
                </a:lnTo>
                <a:close/>
                <a:moveTo>
                  <a:pt x="2376" y="2182"/>
                </a:moveTo>
                <a:lnTo>
                  <a:pt x="2377" y="2182"/>
                </a:lnTo>
                <a:lnTo>
                  <a:pt x="2378" y="2182"/>
                </a:lnTo>
                <a:lnTo>
                  <a:pt x="2379" y="2182"/>
                </a:lnTo>
                <a:lnTo>
                  <a:pt x="2378" y="2184"/>
                </a:lnTo>
                <a:lnTo>
                  <a:pt x="2379" y="2184"/>
                </a:lnTo>
                <a:lnTo>
                  <a:pt x="2381" y="2184"/>
                </a:lnTo>
                <a:lnTo>
                  <a:pt x="2381" y="2183"/>
                </a:lnTo>
                <a:lnTo>
                  <a:pt x="2382" y="2183"/>
                </a:lnTo>
                <a:lnTo>
                  <a:pt x="2382" y="2184"/>
                </a:lnTo>
                <a:lnTo>
                  <a:pt x="2383" y="2186"/>
                </a:lnTo>
                <a:lnTo>
                  <a:pt x="2383" y="2187"/>
                </a:lnTo>
                <a:lnTo>
                  <a:pt x="2384" y="2187"/>
                </a:lnTo>
                <a:lnTo>
                  <a:pt x="2383" y="2188"/>
                </a:lnTo>
                <a:lnTo>
                  <a:pt x="2384" y="2189"/>
                </a:lnTo>
                <a:lnTo>
                  <a:pt x="2384" y="2190"/>
                </a:lnTo>
                <a:lnTo>
                  <a:pt x="2384" y="2192"/>
                </a:lnTo>
                <a:lnTo>
                  <a:pt x="2383" y="2193"/>
                </a:lnTo>
                <a:lnTo>
                  <a:pt x="2384" y="2193"/>
                </a:lnTo>
                <a:lnTo>
                  <a:pt x="2386" y="2193"/>
                </a:lnTo>
                <a:lnTo>
                  <a:pt x="2386" y="2192"/>
                </a:lnTo>
                <a:lnTo>
                  <a:pt x="2387" y="2192"/>
                </a:lnTo>
                <a:lnTo>
                  <a:pt x="2387" y="2193"/>
                </a:lnTo>
                <a:lnTo>
                  <a:pt x="2386" y="2193"/>
                </a:lnTo>
                <a:lnTo>
                  <a:pt x="2388" y="2192"/>
                </a:lnTo>
                <a:lnTo>
                  <a:pt x="2388" y="2193"/>
                </a:lnTo>
                <a:lnTo>
                  <a:pt x="2387" y="2193"/>
                </a:lnTo>
                <a:lnTo>
                  <a:pt x="2387" y="2194"/>
                </a:lnTo>
                <a:lnTo>
                  <a:pt x="2387" y="2195"/>
                </a:lnTo>
                <a:lnTo>
                  <a:pt x="2386" y="2195"/>
                </a:lnTo>
                <a:lnTo>
                  <a:pt x="2386" y="2197"/>
                </a:lnTo>
                <a:lnTo>
                  <a:pt x="2384" y="2197"/>
                </a:lnTo>
                <a:lnTo>
                  <a:pt x="2384" y="2198"/>
                </a:lnTo>
                <a:lnTo>
                  <a:pt x="2384" y="2199"/>
                </a:lnTo>
                <a:lnTo>
                  <a:pt x="2383" y="2199"/>
                </a:lnTo>
                <a:lnTo>
                  <a:pt x="2384" y="2198"/>
                </a:lnTo>
                <a:lnTo>
                  <a:pt x="2384" y="2195"/>
                </a:lnTo>
                <a:lnTo>
                  <a:pt x="2383" y="2195"/>
                </a:lnTo>
                <a:lnTo>
                  <a:pt x="2383" y="2197"/>
                </a:lnTo>
                <a:lnTo>
                  <a:pt x="2383" y="2195"/>
                </a:lnTo>
                <a:lnTo>
                  <a:pt x="2382" y="2197"/>
                </a:lnTo>
                <a:lnTo>
                  <a:pt x="2381" y="2197"/>
                </a:lnTo>
                <a:lnTo>
                  <a:pt x="2381" y="2198"/>
                </a:lnTo>
                <a:lnTo>
                  <a:pt x="2379" y="2198"/>
                </a:lnTo>
                <a:lnTo>
                  <a:pt x="2379" y="2197"/>
                </a:lnTo>
                <a:lnTo>
                  <a:pt x="2379" y="2194"/>
                </a:lnTo>
                <a:lnTo>
                  <a:pt x="2379" y="2193"/>
                </a:lnTo>
                <a:lnTo>
                  <a:pt x="2379" y="2190"/>
                </a:lnTo>
                <a:lnTo>
                  <a:pt x="2379" y="2192"/>
                </a:lnTo>
                <a:lnTo>
                  <a:pt x="2378" y="2193"/>
                </a:lnTo>
                <a:lnTo>
                  <a:pt x="2377" y="2193"/>
                </a:lnTo>
                <a:lnTo>
                  <a:pt x="2377" y="2194"/>
                </a:lnTo>
                <a:lnTo>
                  <a:pt x="2377" y="2195"/>
                </a:lnTo>
                <a:lnTo>
                  <a:pt x="2376" y="2195"/>
                </a:lnTo>
                <a:lnTo>
                  <a:pt x="2376" y="2194"/>
                </a:lnTo>
                <a:lnTo>
                  <a:pt x="2376" y="2192"/>
                </a:lnTo>
                <a:lnTo>
                  <a:pt x="2373" y="2193"/>
                </a:lnTo>
                <a:lnTo>
                  <a:pt x="2373" y="2192"/>
                </a:lnTo>
                <a:lnTo>
                  <a:pt x="2373" y="2190"/>
                </a:lnTo>
                <a:lnTo>
                  <a:pt x="2375" y="2190"/>
                </a:lnTo>
                <a:lnTo>
                  <a:pt x="2373" y="2188"/>
                </a:lnTo>
                <a:lnTo>
                  <a:pt x="2373" y="2187"/>
                </a:lnTo>
                <a:lnTo>
                  <a:pt x="2373" y="2188"/>
                </a:lnTo>
                <a:lnTo>
                  <a:pt x="2373" y="2187"/>
                </a:lnTo>
                <a:lnTo>
                  <a:pt x="2372" y="2187"/>
                </a:lnTo>
                <a:lnTo>
                  <a:pt x="2372" y="2186"/>
                </a:lnTo>
                <a:lnTo>
                  <a:pt x="2372" y="2183"/>
                </a:lnTo>
                <a:lnTo>
                  <a:pt x="2372" y="2182"/>
                </a:lnTo>
                <a:lnTo>
                  <a:pt x="2373" y="2182"/>
                </a:lnTo>
                <a:lnTo>
                  <a:pt x="2373" y="2181"/>
                </a:lnTo>
                <a:lnTo>
                  <a:pt x="2375" y="2181"/>
                </a:lnTo>
                <a:lnTo>
                  <a:pt x="2375" y="2182"/>
                </a:lnTo>
                <a:lnTo>
                  <a:pt x="2376" y="2182"/>
                </a:lnTo>
                <a:close/>
                <a:moveTo>
                  <a:pt x="2352" y="2176"/>
                </a:moveTo>
                <a:lnTo>
                  <a:pt x="2354" y="2176"/>
                </a:lnTo>
                <a:lnTo>
                  <a:pt x="2354" y="2177"/>
                </a:lnTo>
                <a:lnTo>
                  <a:pt x="2352" y="2176"/>
                </a:lnTo>
                <a:close/>
                <a:moveTo>
                  <a:pt x="2325" y="2177"/>
                </a:moveTo>
                <a:lnTo>
                  <a:pt x="2325" y="2176"/>
                </a:lnTo>
                <a:lnTo>
                  <a:pt x="2325" y="2174"/>
                </a:lnTo>
                <a:lnTo>
                  <a:pt x="2327" y="2176"/>
                </a:lnTo>
                <a:lnTo>
                  <a:pt x="2325" y="2177"/>
                </a:lnTo>
                <a:close/>
                <a:moveTo>
                  <a:pt x="2324" y="2170"/>
                </a:moveTo>
                <a:lnTo>
                  <a:pt x="2323" y="2172"/>
                </a:lnTo>
                <a:lnTo>
                  <a:pt x="2323" y="2171"/>
                </a:lnTo>
                <a:lnTo>
                  <a:pt x="2323" y="2170"/>
                </a:lnTo>
                <a:lnTo>
                  <a:pt x="2324" y="217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Lille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(Métropole Européenne de Lille)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C2D7618-A529-E625-0863-9413541E6673}"/>
              </a:ext>
            </a:extLst>
          </p:cNvPr>
          <p:cNvSpPr>
            <a:spLocks/>
          </p:cNvSpPr>
          <p:nvPr/>
        </p:nvSpPr>
        <p:spPr bwMode="auto">
          <a:xfrm>
            <a:off x="827584" y="1131590"/>
            <a:ext cx="3580289" cy="3433639"/>
          </a:xfrm>
          <a:custGeom>
            <a:avLst/>
            <a:gdLst>
              <a:gd name="T0" fmla="*/ 2195 w 2832"/>
              <a:gd name="T1" fmla="*/ 2181 h 2716"/>
              <a:gd name="T2" fmla="*/ 1865 w 2832"/>
              <a:gd name="T3" fmla="*/ 2227 h 2716"/>
              <a:gd name="T4" fmla="*/ 1685 w 2832"/>
              <a:gd name="T5" fmla="*/ 2122 h 2716"/>
              <a:gd name="T6" fmla="*/ 1617 w 2832"/>
              <a:gd name="T7" fmla="*/ 2296 h 2716"/>
              <a:gd name="T8" fmla="*/ 1599 w 2832"/>
              <a:gd name="T9" fmla="*/ 2434 h 2716"/>
              <a:gd name="T10" fmla="*/ 1494 w 2832"/>
              <a:gd name="T11" fmla="*/ 2499 h 2716"/>
              <a:gd name="T12" fmla="*/ 1395 w 2832"/>
              <a:gd name="T13" fmla="*/ 2471 h 2716"/>
              <a:gd name="T14" fmla="*/ 1311 w 2832"/>
              <a:gd name="T15" fmla="*/ 2355 h 2716"/>
              <a:gd name="T16" fmla="*/ 1218 w 2832"/>
              <a:gd name="T17" fmla="*/ 2208 h 2716"/>
              <a:gd name="T18" fmla="*/ 1043 w 2832"/>
              <a:gd name="T19" fmla="*/ 2075 h 2716"/>
              <a:gd name="T20" fmla="*/ 1010 w 2832"/>
              <a:gd name="T21" fmla="*/ 2340 h 2716"/>
              <a:gd name="T22" fmla="*/ 1097 w 2832"/>
              <a:gd name="T23" fmla="*/ 2482 h 2716"/>
              <a:gd name="T24" fmla="*/ 958 w 2832"/>
              <a:gd name="T25" fmla="*/ 2612 h 2716"/>
              <a:gd name="T26" fmla="*/ 785 w 2832"/>
              <a:gd name="T27" fmla="*/ 2664 h 2716"/>
              <a:gd name="T28" fmla="*/ 590 w 2832"/>
              <a:gd name="T29" fmla="*/ 2666 h 2716"/>
              <a:gd name="T30" fmla="*/ 572 w 2832"/>
              <a:gd name="T31" fmla="*/ 2365 h 2716"/>
              <a:gd name="T32" fmla="*/ 66 w 2832"/>
              <a:gd name="T33" fmla="*/ 2458 h 2716"/>
              <a:gd name="T34" fmla="*/ 87 w 2832"/>
              <a:gd name="T35" fmla="*/ 2242 h 2716"/>
              <a:gd name="T36" fmla="*/ 125 w 2832"/>
              <a:gd name="T37" fmla="*/ 2180 h 2716"/>
              <a:gd name="T38" fmla="*/ 55 w 2832"/>
              <a:gd name="T39" fmla="*/ 1977 h 2716"/>
              <a:gd name="T40" fmla="*/ 232 w 2832"/>
              <a:gd name="T41" fmla="*/ 1619 h 2716"/>
              <a:gd name="T42" fmla="*/ 390 w 2832"/>
              <a:gd name="T43" fmla="*/ 1548 h 2716"/>
              <a:gd name="T44" fmla="*/ 253 w 2832"/>
              <a:gd name="T45" fmla="*/ 1235 h 2716"/>
              <a:gd name="T46" fmla="*/ 123 w 2832"/>
              <a:gd name="T47" fmla="*/ 1155 h 2716"/>
              <a:gd name="T48" fmla="*/ 250 w 2832"/>
              <a:gd name="T49" fmla="*/ 1079 h 2716"/>
              <a:gd name="T50" fmla="*/ 435 w 2832"/>
              <a:gd name="T51" fmla="*/ 916 h 2716"/>
              <a:gd name="T52" fmla="*/ 606 w 2832"/>
              <a:gd name="T53" fmla="*/ 865 h 2716"/>
              <a:gd name="T54" fmla="*/ 697 w 2832"/>
              <a:gd name="T55" fmla="*/ 937 h 2716"/>
              <a:gd name="T56" fmla="*/ 776 w 2832"/>
              <a:gd name="T57" fmla="*/ 847 h 2716"/>
              <a:gd name="T58" fmla="*/ 833 w 2832"/>
              <a:gd name="T59" fmla="*/ 623 h 2716"/>
              <a:gd name="T60" fmla="*/ 896 w 2832"/>
              <a:gd name="T61" fmla="*/ 536 h 2716"/>
              <a:gd name="T62" fmla="*/ 946 w 2832"/>
              <a:gd name="T63" fmla="*/ 397 h 2716"/>
              <a:gd name="T64" fmla="*/ 1019 w 2832"/>
              <a:gd name="T65" fmla="*/ 412 h 2716"/>
              <a:gd name="T66" fmla="*/ 1217 w 2832"/>
              <a:gd name="T67" fmla="*/ 299 h 2716"/>
              <a:gd name="T68" fmla="*/ 1346 w 2832"/>
              <a:gd name="T69" fmla="*/ 193 h 2716"/>
              <a:gd name="T70" fmla="*/ 1468 w 2832"/>
              <a:gd name="T71" fmla="*/ 177 h 2716"/>
              <a:gd name="T72" fmla="*/ 1649 w 2832"/>
              <a:gd name="T73" fmla="*/ 161 h 2716"/>
              <a:gd name="T74" fmla="*/ 1781 w 2832"/>
              <a:gd name="T75" fmla="*/ 161 h 2716"/>
              <a:gd name="T76" fmla="*/ 1890 w 2832"/>
              <a:gd name="T77" fmla="*/ 1 h 2716"/>
              <a:gd name="T78" fmla="*/ 2020 w 2832"/>
              <a:gd name="T79" fmla="*/ 64 h 2716"/>
              <a:gd name="T80" fmla="*/ 2188 w 2832"/>
              <a:gd name="T81" fmla="*/ 215 h 2716"/>
              <a:gd name="T82" fmla="*/ 2266 w 2832"/>
              <a:gd name="T83" fmla="*/ 352 h 2716"/>
              <a:gd name="T84" fmla="*/ 2322 w 2832"/>
              <a:gd name="T85" fmla="*/ 459 h 2716"/>
              <a:gd name="T86" fmla="*/ 2379 w 2832"/>
              <a:gd name="T87" fmla="*/ 523 h 2716"/>
              <a:gd name="T88" fmla="*/ 2373 w 2832"/>
              <a:gd name="T89" fmla="*/ 602 h 2716"/>
              <a:gd name="T90" fmla="*/ 2371 w 2832"/>
              <a:gd name="T91" fmla="*/ 656 h 2716"/>
              <a:gd name="T92" fmla="*/ 2458 w 2832"/>
              <a:gd name="T93" fmla="*/ 704 h 2716"/>
              <a:gd name="T94" fmla="*/ 2459 w 2832"/>
              <a:gd name="T95" fmla="*/ 756 h 2716"/>
              <a:gd name="T96" fmla="*/ 2570 w 2832"/>
              <a:gd name="T97" fmla="*/ 752 h 2716"/>
              <a:gd name="T98" fmla="*/ 2710 w 2832"/>
              <a:gd name="T99" fmla="*/ 809 h 2716"/>
              <a:gd name="T100" fmla="*/ 2752 w 2832"/>
              <a:gd name="T101" fmla="*/ 917 h 2716"/>
              <a:gd name="T102" fmla="*/ 2718 w 2832"/>
              <a:gd name="T103" fmla="*/ 958 h 2716"/>
              <a:gd name="T104" fmla="*/ 2747 w 2832"/>
              <a:gd name="T105" fmla="*/ 1099 h 2716"/>
              <a:gd name="T106" fmla="*/ 2654 w 2832"/>
              <a:gd name="T107" fmla="*/ 1216 h 2716"/>
              <a:gd name="T108" fmla="*/ 2675 w 2832"/>
              <a:gd name="T109" fmla="*/ 1393 h 2716"/>
              <a:gd name="T110" fmla="*/ 2736 w 2832"/>
              <a:gd name="T111" fmla="*/ 1512 h 2716"/>
              <a:gd name="T112" fmla="*/ 2794 w 2832"/>
              <a:gd name="T113" fmla="*/ 1651 h 2716"/>
              <a:gd name="T114" fmla="*/ 2735 w 2832"/>
              <a:gd name="T115" fmla="*/ 1741 h 2716"/>
              <a:gd name="T116" fmla="*/ 2578 w 2832"/>
              <a:gd name="T117" fmla="*/ 1929 h 2716"/>
              <a:gd name="T118" fmla="*/ 2393 w 2832"/>
              <a:gd name="T119" fmla="*/ 2013 h 2716"/>
              <a:gd name="T120" fmla="*/ 2341 w 2832"/>
              <a:gd name="T121" fmla="*/ 2051 h 2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32" h="2716">
                <a:moveTo>
                  <a:pt x="2293" y="2094"/>
                </a:moveTo>
                <a:lnTo>
                  <a:pt x="2288" y="2098"/>
                </a:lnTo>
                <a:lnTo>
                  <a:pt x="2287" y="2101"/>
                </a:lnTo>
                <a:lnTo>
                  <a:pt x="2285" y="2102"/>
                </a:lnTo>
                <a:lnTo>
                  <a:pt x="2274" y="2119"/>
                </a:lnTo>
                <a:lnTo>
                  <a:pt x="2274" y="2121"/>
                </a:lnTo>
                <a:lnTo>
                  <a:pt x="2279" y="2127"/>
                </a:lnTo>
                <a:lnTo>
                  <a:pt x="2279" y="2132"/>
                </a:lnTo>
                <a:lnTo>
                  <a:pt x="2279" y="2141"/>
                </a:lnTo>
                <a:lnTo>
                  <a:pt x="2276" y="2144"/>
                </a:lnTo>
                <a:lnTo>
                  <a:pt x="2269" y="2153"/>
                </a:lnTo>
                <a:lnTo>
                  <a:pt x="2267" y="2159"/>
                </a:lnTo>
                <a:lnTo>
                  <a:pt x="2264" y="2165"/>
                </a:lnTo>
                <a:lnTo>
                  <a:pt x="2269" y="2169"/>
                </a:lnTo>
                <a:lnTo>
                  <a:pt x="2269" y="2174"/>
                </a:lnTo>
                <a:lnTo>
                  <a:pt x="2263" y="2174"/>
                </a:lnTo>
                <a:lnTo>
                  <a:pt x="2260" y="2178"/>
                </a:lnTo>
                <a:lnTo>
                  <a:pt x="2263" y="2183"/>
                </a:lnTo>
                <a:lnTo>
                  <a:pt x="2233" y="2183"/>
                </a:lnTo>
                <a:lnTo>
                  <a:pt x="2226" y="2162"/>
                </a:lnTo>
                <a:lnTo>
                  <a:pt x="2212" y="2169"/>
                </a:lnTo>
                <a:lnTo>
                  <a:pt x="2211" y="2181"/>
                </a:lnTo>
                <a:lnTo>
                  <a:pt x="2195" y="2181"/>
                </a:lnTo>
                <a:lnTo>
                  <a:pt x="2190" y="2181"/>
                </a:lnTo>
                <a:lnTo>
                  <a:pt x="2146" y="2206"/>
                </a:lnTo>
                <a:lnTo>
                  <a:pt x="2079" y="2243"/>
                </a:lnTo>
                <a:lnTo>
                  <a:pt x="2089" y="2266"/>
                </a:lnTo>
                <a:lnTo>
                  <a:pt x="2051" y="2269"/>
                </a:lnTo>
                <a:lnTo>
                  <a:pt x="2046" y="2239"/>
                </a:lnTo>
                <a:lnTo>
                  <a:pt x="2032" y="2240"/>
                </a:lnTo>
                <a:lnTo>
                  <a:pt x="2024" y="2243"/>
                </a:lnTo>
                <a:lnTo>
                  <a:pt x="2015" y="2243"/>
                </a:lnTo>
                <a:lnTo>
                  <a:pt x="1991" y="2240"/>
                </a:lnTo>
                <a:lnTo>
                  <a:pt x="1976" y="2237"/>
                </a:lnTo>
                <a:lnTo>
                  <a:pt x="1976" y="2238"/>
                </a:lnTo>
                <a:lnTo>
                  <a:pt x="1961" y="2240"/>
                </a:lnTo>
                <a:lnTo>
                  <a:pt x="1951" y="2244"/>
                </a:lnTo>
                <a:lnTo>
                  <a:pt x="1946" y="2239"/>
                </a:lnTo>
                <a:lnTo>
                  <a:pt x="1923" y="2248"/>
                </a:lnTo>
                <a:lnTo>
                  <a:pt x="1903" y="2251"/>
                </a:lnTo>
                <a:lnTo>
                  <a:pt x="1898" y="2254"/>
                </a:lnTo>
                <a:lnTo>
                  <a:pt x="1895" y="2249"/>
                </a:lnTo>
                <a:lnTo>
                  <a:pt x="1876" y="2258"/>
                </a:lnTo>
                <a:lnTo>
                  <a:pt x="1873" y="2250"/>
                </a:lnTo>
                <a:lnTo>
                  <a:pt x="1869" y="2245"/>
                </a:lnTo>
                <a:lnTo>
                  <a:pt x="1865" y="2227"/>
                </a:lnTo>
                <a:lnTo>
                  <a:pt x="1861" y="2223"/>
                </a:lnTo>
                <a:lnTo>
                  <a:pt x="1857" y="2213"/>
                </a:lnTo>
                <a:lnTo>
                  <a:pt x="1842" y="2192"/>
                </a:lnTo>
                <a:lnTo>
                  <a:pt x="1837" y="2178"/>
                </a:lnTo>
                <a:lnTo>
                  <a:pt x="1836" y="2174"/>
                </a:lnTo>
                <a:lnTo>
                  <a:pt x="1829" y="2136"/>
                </a:lnTo>
                <a:lnTo>
                  <a:pt x="1818" y="2111"/>
                </a:lnTo>
                <a:lnTo>
                  <a:pt x="1799" y="2072"/>
                </a:lnTo>
                <a:lnTo>
                  <a:pt x="1783" y="2077"/>
                </a:lnTo>
                <a:lnTo>
                  <a:pt x="1781" y="2073"/>
                </a:lnTo>
                <a:lnTo>
                  <a:pt x="1749" y="2082"/>
                </a:lnTo>
                <a:lnTo>
                  <a:pt x="1738" y="2088"/>
                </a:lnTo>
                <a:lnTo>
                  <a:pt x="1742" y="2094"/>
                </a:lnTo>
                <a:lnTo>
                  <a:pt x="1733" y="2099"/>
                </a:lnTo>
                <a:lnTo>
                  <a:pt x="1732" y="2096"/>
                </a:lnTo>
                <a:lnTo>
                  <a:pt x="1726" y="2100"/>
                </a:lnTo>
                <a:lnTo>
                  <a:pt x="1729" y="2106"/>
                </a:lnTo>
                <a:lnTo>
                  <a:pt x="1717" y="2111"/>
                </a:lnTo>
                <a:lnTo>
                  <a:pt x="1720" y="2114"/>
                </a:lnTo>
                <a:lnTo>
                  <a:pt x="1710" y="2117"/>
                </a:lnTo>
                <a:lnTo>
                  <a:pt x="1708" y="2111"/>
                </a:lnTo>
                <a:lnTo>
                  <a:pt x="1689" y="2121"/>
                </a:lnTo>
                <a:lnTo>
                  <a:pt x="1685" y="2122"/>
                </a:lnTo>
                <a:lnTo>
                  <a:pt x="1684" y="2132"/>
                </a:lnTo>
                <a:lnTo>
                  <a:pt x="1689" y="2133"/>
                </a:lnTo>
                <a:lnTo>
                  <a:pt x="1689" y="2143"/>
                </a:lnTo>
                <a:lnTo>
                  <a:pt x="1678" y="2142"/>
                </a:lnTo>
                <a:lnTo>
                  <a:pt x="1676" y="2147"/>
                </a:lnTo>
                <a:lnTo>
                  <a:pt x="1682" y="2152"/>
                </a:lnTo>
                <a:lnTo>
                  <a:pt x="1687" y="2153"/>
                </a:lnTo>
                <a:lnTo>
                  <a:pt x="1687" y="2154"/>
                </a:lnTo>
                <a:lnTo>
                  <a:pt x="1672" y="2159"/>
                </a:lnTo>
                <a:lnTo>
                  <a:pt x="1667" y="2149"/>
                </a:lnTo>
                <a:lnTo>
                  <a:pt x="1640" y="2194"/>
                </a:lnTo>
                <a:lnTo>
                  <a:pt x="1649" y="2221"/>
                </a:lnTo>
                <a:lnTo>
                  <a:pt x="1655" y="2237"/>
                </a:lnTo>
                <a:lnTo>
                  <a:pt x="1656" y="2244"/>
                </a:lnTo>
                <a:lnTo>
                  <a:pt x="1655" y="2245"/>
                </a:lnTo>
                <a:lnTo>
                  <a:pt x="1651" y="2248"/>
                </a:lnTo>
                <a:lnTo>
                  <a:pt x="1650" y="2250"/>
                </a:lnTo>
                <a:lnTo>
                  <a:pt x="1651" y="2256"/>
                </a:lnTo>
                <a:lnTo>
                  <a:pt x="1649" y="2261"/>
                </a:lnTo>
                <a:lnTo>
                  <a:pt x="1647" y="2264"/>
                </a:lnTo>
                <a:lnTo>
                  <a:pt x="1650" y="2271"/>
                </a:lnTo>
                <a:lnTo>
                  <a:pt x="1613" y="2283"/>
                </a:lnTo>
                <a:lnTo>
                  <a:pt x="1617" y="2296"/>
                </a:lnTo>
                <a:lnTo>
                  <a:pt x="1610" y="2297"/>
                </a:lnTo>
                <a:lnTo>
                  <a:pt x="1610" y="2303"/>
                </a:lnTo>
                <a:lnTo>
                  <a:pt x="1607" y="2303"/>
                </a:lnTo>
                <a:lnTo>
                  <a:pt x="1612" y="2315"/>
                </a:lnTo>
                <a:lnTo>
                  <a:pt x="1613" y="2328"/>
                </a:lnTo>
                <a:lnTo>
                  <a:pt x="1618" y="2328"/>
                </a:lnTo>
                <a:lnTo>
                  <a:pt x="1619" y="2340"/>
                </a:lnTo>
                <a:lnTo>
                  <a:pt x="1620" y="2340"/>
                </a:lnTo>
                <a:lnTo>
                  <a:pt x="1623" y="2359"/>
                </a:lnTo>
                <a:lnTo>
                  <a:pt x="1614" y="2360"/>
                </a:lnTo>
                <a:lnTo>
                  <a:pt x="1615" y="2373"/>
                </a:lnTo>
                <a:lnTo>
                  <a:pt x="1608" y="2373"/>
                </a:lnTo>
                <a:lnTo>
                  <a:pt x="1607" y="2375"/>
                </a:lnTo>
                <a:lnTo>
                  <a:pt x="1599" y="2377"/>
                </a:lnTo>
                <a:lnTo>
                  <a:pt x="1608" y="2394"/>
                </a:lnTo>
                <a:lnTo>
                  <a:pt x="1606" y="2396"/>
                </a:lnTo>
                <a:lnTo>
                  <a:pt x="1607" y="2400"/>
                </a:lnTo>
                <a:lnTo>
                  <a:pt x="1607" y="2407"/>
                </a:lnTo>
                <a:lnTo>
                  <a:pt x="1612" y="2413"/>
                </a:lnTo>
                <a:lnTo>
                  <a:pt x="1607" y="2423"/>
                </a:lnTo>
                <a:lnTo>
                  <a:pt x="1610" y="2432"/>
                </a:lnTo>
                <a:lnTo>
                  <a:pt x="1608" y="2432"/>
                </a:lnTo>
                <a:lnTo>
                  <a:pt x="1599" y="2434"/>
                </a:lnTo>
                <a:lnTo>
                  <a:pt x="1592" y="2437"/>
                </a:lnTo>
                <a:lnTo>
                  <a:pt x="1588" y="2437"/>
                </a:lnTo>
                <a:lnTo>
                  <a:pt x="1578" y="2442"/>
                </a:lnTo>
                <a:lnTo>
                  <a:pt x="1575" y="2442"/>
                </a:lnTo>
                <a:lnTo>
                  <a:pt x="1567" y="2442"/>
                </a:lnTo>
                <a:lnTo>
                  <a:pt x="1566" y="2440"/>
                </a:lnTo>
                <a:lnTo>
                  <a:pt x="1559" y="2440"/>
                </a:lnTo>
                <a:lnTo>
                  <a:pt x="1558" y="2440"/>
                </a:lnTo>
                <a:lnTo>
                  <a:pt x="1558" y="2441"/>
                </a:lnTo>
                <a:lnTo>
                  <a:pt x="1550" y="2442"/>
                </a:lnTo>
                <a:lnTo>
                  <a:pt x="1551" y="2444"/>
                </a:lnTo>
                <a:lnTo>
                  <a:pt x="1545" y="2446"/>
                </a:lnTo>
                <a:lnTo>
                  <a:pt x="1539" y="2451"/>
                </a:lnTo>
                <a:lnTo>
                  <a:pt x="1533" y="2452"/>
                </a:lnTo>
                <a:lnTo>
                  <a:pt x="1526" y="2453"/>
                </a:lnTo>
                <a:lnTo>
                  <a:pt x="1519" y="2456"/>
                </a:lnTo>
                <a:lnTo>
                  <a:pt x="1513" y="2458"/>
                </a:lnTo>
                <a:lnTo>
                  <a:pt x="1511" y="2473"/>
                </a:lnTo>
                <a:lnTo>
                  <a:pt x="1502" y="2483"/>
                </a:lnTo>
                <a:lnTo>
                  <a:pt x="1501" y="2483"/>
                </a:lnTo>
                <a:lnTo>
                  <a:pt x="1497" y="2487"/>
                </a:lnTo>
                <a:lnTo>
                  <a:pt x="1495" y="2494"/>
                </a:lnTo>
                <a:lnTo>
                  <a:pt x="1494" y="2499"/>
                </a:lnTo>
                <a:lnTo>
                  <a:pt x="1491" y="2514"/>
                </a:lnTo>
                <a:lnTo>
                  <a:pt x="1495" y="2516"/>
                </a:lnTo>
                <a:lnTo>
                  <a:pt x="1495" y="2517"/>
                </a:lnTo>
                <a:lnTo>
                  <a:pt x="1490" y="2525"/>
                </a:lnTo>
                <a:lnTo>
                  <a:pt x="1478" y="2532"/>
                </a:lnTo>
                <a:lnTo>
                  <a:pt x="1469" y="2542"/>
                </a:lnTo>
                <a:lnTo>
                  <a:pt x="1466" y="2546"/>
                </a:lnTo>
                <a:lnTo>
                  <a:pt x="1463" y="2549"/>
                </a:lnTo>
                <a:lnTo>
                  <a:pt x="1460" y="2552"/>
                </a:lnTo>
                <a:lnTo>
                  <a:pt x="1459" y="2551"/>
                </a:lnTo>
                <a:lnTo>
                  <a:pt x="1454" y="2547"/>
                </a:lnTo>
                <a:lnTo>
                  <a:pt x="1453" y="2522"/>
                </a:lnTo>
                <a:lnTo>
                  <a:pt x="1455" y="2503"/>
                </a:lnTo>
                <a:lnTo>
                  <a:pt x="1442" y="2511"/>
                </a:lnTo>
                <a:lnTo>
                  <a:pt x="1433" y="2515"/>
                </a:lnTo>
                <a:lnTo>
                  <a:pt x="1430" y="2510"/>
                </a:lnTo>
                <a:lnTo>
                  <a:pt x="1426" y="2503"/>
                </a:lnTo>
                <a:lnTo>
                  <a:pt x="1422" y="2500"/>
                </a:lnTo>
                <a:lnTo>
                  <a:pt x="1420" y="2503"/>
                </a:lnTo>
                <a:lnTo>
                  <a:pt x="1417" y="2499"/>
                </a:lnTo>
                <a:lnTo>
                  <a:pt x="1409" y="2489"/>
                </a:lnTo>
                <a:lnTo>
                  <a:pt x="1401" y="2483"/>
                </a:lnTo>
                <a:lnTo>
                  <a:pt x="1395" y="2471"/>
                </a:lnTo>
                <a:lnTo>
                  <a:pt x="1391" y="2463"/>
                </a:lnTo>
                <a:lnTo>
                  <a:pt x="1390" y="2461"/>
                </a:lnTo>
                <a:lnTo>
                  <a:pt x="1380" y="2456"/>
                </a:lnTo>
                <a:lnTo>
                  <a:pt x="1370" y="2450"/>
                </a:lnTo>
                <a:lnTo>
                  <a:pt x="1366" y="2442"/>
                </a:lnTo>
                <a:lnTo>
                  <a:pt x="1357" y="2440"/>
                </a:lnTo>
                <a:lnTo>
                  <a:pt x="1355" y="2437"/>
                </a:lnTo>
                <a:lnTo>
                  <a:pt x="1346" y="2435"/>
                </a:lnTo>
                <a:lnTo>
                  <a:pt x="1320" y="2418"/>
                </a:lnTo>
                <a:lnTo>
                  <a:pt x="1321" y="2405"/>
                </a:lnTo>
                <a:lnTo>
                  <a:pt x="1323" y="2403"/>
                </a:lnTo>
                <a:lnTo>
                  <a:pt x="1313" y="2402"/>
                </a:lnTo>
                <a:lnTo>
                  <a:pt x="1314" y="2397"/>
                </a:lnTo>
                <a:lnTo>
                  <a:pt x="1307" y="2394"/>
                </a:lnTo>
                <a:lnTo>
                  <a:pt x="1305" y="2393"/>
                </a:lnTo>
                <a:lnTo>
                  <a:pt x="1309" y="2388"/>
                </a:lnTo>
                <a:lnTo>
                  <a:pt x="1307" y="2384"/>
                </a:lnTo>
                <a:lnTo>
                  <a:pt x="1308" y="2376"/>
                </a:lnTo>
                <a:lnTo>
                  <a:pt x="1305" y="2376"/>
                </a:lnTo>
                <a:lnTo>
                  <a:pt x="1307" y="2372"/>
                </a:lnTo>
                <a:lnTo>
                  <a:pt x="1308" y="2371"/>
                </a:lnTo>
                <a:lnTo>
                  <a:pt x="1305" y="2365"/>
                </a:lnTo>
                <a:lnTo>
                  <a:pt x="1311" y="2355"/>
                </a:lnTo>
                <a:lnTo>
                  <a:pt x="1300" y="2350"/>
                </a:lnTo>
                <a:lnTo>
                  <a:pt x="1297" y="2350"/>
                </a:lnTo>
                <a:lnTo>
                  <a:pt x="1295" y="2347"/>
                </a:lnTo>
                <a:lnTo>
                  <a:pt x="1291" y="2344"/>
                </a:lnTo>
                <a:lnTo>
                  <a:pt x="1287" y="2344"/>
                </a:lnTo>
                <a:lnTo>
                  <a:pt x="1286" y="2341"/>
                </a:lnTo>
                <a:lnTo>
                  <a:pt x="1282" y="2330"/>
                </a:lnTo>
                <a:lnTo>
                  <a:pt x="1283" y="2330"/>
                </a:lnTo>
                <a:lnTo>
                  <a:pt x="1278" y="2308"/>
                </a:lnTo>
                <a:lnTo>
                  <a:pt x="1279" y="2304"/>
                </a:lnTo>
                <a:lnTo>
                  <a:pt x="1282" y="2301"/>
                </a:lnTo>
                <a:lnTo>
                  <a:pt x="1283" y="2296"/>
                </a:lnTo>
                <a:lnTo>
                  <a:pt x="1277" y="2279"/>
                </a:lnTo>
                <a:lnTo>
                  <a:pt x="1275" y="2271"/>
                </a:lnTo>
                <a:lnTo>
                  <a:pt x="1271" y="2266"/>
                </a:lnTo>
                <a:lnTo>
                  <a:pt x="1261" y="2260"/>
                </a:lnTo>
                <a:lnTo>
                  <a:pt x="1256" y="2249"/>
                </a:lnTo>
                <a:lnTo>
                  <a:pt x="1245" y="2240"/>
                </a:lnTo>
                <a:lnTo>
                  <a:pt x="1231" y="2228"/>
                </a:lnTo>
                <a:lnTo>
                  <a:pt x="1222" y="2217"/>
                </a:lnTo>
                <a:lnTo>
                  <a:pt x="1222" y="2213"/>
                </a:lnTo>
                <a:lnTo>
                  <a:pt x="1219" y="2211"/>
                </a:lnTo>
                <a:lnTo>
                  <a:pt x="1218" y="2208"/>
                </a:lnTo>
                <a:lnTo>
                  <a:pt x="1211" y="2197"/>
                </a:lnTo>
                <a:lnTo>
                  <a:pt x="1209" y="2194"/>
                </a:lnTo>
                <a:lnTo>
                  <a:pt x="1207" y="2191"/>
                </a:lnTo>
                <a:lnTo>
                  <a:pt x="1204" y="2190"/>
                </a:lnTo>
                <a:lnTo>
                  <a:pt x="1188" y="2181"/>
                </a:lnTo>
                <a:lnTo>
                  <a:pt x="1185" y="2178"/>
                </a:lnTo>
                <a:lnTo>
                  <a:pt x="1177" y="2175"/>
                </a:lnTo>
                <a:lnTo>
                  <a:pt x="1172" y="2170"/>
                </a:lnTo>
                <a:lnTo>
                  <a:pt x="1166" y="2170"/>
                </a:lnTo>
                <a:lnTo>
                  <a:pt x="1160" y="2175"/>
                </a:lnTo>
                <a:lnTo>
                  <a:pt x="1159" y="2173"/>
                </a:lnTo>
                <a:lnTo>
                  <a:pt x="1156" y="2171"/>
                </a:lnTo>
                <a:lnTo>
                  <a:pt x="1129" y="2142"/>
                </a:lnTo>
                <a:lnTo>
                  <a:pt x="1127" y="2138"/>
                </a:lnTo>
                <a:lnTo>
                  <a:pt x="1124" y="2139"/>
                </a:lnTo>
                <a:lnTo>
                  <a:pt x="1118" y="2137"/>
                </a:lnTo>
                <a:lnTo>
                  <a:pt x="1110" y="2137"/>
                </a:lnTo>
                <a:lnTo>
                  <a:pt x="1105" y="2136"/>
                </a:lnTo>
                <a:lnTo>
                  <a:pt x="1086" y="2122"/>
                </a:lnTo>
                <a:lnTo>
                  <a:pt x="1076" y="2100"/>
                </a:lnTo>
                <a:lnTo>
                  <a:pt x="1049" y="2079"/>
                </a:lnTo>
                <a:lnTo>
                  <a:pt x="1048" y="2075"/>
                </a:lnTo>
                <a:lnTo>
                  <a:pt x="1043" y="2075"/>
                </a:lnTo>
                <a:lnTo>
                  <a:pt x="1044" y="2072"/>
                </a:lnTo>
                <a:lnTo>
                  <a:pt x="1043" y="2070"/>
                </a:lnTo>
                <a:lnTo>
                  <a:pt x="1021" y="2094"/>
                </a:lnTo>
                <a:lnTo>
                  <a:pt x="989" y="2123"/>
                </a:lnTo>
                <a:lnTo>
                  <a:pt x="973" y="2148"/>
                </a:lnTo>
                <a:lnTo>
                  <a:pt x="969" y="2155"/>
                </a:lnTo>
                <a:lnTo>
                  <a:pt x="961" y="2169"/>
                </a:lnTo>
                <a:lnTo>
                  <a:pt x="955" y="2175"/>
                </a:lnTo>
                <a:lnTo>
                  <a:pt x="945" y="2181"/>
                </a:lnTo>
                <a:lnTo>
                  <a:pt x="952" y="2196"/>
                </a:lnTo>
                <a:lnTo>
                  <a:pt x="960" y="2212"/>
                </a:lnTo>
                <a:lnTo>
                  <a:pt x="963" y="2222"/>
                </a:lnTo>
                <a:lnTo>
                  <a:pt x="967" y="2231"/>
                </a:lnTo>
                <a:lnTo>
                  <a:pt x="984" y="2275"/>
                </a:lnTo>
                <a:lnTo>
                  <a:pt x="987" y="2274"/>
                </a:lnTo>
                <a:lnTo>
                  <a:pt x="990" y="2274"/>
                </a:lnTo>
                <a:lnTo>
                  <a:pt x="995" y="2287"/>
                </a:lnTo>
                <a:lnTo>
                  <a:pt x="995" y="2288"/>
                </a:lnTo>
                <a:lnTo>
                  <a:pt x="1001" y="2306"/>
                </a:lnTo>
                <a:lnTo>
                  <a:pt x="1004" y="2306"/>
                </a:lnTo>
                <a:lnTo>
                  <a:pt x="1005" y="2325"/>
                </a:lnTo>
                <a:lnTo>
                  <a:pt x="1008" y="2338"/>
                </a:lnTo>
                <a:lnTo>
                  <a:pt x="1010" y="2340"/>
                </a:lnTo>
                <a:lnTo>
                  <a:pt x="1025" y="2338"/>
                </a:lnTo>
                <a:lnTo>
                  <a:pt x="1026" y="2345"/>
                </a:lnTo>
                <a:lnTo>
                  <a:pt x="1025" y="2346"/>
                </a:lnTo>
                <a:lnTo>
                  <a:pt x="1031" y="2368"/>
                </a:lnTo>
                <a:lnTo>
                  <a:pt x="1016" y="2372"/>
                </a:lnTo>
                <a:lnTo>
                  <a:pt x="1011" y="2375"/>
                </a:lnTo>
                <a:lnTo>
                  <a:pt x="1020" y="2396"/>
                </a:lnTo>
                <a:lnTo>
                  <a:pt x="1006" y="2403"/>
                </a:lnTo>
                <a:lnTo>
                  <a:pt x="1021" y="2424"/>
                </a:lnTo>
                <a:lnTo>
                  <a:pt x="1020" y="2424"/>
                </a:lnTo>
                <a:lnTo>
                  <a:pt x="1025" y="2432"/>
                </a:lnTo>
                <a:lnTo>
                  <a:pt x="1012" y="2441"/>
                </a:lnTo>
                <a:lnTo>
                  <a:pt x="1020" y="2453"/>
                </a:lnTo>
                <a:lnTo>
                  <a:pt x="1020" y="2456"/>
                </a:lnTo>
                <a:lnTo>
                  <a:pt x="1041" y="2477"/>
                </a:lnTo>
                <a:lnTo>
                  <a:pt x="1052" y="2483"/>
                </a:lnTo>
                <a:lnTo>
                  <a:pt x="1058" y="2472"/>
                </a:lnTo>
                <a:lnTo>
                  <a:pt x="1060" y="2476"/>
                </a:lnTo>
                <a:lnTo>
                  <a:pt x="1073" y="2466"/>
                </a:lnTo>
                <a:lnTo>
                  <a:pt x="1079" y="2474"/>
                </a:lnTo>
                <a:lnTo>
                  <a:pt x="1085" y="2472"/>
                </a:lnTo>
                <a:lnTo>
                  <a:pt x="1092" y="2484"/>
                </a:lnTo>
                <a:lnTo>
                  <a:pt x="1097" y="2482"/>
                </a:lnTo>
                <a:lnTo>
                  <a:pt x="1091" y="2494"/>
                </a:lnTo>
                <a:lnTo>
                  <a:pt x="1069" y="2519"/>
                </a:lnTo>
                <a:lnTo>
                  <a:pt x="1047" y="2549"/>
                </a:lnTo>
                <a:lnTo>
                  <a:pt x="1067" y="2563"/>
                </a:lnTo>
                <a:lnTo>
                  <a:pt x="1060" y="2573"/>
                </a:lnTo>
                <a:lnTo>
                  <a:pt x="1047" y="2569"/>
                </a:lnTo>
                <a:lnTo>
                  <a:pt x="1037" y="2564"/>
                </a:lnTo>
                <a:lnTo>
                  <a:pt x="1030" y="2574"/>
                </a:lnTo>
                <a:lnTo>
                  <a:pt x="1037" y="2579"/>
                </a:lnTo>
                <a:lnTo>
                  <a:pt x="1027" y="2597"/>
                </a:lnTo>
                <a:lnTo>
                  <a:pt x="1022" y="2610"/>
                </a:lnTo>
                <a:lnTo>
                  <a:pt x="1027" y="2611"/>
                </a:lnTo>
                <a:lnTo>
                  <a:pt x="1025" y="2622"/>
                </a:lnTo>
                <a:lnTo>
                  <a:pt x="1021" y="2621"/>
                </a:lnTo>
                <a:lnTo>
                  <a:pt x="1011" y="2617"/>
                </a:lnTo>
                <a:lnTo>
                  <a:pt x="1010" y="2621"/>
                </a:lnTo>
                <a:lnTo>
                  <a:pt x="1005" y="2620"/>
                </a:lnTo>
                <a:lnTo>
                  <a:pt x="995" y="2616"/>
                </a:lnTo>
                <a:lnTo>
                  <a:pt x="989" y="2628"/>
                </a:lnTo>
                <a:lnTo>
                  <a:pt x="971" y="2621"/>
                </a:lnTo>
                <a:lnTo>
                  <a:pt x="972" y="2617"/>
                </a:lnTo>
                <a:lnTo>
                  <a:pt x="971" y="2617"/>
                </a:lnTo>
                <a:lnTo>
                  <a:pt x="958" y="2612"/>
                </a:lnTo>
                <a:lnTo>
                  <a:pt x="952" y="2608"/>
                </a:lnTo>
                <a:lnTo>
                  <a:pt x="947" y="2604"/>
                </a:lnTo>
                <a:lnTo>
                  <a:pt x="942" y="2600"/>
                </a:lnTo>
                <a:lnTo>
                  <a:pt x="926" y="2620"/>
                </a:lnTo>
                <a:lnTo>
                  <a:pt x="914" y="2610"/>
                </a:lnTo>
                <a:lnTo>
                  <a:pt x="908" y="2613"/>
                </a:lnTo>
                <a:lnTo>
                  <a:pt x="898" y="2621"/>
                </a:lnTo>
                <a:lnTo>
                  <a:pt x="898" y="2622"/>
                </a:lnTo>
                <a:lnTo>
                  <a:pt x="880" y="2637"/>
                </a:lnTo>
                <a:lnTo>
                  <a:pt x="873" y="2628"/>
                </a:lnTo>
                <a:lnTo>
                  <a:pt x="861" y="2637"/>
                </a:lnTo>
                <a:lnTo>
                  <a:pt x="859" y="2632"/>
                </a:lnTo>
                <a:lnTo>
                  <a:pt x="844" y="2639"/>
                </a:lnTo>
                <a:lnTo>
                  <a:pt x="834" y="2639"/>
                </a:lnTo>
                <a:lnTo>
                  <a:pt x="835" y="2644"/>
                </a:lnTo>
                <a:lnTo>
                  <a:pt x="829" y="2645"/>
                </a:lnTo>
                <a:lnTo>
                  <a:pt x="824" y="2637"/>
                </a:lnTo>
                <a:lnTo>
                  <a:pt x="811" y="2645"/>
                </a:lnTo>
                <a:lnTo>
                  <a:pt x="808" y="2640"/>
                </a:lnTo>
                <a:lnTo>
                  <a:pt x="796" y="2648"/>
                </a:lnTo>
                <a:lnTo>
                  <a:pt x="797" y="2653"/>
                </a:lnTo>
                <a:lnTo>
                  <a:pt x="784" y="2661"/>
                </a:lnTo>
                <a:lnTo>
                  <a:pt x="785" y="2664"/>
                </a:lnTo>
                <a:lnTo>
                  <a:pt x="779" y="2669"/>
                </a:lnTo>
                <a:lnTo>
                  <a:pt x="776" y="2668"/>
                </a:lnTo>
                <a:lnTo>
                  <a:pt x="743" y="2690"/>
                </a:lnTo>
                <a:lnTo>
                  <a:pt x="747" y="2695"/>
                </a:lnTo>
                <a:lnTo>
                  <a:pt x="742" y="2697"/>
                </a:lnTo>
                <a:lnTo>
                  <a:pt x="738" y="2691"/>
                </a:lnTo>
                <a:lnTo>
                  <a:pt x="723" y="2703"/>
                </a:lnTo>
                <a:lnTo>
                  <a:pt x="709" y="2716"/>
                </a:lnTo>
                <a:lnTo>
                  <a:pt x="699" y="2703"/>
                </a:lnTo>
                <a:lnTo>
                  <a:pt x="695" y="2707"/>
                </a:lnTo>
                <a:lnTo>
                  <a:pt x="678" y="2681"/>
                </a:lnTo>
                <a:lnTo>
                  <a:pt x="674" y="2690"/>
                </a:lnTo>
                <a:lnTo>
                  <a:pt x="673" y="2696"/>
                </a:lnTo>
                <a:lnTo>
                  <a:pt x="658" y="2709"/>
                </a:lnTo>
                <a:lnTo>
                  <a:pt x="616" y="2682"/>
                </a:lnTo>
                <a:lnTo>
                  <a:pt x="599" y="2701"/>
                </a:lnTo>
                <a:lnTo>
                  <a:pt x="571" y="2682"/>
                </a:lnTo>
                <a:lnTo>
                  <a:pt x="574" y="2680"/>
                </a:lnTo>
                <a:lnTo>
                  <a:pt x="581" y="2680"/>
                </a:lnTo>
                <a:lnTo>
                  <a:pt x="585" y="2679"/>
                </a:lnTo>
                <a:lnTo>
                  <a:pt x="598" y="2674"/>
                </a:lnTo>
                <a:lnTo>
                  <a:pt x="599" y="2668"/>
                </a:lnTo>
                <a:lnTo>
                  <a:pt x="590" y="2666"/>
                </a:lnTo>
                <a:lnTo>
                  <a:pt x="588" y="2663"/>
                </a:lnTo>
                <a:lnTo>
                  <a:pt x="585" y="2642"/>
                </a:lnTo>
                <a:lnTo>
                  <a:pt x="574" y="2642"/>
                </a:lnTo>
                <a:lnTo>
                  <a:pt x="541" y="2642"/>
                </a:lnTo>
                <a:lnTo>
                  <a:pt x="549" y="2584"/>
                </a:lnTo>
                <a:lnTo>
                  <a:pt x="534" y="2575"/>
                </a:lnTo>
                <a:lnTo>
                  <a:pt x="531" y="2570"/>
                </a:lnTo>
                <a:lnTo>
                  <a:pt x="553" y="2525"/>
                </a:lnTo>
                <a:lnTo>
                  <a:pt x="560" y="2510"/>
                </a:lnTo>
                <a:lnTo>
                  <a:pt x="562" y="2501"/>
                </a:lnTo>
                <a:lnTo>
                  <a:pt x="569" y="2485"/>
                </a:lnTo>
                <a:lnTo>
                  <a:pt x="573" y="2468"/>
                </a:lnTo>
                <a:lnTo>
                  <a:pt x="574" y="2467"/>
                </a:lnTo>
                <a:lnTo>
                  <a:pt x="579" y="2464"/>
                </a:lnTo>
                <a:lnTo>
                  <a:pt x="589" y="2456"/>
                </a:lnTo>
                <a:lnTo>
                  <a:pt x="592" y="2448"/>
                </a:lnTo>
                <a:lnTo>
                  <a:pt x="594" y="2439"/>
                </a:lnTo>
                <a:lnTo>
                  <a:pt x="567" y="2414"/>
                </a:lnTo>
                <a:lnTo>
                  <a:pt x="571" y="2412"/>
                </a:lnTo>
                <a:lnTo>
                  <a:pt x="573" y="2408"/>
                </a:lnTo>
                <a:lnTo>
                  <a:pt x="572" y="2402"/>
                </a:lnTo>
                <a:lnTo>
                  <a:pt x="573" y="2397"/>
                </a:lnTo>
                <a:lnTo>
                  <a:pt x="572" y="2365"/>
                </a:lnTo>
                <a:lnTo>
                  <a:pt x="546" y="2381"/>
                </a:lnTo>
                <a:lnTo>
                  <a:pt x="533" y="2389"/>
                </a:lnTo>
                <a:lnTo>
                  <a:pt x="529" y="2389"/>
                </a:lnTo>
                <a:lnTo>
                  <a:pt x="488" y="2409"/>
                </a:lnTo>
                <a:lnTo>
                  <a:pt x="456" y="2421"/>
                </a:lnTo>
                <a:lnTo>
                  <a:pt x="456" y="2423"/>
                </a:lnTo>
                <a:lnTo>
                  <a:pt x="435" y="2432"/>
                </a:lnTo>
                <a:lnTo>
                  <a:pt x="428" y="2435"/>
                </a:lnTo>
                <a:lnTo>
                  <a:pt x="421" y="2439"/>
                </a:lnTo>
                <a:lnTo>
                  <a:pt x="370" y="2448"/>
                </a:lnTo>
                <a:lnTo>
                  <a:pt x="215" y="2478"/>
                </a:lnTo>
                <a:lnTo>
                  <a:pt x="181" y="2466"/>
                </a:lnTo>
                <a:lnTo>
                  <a:pt x="160" y="2457"/>
                </a:lnTo>
                <a:lnTo>
                  <a:pt x="135" y="2446"/>
                </a:lnTo>
                <a:lnTo>
                  <a:pt x="131" y="2448"/>
                </a:lnTo>
                <a:lnTo>
                  <a:pt x="128" y="2444"/>
                </a:lnTo>
                <a:lnTo>
                  <a:pt x="118" y="2446"/>
                </a:lnTo>
                <a:lnTo>
                  <a:pt x="104" y="2461"/>
                </a:lnTo>
                <a:lnTo>
                  <a:pt x="102" y="2462"/>
                </a:lnTo>
                <a:lnTo>
                  <a:pt x="92" y="2463"/>
                </a:lnTo>
                <a:lnTo>
                  <a:pt x="83" y="2461"/>
                </a:lnTo>
                <a:lnTo>
                  <a:pt x="80" y="2452"/>
                </a:lnTo>
                <a:lnTo>
                  <a:pt x="66" y="2458"/>
                </a:lnTo>
                <a:lnTo>
                  <a:pt x="64" y="2460"/>
                </a:lnTo>
                <a:lnTo>
                  <a:pt x="59" y="2448"/>
                </a:lnTo>
                <a:lnTo>
                  <a:pt x="58" y="2446"/>
                </a:lnTo>
                <a:lnTo>
                  <a:pt x="59" y="2444"/>
                </a:lnTo>
                <a:lnTo>
                  <a:pt x="54" y="2441"/>
                </a:lnTo>
                <a:lnTo>
                  <a:pt x="60" y="2432"/>
                </a:lnTo>
                <a:lnTo>
                  <a:pt x="60" y="2429"/>
                </a:lnTo>
                <a:lnTo>
                  <a:pt x="61" y="2429"/>
                </a:lnTo>
                <a:lnTo>
                  <a:pt x="56" y="2414"/>
                </a:lnTo>
                <a:lnTo>
                  <a:pt x="65" y="2412"/>
                </a:lnTo>
                <a:lnTo>
                  <a:pt x="67" y="2412"/>
                </a:lnTo>
                <a:lnTo>
                  <a:pt x="67" y="2394"/>
                </a:lnTo>
                <a:lnTo>
                  <a:pt x="71" y="2393"/>
                </a:lnTo>
                <a:lnTo>
                  <a:pt x="74" y="2394"/>
                </a:lnTo>
                <a:lnTo>
                  <a:pt x="71" y="2373"/>
                </a:lnTo>
                <a:lnTo>
                  <a:pt x="67" y="2344"/>
                </a:lnTo>
                <a:lnTo>
                  <a:pt x="66" y="2336"/>
                </a:lnTo>
                <a:lnTo>
                  <a:pt x="31" y="2258"/>
                </a:lnTo>
                <a:lnTo>
                  <a:pt x="35" y="2253"/>
                </a:lnTo>
                <a:lnTo>
                  <a:pt x="64" y="2240"/>
                </a:lnTo>
                <a:lnTo>
                  <a:pt x="77" y="2238"/>
                </a:lnTo>
                <a:lnTo>
                  <a:pt x="83" y="2240"/>
                </a:lnTo>
                <a:lnTo>
                  <a:pt x="87" y="2242"/>
                </a:lnTo>
                <a:lnTo>
                  <a:pt x="97" y="2238"/>
                </a:lnTo>
                <a:lnTo>
                  <a:pt x="103" y="2243"/>
                </a:lnTo>
                <a:lnTo>
                  <a:pt x="115" y="2244"/>
                </a:lnTo>
                <a:lnTo>
                  <a:pt x="133" y="2250"/>
                </a:lnTo>
                <a:lnTo>
                  <a:pt x="139" y="2255"/>
                </a:lnTo>
                <a:lnTo>
                  <a:pt x="140" y="2258"/>
                </a:lnTo>
                <a:lnTo>
                  <a:pt x="141" y="2258"/>
                </a:lnTo>
                <a:lnTo>
                  <a:pt x="154" y="2248"/>
                </a:lnTo>
                <a:lnTo>
                  <a:pt x="150" y="2242"/>
                </a:lnTo>
                <a:lnTo>
                  <a:pt x="147" y="2240"/>
                </a:lnTo>
                <a:lnTo>
                  <a:pt x="143" y="2243"/>
                </a:lnTo>
                <a:lnTo>
                  <a:pt x="140" y="2237"/>
                </a:lnTo>
                <a:lnTo>
                  <a:pt x="159" y="2227"/>
                </a:lnTo>
                <a:lnTo>
                  <a:pt x="154" y="2218"/>
                </a:lnTo>
                <a:lnTo>
                  <a:pt x="162" y="2215"/>
                </a:lnTo>
                <a:lnTo>
                  <a:pt x="163" y="2213"/>
                </a:lnTo>
                <a:lnTo>
                  <a:pt x="147" y="2205"/>
                </a:lnTo>
                <a:lnTo>
                  <a:pt x="145" y="2203"/>
                </a:lnTo>
                <a:lnTo>
                  <a:pt x="144" y="2203"/>
                </a:lnTo>
                <a:lnTo>
                  <a:pt x="139" y="2195"/>
                </a:lnTo>
                <a:lnTo>
                  <a:pt x="134" y="2191"/>
                </a:lnTo>
                <a:lnTo>
                  <a:pt x="129" y="2183"/>
                </a:lnTo>
                <a:lnTo>
                  <a:pt x="125" y="2180"/>
                </a:lnTo>
                <a:lnTo>
                  <a:pt x="127" y="2179"/>
                </a:lnTo>
                <a:lnTo>
                  <a:pt x="133" y="2171"/>
                </a:lnTo>
                <a:lnTo>
                  <a:pt x="139" y="2169"/>
                </a:lnTo>
                <a:lnTo>
                  <a:pt x="146" y="2163"/>
                </a:lnTo>
                <a:lnTo>
                  <a:pt x="147" y="2159"/>
                </a:lnTo>
                <a:lnTo>
                  <a:pt x="145" y="2159"/>
                </a:lnTo>
                <a:lnTo>
                  <a:pt x="136" y="2148"/>
                </a:lnTo>
                <a:lnTo>
                  <a:pt x="150" y="2137"/>
                </a:lnTo>
                <a:lnTo>
                  <a:pt x="160" y="2121"/>
                </a:lnTo>
                <a:lnTo>
                  <a:pt x="159" y="2111"/>
                </a:lnTo>
                <a:lnTo>
                  <a:pt x="149" y="2093"/>
                </a:lnTo>
                <a:lnTo>
                  <a:pt x="147" y="2084"/>
                </a:lnTo>
                <a:lnTo>
                  <a:pt x="144" y="2073"/>
                </a:lnTo>
                <a:lnTo>
                  <a:pt x="144" y="2058"/>
                </a:lnTo>
                <a:lnTo>
                  <a:pt x="143" y="2058"/>
                </a:lnTo>
                <a:lnTo>
                  <a:pt x="133" y="2059"/>
                </a:lnTo>
                <a:lnTo>
                  <a:pt x="130" y="2034"/>
                </a:lnTo>
                <a:lnTo>
                  <a:pt x="112" y="2035"/>
                </a:lnTo>
                <a:lnTo>
                  <a:pt x="113" y="2009"/>
                </a:lnTo>
                <a:lnTo>
                  <a:pt x="113" y="1997"/>
                </a:lnTo>
                <a:lnTo>
                  <a:pt x="111" y="1983"/>
                </a:lnTo>
                <a:lnTo>
                  <a:pt x="80" y="1981"/>
                </a:lnTo>
                <a:lnTo>
                  <a:pt x="55" y="1977"/>
                </a:lnTo>
                <a:lnTo>
                  <a:pt x="55" y="1976"/>
                </a:lnTo>
                <a:lnTo>
                  <a:pt x="35" y="1968"/>
                </a:lnTo>
                <a:lnTo>
                  <a:pt x="23" y="1962"/>
                </a:lnTo>
                <a:lnTo>
                  <a:pt x="0" y="1946"/>
                </a:lnTo>
                <a:lnTo>
                  <a:pt x="18" y="1919"/>
                </a:lnTo>
                <a:lnTo>
                  <a:pt x="17" y="1917"/>
                </a:lnTo>
                <a:lnTo>
                  <a:pt x="44" y="1872"/>
                </a:lnTo>
                <a:lnTo>
                  <a:pt x="60" y="1845"/>
                </a:lnTo>
                <a:lnTo>
                  <a:pt x="77" y="1805"/>
                </a:lnTo>
                <a:lnTo>
                  <a:pt x="83" y="1782"/>
                </a:lnTo>
                <a:lnTo>
                  <a:pt x="86" y="1779"/>
                </a:lnTo>
                <a:lnTo>
                  <a:pt x="91" y="1764"/>
                </a:lnTo>
                <a:lnTo>
                  <a:pt x="98" y="1750"/>
                </a:lnTo>
                <a:lnTo>
                  <a:pt x="98" y="1747"/>
                </a:lnTo>
                <a:lnTo>
                  <a:pt x="103" y="1732"/>
                </a:lnTo>
                <a:lnTo>
                  <a:pt x="101" y="1729"/>
                </a:lnTo>
                <a:lnTo>
                  <a:pt x="107" y="1723"/>
                </a:lnTo>
                <a:lnTo>
                  <a:pt x="117" y="1716"/>
                </a:lnTo>
                <a:lnTo>
                  <a:pt x="119" y="1713"/>
                </a:lnTo>
                <a:lnTo>
                  <a:pt x="127" y="1711"/>
                </a:lnTo>
                <a:lnTo>
                  <a:pt x="151" y="1695"/>
                </a:lnTo>
                <a:lnTo>
                  <a:pt x="187" y="1663"/>
                </a:lnTo>
                <a:lnTo>
                  <a:pt x="232" y="1619"/>
                </a:lnTo>
                <a:lnTo>
                  <a:pt x="246" y="1604"/>
                </a:lnTo>
                <a:lnTo>
                  <a:pt x="251" y="1599"/>
                </a:lnTo>
                <a:lnTo>
                  <a:pt x="267" y="1587"/>
                </a:lnTo>
                <a:lnTo>
                  <a:pt x="270" y="1582"/>
                </a:lnTo>
                <a:lnTo>
                  <a:pt x="278" y="1569"/>
                </a:lnTo>
                <a:lnTo>
                  <a:pt x="280" y="1562"/>
                </a:lnTo>
                <a:lnTo>
                  <a:pt x="286" y="1553"/>
                </a:lnTo>
                <a:lnTo>
                  <a:pt x="311" y="1524"/>
                </a:lnTo>
                <a:lnTo>
                  <a:pt x="317" y="1516"/>
                </a:lnTo>
                <a:lnTo>
                  <a:pt x="328" y="1530"/>
                </a:lnTo>
                <a:lnTo>
                  <a:pt x="327" y="1531"/>
                </a:lnTo>
                <a:lnTo>
                  <a:pt x="330" y="1534"/>
                </a:lnTo>
                <a:lnTo>
                  <a:pt x="331" y="1534"/>
                </a:lnTo>
                <a:lnTo>
                  <a:pt x="336" y="1540"/>
                </a:lnTo>
                <a:lnTo>
                  <a:pt x="341" y="1544"/>
                </a:lnTo>
                <a:lnTo>
                  <a:pt x="342" y="1544"/>
                </a:lnTo>
                <a:lnTo>
                  <a:pt x="344" y="1547"/>
                </a:lnTo>
                <a:lnTo>
                  <a:pt x="343" y="1548"/>
                </a:lnTo>
                <a:lnTo>
                  <a:pt x="348" y="1556"/>
                </a:lnTo>
                <a:lnTo>
                  <a:pt x="364" y="1534"/>
                </a:lnTo>
                <a:lnTo>
                  <a:pt x="373" y="1545"/>
                </a:lnTo>
                <a:lnTo>
                  <a:pt x="384" y="1539"/>
                </a:lnTo>
                <a:lnTo>
                  <a:pt x="390" y="1548"/>
                </a:lnTo>
                <a:lnTo>
                  <a:pt x="421" y="1526"/>
                </a:lnTo>
                <a:lnTo>
                  <a:pt x="427" y="1539"/>
                </a:lnTo>
                <a:lnTo>
                  <a:pt x="451" y="1518"/>
                </a:lnTo>
                <a:lnTo>
                  <a:pt x="472" y="1504"/>
                </a:lnTo>
                <a:lnTo>
                  <a:pt x="467" y="1496"/>
                </a:lnTo>
                <a:lnTo>
                  <a:pt x="427" y="1439"/>
                </a:lnTo>
                <a:lnTo>
                  <a:pt x="385" y="1376"/>
                </a:lnTo>
                <a:lnTo>
                  <a:pt x="353" y="1339"/>
                </a:lnTo>
                <a:lnTo>
                  <a:pt x="347" y="1334"/>
                </a:lnTo>
                <a:lnTo>
                  <a:pt x="342" y="1327"/>
                </a:lnTo>
                <a:lnTo>
                  <a:pt x="332" y="1316"/>
                </a:lnTo>
                <a:lnTo>
                  <a:pt x="330" y="1311"/>
                </a:lnTo>
                <a:lnTo>
                  <a:pt x="325" y="1297"/>
                </a:lnTo>
                <a:lnTo>
                  <a:pt x="316" y="1286"/>
                </a:lnTo>
                <a:lnTo>
                  <a:pt x="294" y="1262"/>
                </a:lnTo>
                <a:lnTo>
                  <a:pt x="290" y="1260"/>
                </a:lnTo>
                <a:lnTo>
                  <a:pt x="286" y="1257"/>
                </a:lnTo>
                <a:lnTo>
                  <a:pt x="283" y="1262"/>
                </a:lnTo>
                <a:lnTo>
                  <a:pt x="274" y="1251"/>
                </a:lnTo>
                <a:lnTo>
                  <a:pt x="272" y="1249"/>
                </a:lnTo>
                <a:lnTo>
                  <a:pt x="263" y="1243"/>
                </a:lnTo>
                <a:lnTo>
                  <a:pt x="264" y="1242"/>
                </a:lnTo>
                <a:lnTo>
                  <a:pt x="253" y="1235"/>
                </a:lnTo>
                <a:lnTo>
                  <a:pt x="238" y="1226"/>
                </a:lnTo>
                <a:lnTo>
                  <a:pt x="235" y="1230"/>
                </a:lnTo>
                <a:lnTo>
                  <a:pt x="232" y="1230"/>
                </a:lnTo>
                <a:lnTo>
                  <a:pt x="220" y="1225"/>
                </a:lnTo>
                <a:lnTo>
                  <a:pt x="213" y="1217"/>
                </a:lnTo>
                <a:lnTo>
                  <a:pt x="209" y="1215"/>
                </a:lnTo>
                <a:lnTo>
                  <a:pt x="206" y="1222"/>
                </a:lnTo>
                <a:lnTo>
                  <a:pt x="205" y="1226"/>
                </a:lnTo>
                <a:lnTo>
                  <a:pt x="197" y="1220"/>
                </a:lnTo>
                <a:lnTo>
                  <a:pt x="188" y="1227"/>
                </a:lnTo>
                <a:lnTo>
                  <a:pt x="186" y="1222"/>
                </a:lnTo>
                <a:lnTo>
                  <a:pt x="177" y="1216"/>
                </a:lnTo>
                <a:lnTo>
                  <a:pt x="168" y="1205"/>
                </a:lnTo>
                <a:lnTo>
                  <a:pt x="163" y="1200"/>
                </a:lnTo>
                <a:lnTo>
                  <a:pt x="156" y="1188"/>
                </a:lnTo>
                <a:lnTo>
                  <a:pt x="149" y="1180"/>
                </a:lnTo>
                <a:lnTo>
                  <a:pt x="144" y="1173"/>
                </a:lnTo>
                <a:lnTo>
                  <a:pt x="136" y="1164"/>
                </a:lnTo>
                <a:lnTo>
                  <a:pt x="138" y="1163"/>
                </a:lnTo>
                <a:lnTo>
                  <a:pt x="136" y="1161"/>
                </a:lnTo>
                <a:lnTo>
                  <a:pt x="134" y="1162"/>
                </a:lnTo>
                <a:lnTo>
                  <a:pt x="133" y="1161"/>
                </a:lnTo>
                <a:lnTo>
                  <a:pt x="123" y="1155"/>
                </a:lnTo>
                <a:lnTo>
                  <a:pt x="122" y="1157"/>
                </a:lnTo>
                <a:lnTo>
                  <a:pt x="119" y="1156"/>
                </a:lnTo>
                <a:lnTo>
                  <a:pt x="124" y="1147"/>
                </a:lnTo>
                <a:lnTo>
                  <a:pt x="125" y="1139"/>
                </a:lnTo>
                <a:lnTo>
                  <a:pt x="127" y="1131"/>
                </a:lnTo>
                <a:lnTo>
                  <a:pt x="127" y="1102"/>
                </a:lnTo>
                <a:lnTo>
                  <a:pt x="128" y="1092"/>
                </a:lnTo>
                <a:lnTo>
                  <a:pt x="145" y="1058"/>
                </a:lnTo>
                <a:lnTo>
                  <a:pt x="151" y="1045"/>
                </a:lnTo>
                <a:lnTo>
                  <a:pt x="166" y="1029"/>
                </a:lnTo>
                <a:lnTo>
                  <a:pt x="173" y="1026"/>
                </a:lnTo>
                <a:lnTo>
                  <a:pt x="188" y="1028"/>
                </a:lnTo>
                <a:lnTo>
                  <a:pt x="190" y="1028"/>
                </a:lnTo>
                <a:lnTo>
                  <a:pt x="198" y="1033"/>
                </a:lnTo>
                <a:lnTo>
                  <a:pt x="202" y="1035"/>
                </a:lnTo>
                <a:lnTo>
                  <a:pt x="211" y="1049"/>
                </a:lnTo>
                <a:lnTo>
                  <a:pt x="222" y="1071"/>
                </a:lnTo>
                <a:lnTo>
                  <a:pt x="229" y="1076"/>
                </a:lnTo>
                <a:lnTo>
                  <a:pt x="234" y="1077"/>
                </a:lnTo>
                <a:lnTo>
                  <a:pt x="236" y="1077"/>
                </a:lnTo>
                <a:lnTo>
                  <a:pt x="238" y="1076"/>
                </a:lnTo>
                <a:lnTo>
                  <a:pt x="242" y="1076"/>
                </a:lnTo>
                <a:lnTo>
                  <a:pt x="250" y="1079"/>
                </a:lnTo>
                <a:lnTo>
                  <a:pt x="254" y="1081"/>
                </a:lnTo>
                <a:lnTo>
                  <a:pt x="267" y="1081"/>
                </a:lnTo>
                <a:lnTo>
                  <a:pt x="280" y="1079"/>
                </a:lnTo>
                <a:lnTo>
                  <a:pt x="294" y="1076"/>
                </a:lnTo>
                <a:lnTo>
                  <a:pt x="304" y="1071"/>
                </a:lnTo>
                <a:lnTo>
                  <a:pt x="321" y="1060"/>
                </a:lnTo>
                <a:lnTo>
                  <a:pt x="328" y="1052"/>
                </a:lnTo>
                <a:lnTo>
                  <a:pt x="334" y="1046"/>
                </a:lnTo>
                <a:lnTo>
                  <a:pt x="337" y="1042"/>
                </a:lnTo>
                <a:lnTo>
                  <a:pt x="343" y="1038"/>
                </a:lnTo>
                <a:lnTo>
                  <a:pt x="353" y="1033"/>
                </a:lnTo>
                <a:lnTo>
                  <a:pt x="363" y="1025"/>
                </a:lnTo>
                <a:lnTo>
                  <a:pt x="381" y="1008"/>
                </a:lnTo>
                <a:lnTo>
                  <a:pt x="389" y="1003"/>
                </a:lnTo>
                <a:lnTo>
                  <a:pt x="395" y="999"/>
                </a:lnTo>
                <a:lnTo>
                  <a:pt x="397" y="998"/>
                </a:lnTo>
                <a:lnTo>
                  <a:pt x="401" y="988"/>
                </a:lnTo>
                <a:lnTo>
                  <a:pt x="405" y="980"/>
                </a:lnTo>
                <a:lnTo>
                  <a:pt x="406" y="975"/>
                </a:lnTo>
                <a:lnTo>
                  <a:pt x="419" y="951"/>
                </a:lnTo>
                <a:lnTo>
                  <a:pt x="421" y="942"/>
                </a:lnTo>
                <a:lnTo>
                  <a:pt x="423" y="934"/>
                </a:lnTo>
                <a:lnTo>
                  <a:pt x="435" y="916"/>
                </a:lnTo>
                <a:lnTo>
                  <a:pt x="437" y="911"/>
                </a:lnTo>
                <a:lnTo>
                  <a:pt x="465" y="865"/>
                </a:lnTo>
                <a:lnTo>
                  <a:pt x="466" y="860"/>
                </a:lnTo>
                <a:lnTo>
                  <a:pt x="467" y="854"/>
                </a:lnTo>
                <a:lnTo>
                  <a:pt x="470" y="847"/>
                </a:lnTo>
                <a:lnTo>
                  <a:pt x="475" y="841"/>
                </a:lnTo>
                <a:lnTo>
                  <a:pt x="478" y="838"/>
                </a:lnTo>
                <a:lnTo>
                  <a:pt x="481" y="836"/>
                </a:lnTo>
                <a:lnTo>
                  <a:pt x="492" y="832"/>
                </a:lnTo>
                <a:lnTo>
                  <a:pt x="496" y="832"/>
                </a:lnTo>
                <a:lnTo>
                  <a:pt x="504" y="833"/>
                </a:lnTo>
                <a:lnTo>
                  <a:pt x="509" y="834"/>
                </a:lnTo>
                <a:lnTo>
                  <a:pt x="525" y="842"/>
                </a:lnTo>
                <a:lnTo>
                  <a:pt x="531" y="844"/>
                </a:lnTo>
                <a:lnTo>
                  <a:pt x="534" y="843"/>
                </a:lnTo>
                <a:lnTo>
                  <a:pt x="537" y="839"/>
                </a:lnTo>
                <a:lnTo>
                  <a:pt x="540" y="836"/>
                </a:lnTo>
                <a:lnTo>
                  <a:pt x="551" y="825"/>
                </a:lnTo>
                <a:lnTo>
                  <a:pt x="566" y="811"/>
                </a:lnTo>
                <a:lnTo>
                  <a:pt x="576" y="821"/>
                </a:lnTo>
                <a:lnTo>
                  <a:pt x="592" y="841"/>
                </a:lnTo>
                <a:lnTo>
                  <a:pt x="597" y="848"/>
                </a:lnTo>
                <a:lnTo>
                  <a:pt x="606" y="865"/>
                </a:lnTo>
                <a:lnTo>
                  <a:pt x="606" y="866"/>
                </a:lnTo>
                <a:lnTo>
                  <a:pt x="611" y="873"/>
                </a:lnTo>
                <a:lnTo>
                  <a:pt x="624" y="894"/>
                </a:lnTo>
                <a:lnTo>
                  <a:pt x="633" y="907"/>
                </a:lnTo>
                <a:lnTo>
                  <a:pt x="635" y="911"/>
                </a:lnTo>
                <a:lnTo>
                  <a:pt x="635" y="912"/>
                </a:lnTo>
                <a:lnTo>
                  <a:pt x="637" y="916"/>
                </a:lnTo>
                <a:lnTo>
                  <a:pt x="638" y="917"/>
                </a:lnTo>
                <a:lnTo>
                  <a:pt x="643" y="927"/>
                </a:lnTo>
                <a:lnTo>
                  <a:pt x="646" y="924"/>
                </a:lnTo>
                <a:lnTo>
                  <a:pt x="649" y="929"/>
                </a:lnTo>
                <a:lnTo>
                  <a:pt x="653" y="934"/>
                </a:lnTo>
                <a:lnTo>
                  <a:pt x="654" y="933"/>
                </a:lnTo>
                <a:lnTo>
                  <a:pt x="658" y="937"/>
                </a:lnTo>
                <a:lnTo>
                  <a:pt x="662" y="934"/>
                </a:lnTo>
                <a:lnTo>
                  <a:pt x="664" y="933"/>
                </a:lnTo>
                <a:lnTo>
                  <a:pt x="670" y="933"/>
                </a:lnTo>
                <a:lnTo>
                  <a:pt x="674" y="934"/>
                </a:lnTo>
                <a:lnTo>
                  <a:pt x="680" y="939"/>
                </a:lnTo>
                <a:lnTo>
                  <a:pt x="683" y="940"/>
                </a:lnTo>
                <a:lnTo>
                  <a:pt x="685" y="942"/>
                </a:lnTo>
                <a:lnTo>
                  <a:pt x="689" y="940"/>
                </a:lnTo>
                <a:lnTo>
                  <a:pt x="697" y="937"/>
                </a:lnTo>
                <a:lnTo>
                  <a:pt x="709" y="929"/>
                </a:lnTo>
                <a:lnTo>
                  <a:pt x="715" y="924"/>
                </a:lnTo>
                <a:lnTo>
                  <a:pt x="715" y="919"/>
                </a:lnTo>
                <a:lnTo>
                  <a:pt x="715" y="908"/>
                </a:lnTo>
                <a:lnTo>
                  <a:pt x="709" y="894"/>
                </a:lnTo>
                <a:lnTo>
                  <a:pt x="710" y="884"/>
                </a:lnTo>
                <a:lnTo>
                  <a:pt x="709" y="879"/>
                </a:lnTo>
                <a:lnTo>
                  <a:pt x="707" y="871"/>
                </a:lnTo>
                <a:lnTo>
                  <a:pt x="707" y="864"/>
                </a:lnTo>
                <a:lnTo>
                  <a:pt x="706" y="862"/>
                </a:lnTo>
                <a:lnTo>
                  <a:pt x="702" y="859"/>
                </a:lnTo>
                <a:lnTo>
                  <a:pt x="701" y="855"/>
                </a:lnTo>
                <a:lnTo>
                  <a:pt x="702" y="853"/>
                </a:lnTo>
                <a:lnTo>
                  <a:pt x="709" y="844"/>
                </a:lnTo>
                <a:lnTo>
                  <a:pt x="717" y="836"/>
                </a:lnTo>
                <a:lnTo>
                  <a:pt x="720" y="834"/>
                </a:lnTo>
                <a:lnTo>
                  <a:pt x="723" y="834"/>
                </a:lnTo>
                <a:lnTo>
                  <a:pt x="734" y="834"/>
                </a:lnTo>
                <a:lnTo>
                  <a:pt x="750" y="837"/>
                </a:lnTo>
                <a:lnTo>
                  <a:pt x="759" y="841"/>
                </a:lnTo>
                <a:lnTo>
                  <a:pt x="763" y="841"/>
                </a:lnTo>
                <a:lnTo>
                  <a:pt x="770" y="839"/>
                </a:lnTo>
                <a:lnTo>
                  <a:pt x="776" y="847"/>
                </a:lnTo>
                <a:lnTo>
                  <a:pt x="780" y="846"/>
                </a:lnTo>
                <a:lnTo>
                  <a:pt x="785" y="842"/>
                </a:lnTo>
                <a:lnTo>
                  <a:pt x="791" y="838"/>
                </a:lnTo>
                <a:lnTo>
                  <a:pt x="793" y="833"/>
                </a:lnTo>
                <a:lnTo>
                  <a:pt x="797" y="822"/>
                </a:lnTo>
                <a:lnTo>
                  <a:pt x="798" y="810"/>
                </a:lnTo>
                <a:lnTo>
                  <a:pt x="802" y="800"/>
                </a:lnTo>
                <a:lnTo>
                  <a:pt x="806" y="796"/>
                </a:lnTo>
                <a:lnTo>
                  <a:pt x="813" y="794"/>
                </a:lnTo>
                <a:lnTo>
                  <a:pt x="819" y="789"/>
                </a:lnTo>
                <a:lnTo>
                  <a:pt x="825" y="774"/>
                </a:lnTo>
                <a:lnTo>
                  <a:pt x="827" y="768"/>
                </a:lnTo>
                <a:lnTo>
                  <a:pt x="827" y="753"/>
                </a:lnTo>
                <a:lnTo>
                  <a:pt x="833" y="700"/>
                </a:lnTo>
                <a:lnTo>
                  <a:pt x="833" y="687"/>
                </a:lnTo>
                <a:lnTo>
                  <a:pt x="829" y="676"/>
                </a:lnTo>
                <a:lnTo>
                  <a:pt x="827" y="671"/>
                </a:lnTo>
                <a:lnTo>
                  <a:pt x="820" y="666"/>
                </a:lnTo>
                <a:lnTo>
                  <a:pt x="819" y="661"/>
                </a:lnTo>
                <a:lnTo>
                  <a:pt x="820" y="652"/>
                </a:lnTo>
                <a:lnTo>
                  <a:pt x="825" y="639"/>
                </a:lnTo>
                <a:lnTo>
                  <a:pt x="827" y="634"/>
                </a:lnTo>
                <a:lnTo>
                  <a:pt x="833" y="623"/>
                </a:lnTo>
                <a:lnTo>
                  <a:pt x="835" y="614"/>
                </a:lnTo>
                <a:lnTo>
                  <a:pt x="838" y="609"/>
                </a:lnTo>
                <a:lnTo>
                  <a:pt x="845" y="603"/>
                </a:lnTo>
                <a:lnTo>
                  <a:pt x="851" y="599"/>
                </a:lnTo>
                <a:lnTo>
                  <a:pt x="854" y="601"/>
                </a:lnTo>
                <a:lnTo>
                  <a:pt x="862" y="604"/>
                </a:lnTo>
                <a:lnTo>
                  <a:pt x="865" y="603"/>
                </a:lnTo>
                <a:lnTo>
                  <a:pt x="866" y="602"/>
                </a:lnTo>
                <a:lnTo>
                  <a:pt x="868" y="596"/>
                </a:lnTo>
                <a:lnTo>
                  <a:pt x="871" y="594"/>
                </a:lnTo>
                <a:lnTo>
                  <a:pt x="873" y="593"/>
                </a:lnTo>
                <a:lnTo>
                  <a:pt x="889" y="593"/>
                </a:lnTo>
                <a:lnTo>
                  <a:pt x="899" y="587"/>
                </a:lnTo>
                <a:lnTo>
                  <a:pt x="910" y="583"/>
                </a:lnTo>
                <a:lnTo>
                  <a:pt x="913" y="576"/>
                </a:lnTo>
                <a:lnTo>
                  <a:pt x="913" y="569"/>
                </a:lnTo>
                <a:lnTo>
                  <a:pt x="908" y="561"/>
                </a:lnTo>
                <a:lnTo>
                  <a:pt x="908" y="555"/>
                </a:lnTo>
                <a:lnTo>
                  <a:pt x="907" y="553"/>
                </a:lnTo>
                <a:lnTo>
                  <a:pt x="905" y="550"/>
                </a:lnTo>
                <a:lnTo>
                  <a:pt x="894" y="546"/>
                </a:lnTo>
                <a:lnTo>
                  <a:pt x="893" y="544"/>
                </a:lnTo>
                <a:lnTo>
                  <a:pt x="896" y="536"/>
                </a:lnTo>
                <a:lnTo>
                  <a:pt x="896" y="534"/>
                </a:lnTo>
                <a:lnTo>
                  <a:pt x="894" y="530"/>
                </a:lnTo>
                <a:lnTo>
                  <a:pt x="888" y="525"/>
                </a:lnTo>
                <a:lnTo>
                  <a:pt x="882" y="523"/>
                </a:lnTo>
                <a:lnTo>
                  <a:pt x="876" y="520"/>
                </a:lnTo>
                <a:lnTo>
                  <a:pt x="873" y="514"/>
                </a:lnTo>
                <a:lnTo>
                  <a:pt x="872" y="511"/>
                </a:lnTo>
                <a:lnTo>
                  <a:pt x="873" y="504"/>
                </a:lnTo>
                <a:lnTo>
                  <a:pt x="873" y="496"/>
                </a:lnTo>
                <a:lnTo>
                  <a:pt x="868" y="480"/>
                </a:lnTo>
                <a:lnTo>
                  <a:pt x="870" y="470"/>
                </a:lnTo>
                <a:lnTo>
                  <a:pt x="873" y="460"/>
                </a:lnTo>
                <a:lnTo>
                  <a:pt x="877" y="455"/>
                </a:lnTo>
                <a:lnTo>
                  <a:pt x="881" y="454"/>
                </a:lnTo>
                <a:lnTo>
                  <a:pt x="887" y="453"/>
                </a:lnTo>
                <a:lnTo>
                  <a:pt x="888" y="452"/>
                </a:lnTo>
                <a:lnTo>
                  <a:pt x="894" y="447"/>
                </a:lnTo>
                <a:lnTo>
                  <a:pt x="912" y="436"/>
                </a:lnTo>
                <a:lnTo>
                  <a:pt x="924" y="427"/>
                </a:lnTo>
                <a:lnTo>
                  <a:pt x="929" y="421"/>
                </a:lnTo>
                <a:lnTo>
                  <a:pt x="936" y="410"/>
                </a:lnTo>
                <a:lnTo>
                  <a:pt x="941" y="406"/>
                </a:lnTo>
                <a:lnTo>
                  <a:pt x="946" y="397"/>
                </a:lnTo>
                <a:lnTo>
                  <a:pt x="950" y="394"/>
                </a:lnTo>
                <a:lnTo>
                  <a:pt x="957" y="389"/>
                </a:lnTo>
                <a:lnTo>
                  <a:pt x="969" y="388"/>
                </a:lnTo>
                <a:lnTo>
                  <a:pt x="972" y="386"/>
                </a:lnTo>
                <a:lnTo>
                  <a:pt x="974" y="381"/>
                </a:lnTo>
                <a:lnTo>
                  <a:pt x="976" y="379"/>
                </a:lnTo>
                <a:lnTo>
                  <a:pt x="979" y="378"/>
                </a:lnTo>
                <a:lnTo>
                  <a:pt x="982" y="378"/>
                </a:lnTo>
                <a:lnTo>
                  <a:pt x="988" y="385"/>
                </a:lnTo>
                <a:lnTo>
                  <a:pt x="992" y="388"/>
                </a:lnTo>
                <a:lnTo>
                  <a:pt x="994" y="386"/>
                </a:lnTo>
                <a:lnTo>
                  <a:pt x="994" y="380"/>
                </a:lnTo>
                <a:lnTo>
                  <a:pt x="995" y="378"/>
                </a:lnTo>
                <a:lnTo>
                  <a:pt x="1005" y="380"/>
                </a:lnTo>
                <a:lnTo>
                  <a:pt x="1011" y="384"/>
                </a:lnTo>
                <a:lnTo>
                  <a:pt x="1015" y="386"/>
                </a:lnTo>
                <a:lnTo>
                  <a:pt x="1019" y="392"/>
                </a:lnTo>
                <a:lnTo>
                  <a:pt x="1021" y="397"/>
                </a:lnTo>
                <a:lnTo>
                  <a:pt x="1021" y="400"/>
                </a:lnTo>
                <a:lnTo>
                  <a:pt x="1015" y="407"/>
                </a:lnTo>
                <a:lnTo>
                  <a:pt x="1015" y="408"/>
                </a:lnTo>
                <a:lnTo>
                  <a:pt x="1016" y="411"/>
                </a:lnTo>
                <a:lnTo>
                  <a:pt x="1019" y="412"/>
                </a:lnTo>
                <a:lnTo>
                  <a:pt x="1021" y="412"/>
                </a:lnTo>
                <a:lnTo>
                  <a:pt x="1028" y="408"/>
                </a:lnTo>
                <a:lnTo>
                  <a:pt x="1033" y="407"/>
                </a:lnTo>
                <a:lnTo>
                  <a:pt x="1044" y="413"/>
                </a:lnTo>
                <a:lnTo>
                  <a:pt x="1058" y="413"/>
                </a:lnTo>
                <a:lnTo>
                  <a:pt x="1078" y="406"/>
                </a:lnTo>
                <a:lnTo>
                  <a:pt x="1084" y="402"/>
                </a:lnTo>
                <a:lnTo>
                  <a:pt x="1092" y="394"/>
                </a:lnTo>
                <a:lnTo>
                  <a:pt x="1105" y="384"/>
                </a:lnTo>
                <a:lnTo>
                  <a:pt x="1111" y="376"/>
                </a:lnTo>
                <a:lnTo>
                  <a:pt x="1117" y="368"/>
                </a:lnTo>
                <a:lnTo>
                  <a:pt x="1123" y="352"/>
                </a:lnTo>
                <a:lnTo>
                  <a:pt x="1126" y="347"/>
                </a:lnTo>
                <a:lnTo>
                  <a:pt x="1129" y="344"/>
                </a:lnTo>
                <a:lnTo>
                  <a:pt x="1138" y="343"/>
                </a:lnTo>
                <a:lnTo>
                  <a:pt x="1156" y="340"/>
                </a:lnTo>
                <a:lnTo>
                  <a:pt x="1160" y="338"/>
                </a:lnTo>
                <a:lnTo>
                  <a:pt x="1164" y="335"/>
                </a:lnTo>
                <a:lnTo>
                  <a:pt x="1170" y="330"/>
                </a:lnTo>
                <a:lnTo>
                  <a:pt x="1180" y="325"/>
                </a:lnTo>
                <a:lnTo>
                  <a:pt x="1197" y="316"/>
                </a:lnTo>
                <a:lnTo>
                  <a:pt x="1206" y="310"/>
                </a:lnTo>
                <a:lnTo>
                  <a:pt x="1217" y="299"/>
                </a:lnTo>
                <a:lnTo>
                  <a:pt x="1231" y="292"/>
                </a:lnTo>
                <a:lnTo>
                  <a:pt x="1234" y="289"/>
                </a:lnTo>
                <a:lnTo>
                  <a:pt x="1241" y="276"/>
                </a:lnTo>
                <a:lnTo>
                  <a:pt x="1244" y="273"/>
                </a:lnTo>
                <a:lnTo>
                  <a:pt x="1245" y="272"/>
                </a:lnTo>
                <a:lnTo>
                  <a:pt x="1247" y="273"/>
                </a:lnTo>
                <a:lnTo>
                  <a:pt x="1251" y="276"/>
                </a:lnTo>
                <a:lnTo>
                  <a:pt x="1254" y="276"/>
                </a:lnTo>
                <a:lnTo>
                  <a:pt x="1263" y="267"/>
                </a:lnTo>
                <a:lnTo>
                  <a:pt x="1271" y="259"/>
                </a:lnTo>
                <a:lnTo>
                  <a:pt x="1307" y="234"/>
                </a:lnTo>
                <a:lnTo>
                  <a:pt x="1319" y="220"/>
                </a:lnTo>
                <a:lnTo>
                  <a:pt x="1323" y="215"/>
                </a:lnTo>
                <a:lnTo>
                  <a:pt x="1324" y="211"/>
                </a:lnTo>
                <a:lnTo>
                  <a:pt x="1323" y="210"/>
                </a:lnTo>
                <a:lnTo>
                  <a:pt x="1319" y="205"/>
                </a:lnTo>
                <a:lnTo>
                  <a:pt x="1319" y="199"/>
                </a:lnTo>
                <a:lnTo>
                  <a:pt x="1319" y="197"/>
                </a:lnTo>
                <a:lnTo>
                  <a:pt x="1320" y="194"/>
                </a:lnTo>
                <a:lnTo>
                  <a:pt x="1323" y="192"/>
                </a:lnTo>
                <a:lnTo>
                  <a:pt x="1329" y="189"/>
                </a:lnTo>
                <a:lnTo>
                  <a:pt x="1336" y="189"/>
                </a:lnTo>
                <a:lnTo>
                  <a:pt x="1346" y="193"/>
                </a:lnTo>
                <a:lnTo>
                  <a:pt x="1352" y="197"/>
                </a:lnTo>
                <a:lnTo>
                  <a:pt x="1355" y="200"/>
                </a:lnTo>
                <a:lnTo>
                  <a:pt x="1358" y="202"/>
                </a:lnTo>
                <a:lnTo>
                  <a:pt x="1364" y="207"/>
                </a:lnTo>
                <a:lnTo>
                  <a:pt x="1375" y="216"/>
                </a:lnTo>
                <a:lnTo>
                  <a:pt x="1382" y="220"/>
                </a:lnTo>
                <a:lnTo>
                  <a:pt x="1388" y="220"/>
                </a:lnTo>
                <a:lnTo>
                  <a:pt x="1389" y="219"/>
                </a:lnTo>
                <a:lnTo>
                  <a:pt x="1390" y="216"/>
                </a:lnTo>
                <a:lnTo>
                  <a:pt x="1389" y="211"/>
                </a:lnTo>
                <a:lnTo>
                  <a:pt x="1391" y="210"/>
                </a:lnTo>
                <a:lnTo>
                  <a:pt x="1394" y="211"/>
                </a:lnTo>
                <a:lnTo>
                  <a:pt x="1399" y="216"/>
                </a:lnTo>
                <a:lnTo>
                  <a:pt x="1414" y="224"/>
                </a:lnTo>
                <a:lnTo>
                  <a:pt x="1427" y="227"/>
                </a:lnTo>
                <a:lnTo>
                  <a:pt x="1431" y="229"/>
                </a:lnTo>
                <a:lnTo>
                  <a:pt x="1434" y="227"/>
                </a:lnTo>
                <a:lnTo>
                  <a:pt x="1443" y="224"/>
                </a:lnTo>
                <a:lnTo>
                  <a:pt x="1452" y="215"/>
                </a:lnTo>
                <a:lnTo>
                  <a:pt x="1455" y="208"/>
                </a:lnTo>
                <a:lnTo>
                  <a:pt x="1458" y="195"/>
                </a:lnTo>
                <a:lnTo>
                  <a:pt x="1459" y="192"/>
                </a:lnTo>
                <a:lnTo>
                  <a:pt x="1468" y="177"/>
                </a:lnTo>
                <a:lnTo>
                  <a:pt x="1473" y="172"/>
                </a:lnTo>
                <a:lnTo>
                  <a:pt x="1476" y="170"/>
                </a:lnTo>
                <a:lnTo>
                  <a:pt x="1489" y="165"/>
                </a:lnTo>
                <a:lnTo>
                  <a:pt x="1500" y="157"/>
                </a:lnTo>
                <a:lnTo>
                  <a:pt x="1507" y="156"/>
                </a:lnTo>
                <a:lnTo>
                  <a:pt x="1517" y="156"/>
                </a:lnTo>
                <a:lnTo>
                  <a:pt x="1524" y="154"/>
                </a:lnTo>
                <a:lnTo>
                  <a:pt x="1530" y="149"/>
                </a:lnTo>
                <a:lnTo>
                  <a:pt x="1530" y="147"/>
                </a:lnTo>
                <a:lnTo>
                  <a:pt x="1530" y="144"/>
                </a:lnTo>
                <a:lnTo>
                  <a:pt x="1534" y="140"/>
                </a:lnTo>
                <a:lnTo>
                  <a:pt x="1542" y="135"/>
                </a:lnTo>
                <a:lnTo>
                  <a:pt x="1560" y="129"/>
                </a:lnTo>
                <a:lnTo>
                  <a:pt x="1569" y="128"/>
                </a:lnTo>
                <a:lnTo>
                  <a:pt x="1580" y="128"/>
                </a:lnTo>
                <a:lnTo>
                  <a:pt x="1587" y="128"/>
                </a:lnTo>
                <a:lnTo>
                  <a:pt x="1594" y="130"/>
                </a:lnTo>
                <a:lnTo>
                  <a:pt x="1599" y="134"/>
                </a:lnTo>
                <a:lnTo>
                  <a:pt x="1617" y="143"/>
                </a:lnTo>
                <a:lnTo>
                  <a:pt x="1630" y="150"/>
                </a:lnTo>
                <a:lnTo>
                  <a:pt x="1636" y="152"/>
                </a:lnTo>
                <a:lnTo>
                  <a:pt x="1642" y="157"/>
                </a:lnTo>
                <a:lnTo>
                  <a:pt x="1649" y="161"/>
                </a:lnTo>
                <a:lnTo>
                  <a:pt x="1662" y="168"/>
                </a:lnTo>
                <a:lnTo>
                  <a:pt x="1678" y="177"/>
                </a:lnTo>
                <a:lnTo>
                  <a:pt x="1683" y="181"/>
                </a:lnTo>
                <a:lnTo>
                  <a:pt x="1692" y="189"/>
                </a:lnTo>
                <a:lnTo>
                  <a:pt x="1699" y="195"/>
                </a:lnTo>
                <a:lnTo>
                  <a:pt x="1711" y="202"/>
                </a:lnTo>
                <a:lnTo>
                  <a:pt x="1716" y="203"/>
                </a:lnTo>
                <a:lnTo>
                  <a:pt x="1721" y="203"/>
                </a:lnTo>
                <a:lnTo>
                  <a:pt x="1733" y="200"/>
                </a:lnTo>
                <a:lnTo>
                  <a:pt x="1743" y="200"/>
                </a:lnTo>
                <a:lnTo>
                  <a:pt x="1748" y="199"/>
                </a:lnTo>
                <a:lnTo>
                  <a:pt x="1754" y="197"/>
                </a:lnTo>
                <a:lnTo>
                  <a:pt x="1759" y="192"/>
                </a:lnTo>
                <a:lnTo>
                  <a:pt x="1763" y="188"/>
                </a:lnTo>
                <a:lnTo>
                  <a:pt x="1762" y="183"/>
                </a:lnTo>
                <a:lnTo>
                  <a:pt x="1761" y="178"/>
                </a:lnTo>
                <a:lnTo>
                  <a:pt x="1759" y="175"/>
                </a:lnTo>
                <a:lnTo>
                  <a:pt x="1759" y="172"/>
                </a:lnTo>
                <a:lnTo>
                  <a:pt x="1761" y="168"/>
                </a:lnTo>
                <a:lnTo>
                  <a:pt x="1764" y="167"/>
                </a:lnTo>
                <a:lnTo>
                  <a:pt x="1770" y="170"/>
                </a:lnTo>
                <a:lnTo>
                  <a:pt x="1773" y="170"/>
                </a:lnTo>
                <a:lnTo>
                  <a:pt x="1781" y="161"/>
                </a:lnTo>
                <a:lnTo>
                  <a:pt x="1785" y="155"/>
                </a:lnTo>
                <a:lnTo>
                  <a:pt x="1788" y="152"/>
                </a:lnTo>
                <a:lnTo>
                  <a:pt x="1795" y="149"/>
                </a:lnTo>
                <a:lnTo>
                  <a:pt x="1812" y="143"/>
                </a:lnTo>
                <a:lnTo>
                  <a:pt x="1821" y="139"/>
                </a:lnTo>
                <a:lnTo>
                  <a:pt x="1834" y="128"/>
                </a:lnTo>
                <a:lnTo>
                  <a:pt x="1837" y="125"/>
                </a:lnTo>
                <a:lnTo>
                  <a:pt x="1847" y="118"/>
                </a:lnTo>
                <a:lnTo>
                  <a:pt x="1852" y="112"/>
                </a:lnTo>
                <a:lnTo>
                  <a:pt x="1857" y="104"/>
                </a:lnTo>
                <a:lnTo>
                  <a:pt x="1870" y="74"/>
                </a:lnTo>
                <a:lnTo>
                  <a:pt x="1870" y="69"/>
                </a:lnTo>
                <a:lnTo>
                  <a:pt x="1870" y="65"/>
                </a:lnTo>
                <a:lnTo>
                  <a:pt x="1869" y="65"/>
                </a:lnTo>
                <a:lnTo>
                  <a:pt x="1861" y="63"/>
                </a:lnTo>
                <a:lnTo>
                  <a:pt x="1860" y="61"/>
                </a:lnTo>
                <a:lnTo>
                  <a:pt x="1860" y="60"/>
                </a:lnTo>
                <a:lnTo>
                  <a:pt x="1861" y="58"/>
                </a:lnTo>
                <a:lnTo>
                  <a:pt x="1874" y="23"/>
                </a:lnTo>
                <a:lnTo>
                  <a:pt x="1879" y="11"/>
                </a:lnTo>
                <a:lnTo>
                  <a:pt x="1881" y="7"/>
                </a:lnTo>
                <a:lnTo>
                  <a:pt x="1886" y="2"/>
                </a:lnTo>
                <a:lnTo>
                  <a:pt x="1890" y="1"/>
                </a:lnTo>
                <a:lnTo>
                  <a:pt x="1892" y="0"/>
                </a:lnTo>
                <a:lnTo>
                  <a:pt x="1898" y="0"/>
                </a:lnTo>
                <a:lnTo>
                  <a:pt x="1905" y="1"/>
                </a:lnTo>
                <a:lnTo>
                  <a:pt x="1908" y="13"/>
                </a:lnTo>
                <a:lnTo>
                  <a:pt x="1921" y="18"/>
                </a:lnTo>
                <a:lnTo>
                  <a:pt x="1923" y="21"/>
                </a:lnTo>
                <a:lnTo>
                  <a:pt x="1935" y="32"/>
                </a:lnTo>
                <a:lnTo>
                  <a:pt x="1941" y="33"/>
                </a:lnTo>
                <a:lnTo>
                  <a:pt x="1944" y="34"/>
                </a:lnTo>
                <a:lnTo>
                  <a:pt x="1946" y="39"/>
                </a:lnTo>
                <a:lnTo>
                  <a:pt x="1951" y="44"/>
                </a:lnTo>
                <a:lnTo>
                  <a:pt x="1953" y="45"/>
                </a:lnTo>
                <a:lnTo>
                  <a:pt x="1954" y="47"/>
                </a:lnTo>
                <a:lnTo>
                  <a:pt x="1955" y="49"/>
                </a:lnTo>
                <a:lnTo>
                  <a:pt x="1960" y="53"/>
                </a:lnTo>
                <a:lnTo>
                  <a:pt x="1966" y="72"/>
                </a:lnTo>
                <a:lnTo>
                  <a:pt x="1977" y="72"/>
                </a:lnTo>
                <a:lnTo>
                  <a:pt x="1977" y="76"/>
                </a:lnTo>
                <a:lnTo>
                  <a:pt x="1982" y="76"/>
                </a:lnTo>
                <a:lnTo>
                  <a:pt x="1984" y="76"/>
                </a:lnTo>
                <a:lnTo>
                  <a:pt x="1993" y="70"/>
                </a:lnTo>
                <a:lnTo>
                  <a:pt x="2003" y="70"/>
                </a:lnTo>
                <a:lnTo>
                  <a:pt x="2020" y="64"/>
                </a:lnTo>
                <a:lnTo>
                  <a:pt x="2101" y="39"/>
                </a:lnTo>
                <a:lnTo>
                  <a:pt x="2110" y="40"/>
                </a:lnTo>
                <a:lnTo>
                  <a:pt x="2114" y="40"/>
                </a:lnTo>
                <a:lnTo>
                  <a:pt x="2116" y="43"/>
                </a:lnTo>
                <a:lnTo>
                  <a:pt x="2125" y="60"/>
                </a:lnTo>
                <a:lnTo>
                  <a:pt x="2122" y="69"/>
                </a:lnTo>
                <a:lnTo>
                  <a:pt x="2128" y="80"/>
                </a:lnTo>
                <a:lnTo>
                  <a:pt x="2131" y="81"/>
                </a:lnTo>
                <a:lnTo>
                  <a:pt x="2121" y="85"/>
                </a:lnTo>
                <a:lnTo>
                  <a:pt x="2120" y="91"/>
                </a:lnTo>
                <a:lnTo>
                  <a:pt x="2117" y="98"/>
                </a:lnTo>
                <a:lnTo>
                  <a:pt x="2117" y="101"/>
                </a:lnTo>
                <a:lnTo>
                  <a:pt x="2125" y="112"/>
                </a:lnTo>
                <a:lnTo>
                  <a:pt x="2135" y="140"/>
                </a:lnTo>
                <a:lnTo>
                  <a:pt x="2140" y="150"/>
                </a:lnTo>
                <a:lnTo>
                  <a:pt x="2152" y="165"/>
                </a:lnTo>
                <a:lnTo>
                  <a:pt x="2154" y="172"/>
                </a:lnTo>
                <a:lnTo>
                  <a:pt x="2168" y="191"/>
                </a:lnTo>
                <a:lnTo>
                  <a:pt x="2172" y="191"/>
                </a:lnTo>
                <a:lnTo>
                  <a:pt x="2172" y="192"/>
                </a:lnTo>
                <a:lnTo>
                  <a:pt x="2178" y="202"/>
                </a:lnTo>
                <a:lnTo>
                  <a:pt x="2181" y="209"/>
                </a:lnTo>
                <a:lnTo>
                  <a:pt x="2188" y="215"/>
                </a:lnTo>
                <a:lnTo>
                  <a:pt x="2190" y="224"/>
                </a:lnTo>
                <a:lnTo>
                  <a:pt x="2192" y="232"/>
                </a:lnTo>
                <a:lnTo>
                  <a:pt x="2200" y="250"/>
                </a:lnTo>
                <a:lnTo>
                  <a:pt x="2210" y="264"/>
                </a:lnTo>
                <a:lnTo>
                  <a:pt x="2213" y="268"/>
                </a:lnTo>
                <a:lnTo>
                  <a:pt x="2215" y="268"/>
                </a:lnTo>
                <a:lnTo>
                  <a:pt x="2226" y="280"/>
                </a:lnTo>
                <a:lnTo>
                  <a:pt x="2226" y="282"/>
                </a:lnTo>
                <a:lnTo>
                  <a:pt x="2232" y="290"/>
                </a:lnTo>
                <a:lnTo>
                  <a:pt x="2237" y="298"/>
                </a:lnTo>
                <a:lnTo>
                  <a:pt x="2238" y="301"/>
                </a:lnTo>
                <a:lnTo>
                  <a:pt x="2238" y="311"/>
                </a:lnTo>
                <a:lnTo>
                  <a:pt x="2238" y="321"/>
                </a:lnTo>
                <a:lnTo>
                  <a:pt x="2236" y="325"/>
                </a:lnTo>
                <a:lnTo>
                  <a:pt x="2236" y="328"/>
                </a:lnTo>
                <a:lnTo>
                  <a:pt x="2237" y="331"/>
                </a:lnTo>
                <a:lnTo>
                  <a:pt x="2245" y="340"/>
                </a:lnTo>
                <a:lnTo>
                  <a:pt x="2248" y="338"/>
                </a:lnTo>
                <a:lnTo>
                  <a:pt x="2249" y="340"/>
                </a:lnTo>
                <a:lnTo>
                  <a:pt x="2253" y="341"/>
                </a:lnTo>
                <a:lnTo>
                  <a:pt x="2253" y="342"/>
                </a:lnTo>
                <a:lnTo>
                  <a:pt x="2261" y="346"/>
                </a:lnTo>
                <a:lnTo>
                  <a:pt x="2266" y="352"/>
                </a:lnTo>
                <a:lnTo>
                  <a:pt x="2267" y="349"/>
                </a:lnTo>
                <a:lnTo>
                  <a:pt x="2277" y="353"/>
                </a:lnTo>
                <a:lnTo>
                  <a:pt x="2288" y="362"/>
                </a:lnTo>
                <a:lnTo>
                  <a:pt x="2286" y="365"/>
                </a:lnTo>
                <a:lnTo>
                  <a:pt x="2286" y="372"/>
                </a:lnTo>
                <a:lnTo>
                  <a:pt x="2285" y="376"/>
                </a:lnTo>
                <a:lnTo>
                  <a:pt x="2295" y="388"/>
                </a:lnTo>
                <a:lnTo>
                  <a:pt x="2299" y="396"/>
                </a:lnTo>
                <a:lnTo>
                  <a:pt x="2306" y="402"/>
                </a:lnTo>
                <a:lnTo>
                  <a:pt x="2307" y="406"/>
                </a:lnTo>
                <a:lnTo>
                  <a:pt x="2306" y="408"/>
                </a:lnTo>
                <a:lnTo>
                  <a:pt x="2312" y="415"/>
                </a:lnTo>
                <a:lnTo>
                  <a:pt x="2312" y="418"/>
                </a:lnTo>
                <a:lnTo>
                  <a:pt x="2313" y="422"/>
                </a:lnTo>
                <a:lnTo>
                  <a:pt x="2319" y="428"/>
                </a:lnTo>
                <a:lnTo>
                  <a:pt x="2322" y="431"/>
                </a:lnTo>
                <a:lnTo>
                  <a:pt x="2322" y="433"/>
                </a:lnTo>
                <a:lnTo>
                  <a:pt x="2324" y="436"/>
                </a:lnTo>
                <a:lnTo>
                  <a:pt x="2324" y="440"/>
                </a:lnTo>
                <a:lnTo>
                  <a:pt x="2323" y="447"/>
                </a:lnTo>
                <a:lnTo>
                  <a:pt x="2320" y="449"/>
                </a:lnTo>
                <a:lnTo>
                  <a:pt x="2322" y="458"/>
                </a:lnTo>
                <a:lnTo>
                  <a:pt x="2322" y="459"/>
                </a:lnTo>
                <a:lnTo>
                  <a:pt x="2319" y="460"/>
                </a:lnTo>
                <a:lnTo>
                  <a:pt x="2323" y="469"/>
                </a:lnTo>
                <a:lnTo>
                  <a:pt x="2325" y="476"/>
                </a:lnTo>
                <a:lnTo>
                  <a:pt x="2325" y="477"/>
                </a:lnTo>
                <a:lnTo>
                  <a:pt x="2325" y="479"/>
                </a:lnTo>
                <a:lnTo>
                  <a:pt x="2325" y="480"/>
                </a:lnTo>
                <a:lnTo>
                  <a:pt x="2327" y="482"/>
                </a:lnTo>
                <a:lnTo>
                  <a:pt x="2331" y="495"/>
                </a:lnTo>
                <a:lnTo>
                  <a:pt x="2334" y="500"/>
                </a:lnTo>
                <a:lnTo>
                  <a:pt x="2345" y="507"/>
                </a:lnTo>
                <a:lnTo>
                  <a:pt x="2345" y="506"/>
                </a:lnTo>
                <a:lnTo>
                  <a:pt x="2347" y="507"/>
                </a:lnTo>
                <a:lnTo>
                  <a:pt x="2350" y="506"/>
                </a:lnTo>
                <a:lnTo>
                  <a:pt x="2351" y="507"/>
                </a:lnTo>
                <a:lnTo>
                  <a:pt x="2355" y="507"/>
                </a:lnTo>
                <a:lnTo>
                  <a:pt x="2356" y="506"/>
                </a:lnTo>
                <a:lnTo>
                  <a:pt x="2361" y="509"/>
                </a:lnTo>
                <a:lnTo>
                  <a:pt x="2361" y="513"/>
                </a:lnTo>
                <a:lnTo>
                  <a:pt x="2363" y="514"/>
                </a:lnTo>
                <a:lnTo>
                  <a:pt x="2366" y="518"/>
                </a:lnTo>
                <a:lnTo>
                  <a:pt x="2370" y="519"/>
                </a:lnTo>
                <a:lnTo>
                  <a:pt x="2373" y="520"/>
                </a:lnTo>
                <a:lnTo>
                  <a:pt x="2379" y="523"/>
                </a:lnTo>
                <a:lnTo>
                  <a:pt x="2386" y="528"/>
                </a:lnTo>
                <a:lnTo>
                  <a:pt x="2388" y="529"/>
                </a:lnTo>
                <a:lnTo>
                  <a:pt x="2394" y="538"/>
                </a:lnTo>
                <a:lnTo>
                  <a:pt x="2397" y="540"/>
                </a:lnTo>
                <a:lnTo>
                  <a:pt x="2400" y="544"/>
                </a:lnTo>
                <a:lnTo>
                  <a:pt x="2404" y="551"/>
                </a:lnTo>
                <a:lnTo>
                  <a:pt x="2404" y="555"/>
                </a:lnTo>
                <a:lnTo>
                  <a:pt x="2403" y="557"/>
                </a:lnTo>
                <a:lnTo>
                  <a:pt x="2403" y="560"/>
                </a:lnTo>
                <a:lnTo>
                  <a:pt x="2399" y="562"/>
                </a:lnTo>
                <a:lnTo>
                  <a:pt x="2399" y="564"/>
                </a:lnTo>
                <a:lnTo>
                  <a:pt x="2397" y="573"/>
                </a:lnTo>
                <a:lnTo>
                  <a:pt x="2398" y="575"/>
                </a:lnTo>
                <a:lnTo>
                  <a:pt x="2397" y="576"/>
                </a:lnTo>
                <a:lnTo>
                  <a:pt x="2398" y="577"/>
                </a:lnTo>
                <a:lnTo>
                  <a:pt x="2395" y="581"/>
                </a:lnTo>
                <a:lnTo>
                  <a:pt x="2389" y="586"/>
                </a:lnTo>
                <a:lnTo>
                  <a:pt x="2388" y="589"/>
                </a:lnTo>
                <a:lnTo>
                  <a:pt x="2387" y="591"/>
                </a:lnTo>
                <a:lnTo>
                  <a:pt x="2386" y="594"/>
                </a:lnTo>
                <a:lnTo>
                  <a:pt x="2379" y="601"/>
                </a:lnTo>
                <a:lnTo>
                  <a:pt x="2377" y="599"/>
                </a:lnTo>
                <a:lnTo>
                  <a:pt x="2373" y="602"/>
                </a:lnTo>
                <a:lnTo>
                  <a:pt x="2361" y="609"/>
                </a:lnTo>
                <a:lnTo>
                  <a:pt x="2360" y="612"/>
                </a:lnTo>
                <a:lnTo>
                  <a:pt x="2356" y="614"/>
                </a:lnTo>
                <a:lnTo>
                  <a:pt x="2356" y="615"/>
                </a:lnTo>
                <a:lnTo>
                  <a:pt x="2360" y="620"/>
                </a:lnTo>
                <a:lnTo>
                  <a:pt x="2359" y="620"/>
                </a:lnTo>
                <a:lnTo>
                  <a:pt x="2355" y="625"/>
                </a:lnTo>
                <a:lnTo>
                  <a:pt x="2355" y="626"/>
                </a:lnTo>
                <a:lnTo>
                  <a:pt x="2354" y="628"/>
                </a:lnTo>
                <a:lnTo>
                  <a:pt x="2354" y="630"/>
                </a:lnTo>
                <a:lnTo>
                  <a:pt x="2355" y="631"/>
                </a:lnTo>
                <a:lnTo>
                  <a:pt x="2355" y="633"/>
                </a:lnTo>
                <a:lnTo>
                  <a:pt x="2354" y="634"/>
                </a:lnTo>
                <a:lnTo>
                  <a:pt x="2356" y="636"/>
                </a:lnTo>
                <a:lnTo>
                  <a:pt x="2359" y="640"/>
                </a:lnTo>
                <a:lnTo>
                  <a:pt x="2355" y="642"/>
                </a:lnTo>
                <a:lnTo>
                  <a:pt x="2357" y="646"/>
                </a:lnTo>
                <a:lnTo>
                  <a:pt x="2359" y="647"/>
                </a:lnTo>
                <a:lnTo>
                  <a:pt x="2362" y="647"/>
                </a:lnTo>
                <a:lnTo>
                  <a:pt x="2363" y="650"/>
                </a:lnTo>
                <a:lnTo>
                  <a:pt x="2368" y="655"/>
                </a:lnTo>
                <a:lnTo>
                  <a:pt x="2370" y="655"/>
                </a:lnTo>
                <a:lnTo>
                  <a:pt x="2371" y="656"/>
                </a:lnTo>
                <a:lnTo>
                  <a:pt x="2375" y="657"/>
                </a:lnTo>
                <a:lnTo>
                  <a:pt x="2375" y="660"/>
                </a:lnTo>
                <a:lnTo>
                  <a:pt x="2377" y="661"/>
                </a:lnTo>
                <a:lnTo>
                  <a:pt x="2382" y="667"/>
                </a:lnTo>
                <a:lnTo>
                  <a:pt x="2384" y="669"/>
                </a:lnTo>
                <a:lnTo>
                  <a:pt x="2387" y="672"/>
                </a:lnTo>
                <a:lnTo>
                  <a:pt x="2394" y="679"/>
                </a:lnTo>
                <a:lnTo>
                  <a:pt x="2397" y="682"/>
                </a:lnTo>
                <a:lnTo>
                  <a:pt x="2409" y="684"/>
                </a:lnTo>
                <a:lnTo>
                  <a:pt x="2410" y="683"/>
                </a:lnTo>
                <a:lnTo>
                  <a:pt x="2415" y="683"/>
                </a:lnTo>
                <a:lnTo>
                  <a:pt x="2426" y="688"/>
                </a:lnTo>
                <a:lnTo>
                  <a:pt x="2430" y="681"/>
                </a:lnTo>
                <a:lnTo>
                  <a:pt x="2431" y="681"/>
                </a:lnTo>
                <a:lnTo>
                  <a:pt x="2437" y="684"/>
                </a:lnTo>
                <a:lnTo>
                  <a:pt x="2441" y="684"/>
                </a:lnTo>
                <a:lnTo>
                  <a:pt x="2441" y="687"/>
                </a:lnTo>
                <a:lnTo>
                  <a:pt x="2440" y="690"/>
                </a:lnTo>
                <a:lnTo>
                  <a:pt x="2445" y="692"/>
                </a:lnTo>
                <a:lnTo>
                  <a:pt x="2453" y="698"/>
                </a:lnTo>
                <a:lnTo>
                  <a:pt x="2456" y="700"/>
                </a:lnTo>
                <a:lnTo>
                  <a:pt x="2456" y="703"/>
                </a:lnTo>
                <a:lnTo>
                  <a:pt x="2458" y="704"/>
                </a:lnTo>
                <a:lnTo>
                  <a:pt x="2459" y="708"/>
                </a:lnTo>
                <a:lnTo>
                  <a:pt x="2462" y="709"/>
                </a:lnTo>
                <a:lnTo>
                  <a:pt x="2464" y="714"/>
                </a:lnTo>
                <a:lnTo>
                  <a:pt x="2464" y="716"/>
                </a:lnTo>
                <a:lnTo>
                  <a:pt x="2463" y="716"/>
                </a:lnTo>
                <a:lnTo>
                  <a:pt x="2455" y="725"/>
                </a:lnTo>
                <a:lnTo>
                  <a:pt x="2457" y="726"/>
                </a:lnTo>
                <a:lnTo>
                  <a:pt x="2459" y="731"/>
                </a:lnTo>
                <a:lnTo>
                  <a:pt x="2456" y="736"/>
                </a:lnTo>
                <a:lnTo>
                  <a:pt x="2457" y="746"/>
                </a:lnTo>
                <a:lnTo>
                  <a:pt x="2457" y="748"/>
                </a:lnTo>
                <a:lnTo>
                  <a:pt x="2456" y="751"/>
                </a:lnTo>
                <a:lnTo>
                  <a:pt x="2452" y="749"/>
                </a:lnTo>
                <a:lnTo>
                  <a:pt x="2447" y="753"/>
                </a:lnTo>
                <a:lnTo>
                  <a:pt x="2441" y="754"/>
                </a:lnTo>
                <a:lnTo>
                  <a:pt x="2435" y="758"/>
                </a:lnTo>
                <a:lnTo>
                  <a:pt x="2436" y="761"/>
                </a:lnTo>
                <a:lnTo>
                  <a:pt x="2440" y="764"/>
                </a:lnTo>
                <a:lnTo>
                  <a:pt x="2443" y="763"/>
                </a:lnTo>
                <a:lnTo>
                  <a:pt x="2452" y="765"/>
                </a:lnTo>
                <a:lnTo>
                  <a:pt x="2458" y="768"/>
                </a:lnTo>
                <a:lnTo>
                  <a:pt x="2463" y="761"/>
                </a:lnTo>
                <a:lnTo>
                  <a:pt x="2459" y="756"/>
                </a:lnTo>
                <a:lnTo>
                  <a:pt x="2467" y="748"/>
                </a:lnTo>
                <a:lnTo>
                  <a:pt x="2469" y="747"/>
                </a:lnTo>
                <a:lnTo>
                  <a:pt x="2473" y="751"/>
                </a:lnTo>
                <a:lnTo>
                  <a:pt x="2475" y="748"/>
                </a:lnTo>
                <a:lnTo>
                  <a:pt x="2480" y="753"/>
                </a:lnTo>
                <a:lnTo>
                  <a:pt x="2488" y="753"/>
                </a:lnTo>
                <a:lnTo>
                  <a:pt x="2490" y="754"/>
                </a:lnTo>
                <a:lnTo>
                  <a:pt x="2495" y="756"/>
                </a:lnTo>
                <a:lnTo>
                  <a:pt x="2496" y="757"/>
                </a:lnTo>
                <a:lnTo>
                  <a:pt x="2498" y="754"/>
                </a:lnTo>
                <a:lnTo>
                  <a:pt x="2503" y="757"/>
                </a:lnTo>
                <a:lnTo>
                  <a:pt x="2509" y="762"/>
                </a:lnTo>
                <a:lnTo>
                  <a:pt x="2511" y="758"/>
                </a:lnTo>
                <a:lnTo>
                  <a:pt x="2514" y="758"/>
                </a:lnTo>
                <a:lnTo>
                  <a:pt x="2520" y="767"/>
                </a:lnTo>
                <a:lnTo>
                  <a:pt x="2523" y="777"/>
                </a:lnTo>
                <a:lnTo>
                  <a:pt x="2523" y="779"/>
                </a:lnTo>
                <a:lnTo>
                  <a:pt x="2535" y="777"/>
                </a:lnTo>
                <a:lnTo>
                  <a:pt x="2541" y="769"/>
                </a:lnTo>
                <a:lnTo>
                  <a:pt x="2558" y="754"/>
                </a:lnTo>
                <a:lnTo>
                  <a:pt x="2563" y="752"/>
                </a:lnTo>
                <a:lnTo>
                  <a:pt x="2565" y="749"/>
                </a:lnTo>
                <a:lnTo>
                  <a:pt x="2570" y="752"/>
                </a:lnTo>
                <a:lnTo>
                  <a:pt x="2571" y="752"/>
                </a:lnTo>
                <a:lnTo>
                  <a:pt x="2576" y="757"/>
                </a:lnTo>
                <a:lnTo>
                  <a:pt x="2580" y="753"/>
                </a:lnTo>
                <a:lnTo>
                  <a:pt x="2585" y="758"/>
                </a:lnTo>
                <a:lnTo>
                  <a:pt x="2587" y="754"/>
                </a:lnTo>
                <a:lnTo>
                  <a:pt x="2594" y="751"/>
                </a:lnTo>
                <a:lnTo>
                  <a:pt x="2596" y="751"/>
                </a:lnTo>
                <a:lnTo>
                  <a:pt x="2601" y="751"/>
                </a:lnTo>
                <a:lnTo>
                  <a:pt x="2613" y="749"/>
                </a:lnTo>
                <a:lnTo>
                  <a:pt x="2619" y="758"/>
                </a:lnTo>
                <a:lnTo>
                  <a:pt x="2627" y="765"/>
                </a:lnTo>
                <a:lnTo>
                  <a:pt x="2632" y="759"/>
                </a:lnTo>
                <a:lnTo>
                  <a:pt x="2642" y="756"/>
                </a:lnTo>
                <a:lnTo>
                  <a:pt x="2670" y="749"/>
                </a:lnTo>
                <a:lnTo>
                  <a:pt x="2675" y="753"/>
                </a:lnTo>
                <a:lnTo>
                  <a:pt x="2678" y="759"/>
                </a:lnTo>
                <a:lnTo>
                  <a:pt x="2685" y="768"/>
                </a:lnTo>
                <a:lnTo>
                  <a:pt x="2691" y="777"/>
                </a:lnTo>
                <a:lnTo>
                  <a:pt x="2694" y="780"/>
                </a:lnTo>
                <a:lnTo>
                  <a:pt x="2690" y="784"/>
                </a:lnTo>
                <a:lnTo>
                  <a:pt x="2699" y="796"/>
                </a:lnTo>
                <a:lnTo>
                  <a:pt x="2707" y="804"/>
                </a:lnTo>
                <a:lnTo>
                  <a:pt x="2710" y="809"/>
                </a:lnTo>
                <a:lnTo>
                  <a:pt x="2702" y="820"/>
                </a:lnTo>
                <a:lnTo>
                  <a:pt x="2713" y="827"/>
                </a:lnTo>
                <a:lnTo>
                  <a:pt x="2717" y="832"/>
                </a:lnTo>
                <a:lnTo>
                  <a:pt x="2723" y="836"/>
                </a:lnTo>
                <a:lnTo>
                  <a:pt x="2724" y="837"/>
                </a:lnTo>
                <a:lnTo>
                  <a:pt x="2731" y="841"/>
                </a:lnTo>
                <a:lnTo>
                  <a:pt x="2745" y="844"/>
                </a:lnTo>
                <a:lnTo>
                  <a:pt x="2758" y="849"/>
                </a:lnTo>
                <a:lnTo>
                  <a:pt x="2760" y="849"/>
                </a:lnTo>
                <a:lnTo>
                  <a:pt x="2760" y="852"/>
                </a:lnTo>
                <a:lnTo>
                  <a:pt x="2761" y="855"/>
                </a:lnTo>
                <a:lnTo>
                  <a:pt x="2762" y="857"/>
                </a:lnTo>
                <a:lnTo>
                  <a:pt x="2758" y="878"/>
                </a:lnTo>
                <a:lnTo>
                  <a:pt x="2756" y="884"/>
                </a:lnTo>
                <a:lnTo>
                  <a:pt x="2749" y="884"/>
                </a:lnTo>
                <a:lnTo>
                  <a:pt x="2752" y="890"/>
                </a:lnTo>
                <a:lnTo>
                  <a:pt x="2751" y="894"/>
                </a:lnTo>
                <a:lnTo>
                  <a:pt x="2749" y="898"/>
                </a:lnTo>
                <a:lnTo>
                  <a:pt x="2747" y="905"/>
                </a:lnTo>
                <a:lnTo>
                  <a:pt x="2750" y="906"/>
                </a:lnTo>
                <a:lnTo>
                  <a:pt x="2750" y="910"/>
                </a:lnTo>
                <a:lnTo>
                  <a:pt x="2752" y="913"/>
                </a:lnTo>
                <a:lnTo>
                  <a:pt x="2752" y="917"/>
                </a:lnTo>
                <a:lnTo>
                  <a:pt x="2752" y="922"/>
                </a:lnTo>
                <a:lnTo>
                  <a:pt x="2754" y="930"/>
                </a:lnTo>
                <a:lnTo>
                  <a:pt x="2756" y="933"/>
                </a:lnTo>
                <a:lnTo>
                  <a:pt x="2758" y="932"/>
                </a:lnTo>
                <a:lnTo>
                  <a:pt x="2765" y="943"/>
                </a:lnTo>
                <a:lnTo>
                  <a:pt x="2766" y="943"/>
                </a:lnTo>
                <a:lnTo>
                  <a:pt x="2765" y="948"/>
                </a:lnTo>
                <a:lnTo>
                  <a:pt x="2763" y="949"/>
                </a:lnTo>
                <a:lnTo>
                  <a:pt x="2760" y="946"/>
                </a:lnTo>
                <a:lnTo>
                  <a:pt x="2758" y="949"/>
                </a:lnTo>
                <a:lnTo>
                  <a:pt x="2755" y="950"/>
                </a:lnTo>
                <a:lnTo>
                  <a:pt x="2755" y="948"/>
                </a:lnTo>
                <a:lnTo>
                  <a:pt x="2754" y="948"/>
                </a:lnTo>
                <a:lnTo>
                  <a:pt x="2750" y="950"/>
                </a:lnTo>
                <a:lnTo>
                  <a:pt x="2745" y="950"/>
                </a:lnTo>
                <a:lnTo>
                  <a:pt x="2745" y="946"/>
                </a:lnTo>
                <a:lnTo>
                  <a:pt x="2745" y="945"/>
                </a:lnTo>
                <a:lnTo>
                  <a:pt x="2739" y="948"/>
                </a:lnTo>
                <a:lnTo>
                  <a:pt x="2734" y="949"/>
                </a:lnTo>
                <a:lnTo>
                  <a:pt x="2733" y="949"/>
                </a:lnTo>
                <a:lnTo>
                  <a:pt x="2720" y="950"/>
                </a:lnTo>
                <a:lnTo>
                  <a:pt x="2720" y="955"/>
                </a:lnTo>
                <a:lnTo>
                  <a:pt x="2718" y="958"/>
                </a:lnTo>
                <a:lnTo>
                  <a:pt x="2714" y="964"/>
                </a:lnTo>
                <a:lnTo>
                  <a:pt x="2730" y="986"/>
                </a:lnTo>
                <a:lnTo>
                  <a:pt x="2726" y="990"/>
                </a:lnTo>
                <a:lnTo>
                  <a:pt x="2728" y="991"/>
                </a:lnTo>
                <a:lnTo>
                  <a:pt x="2730" y="994"/>
                </a:lnTo>
                <a:lnTo>
                  <a:pt x="2749" y="1004"/>
                </a:lnTo>
                <a:lnTo>
                  <a:pt x="2742" y="1020"/>
                </a:lnTo>
                <a:lnTo>
                  <a:pt x="2742" y="1022"/>
                </a:lnTo>
                <a:lnTo>
                  <a:pt x="2749" y="1025"/>
                </a:lnTo>
                <a:lnTo>
                  <a:pt x="2756" y="1035"/>
                </a:lnTo>
                <a:lnTo>
                  <a:pt x="2750" y="1039"/>
                </a:lnTo>
                <a:lnTo>
                  <a:pt x="2754" y="1047"/>
                </a:lnTo>
                <a:lnTo>
                  <a:pt x="2756" y="1046"/>
                </a:lnTo>
                <a:lnTo>
                  <a:pt x="2763" y="1062"/>
                </a:lnTo>
                <a:lnTo>
                  <a:pt x="2783" y="1073"/>
                </a:lnTo>
                <a:lnTo>
                  <a:pt x="2788" y="1079"/>
                </a:lnTo>
                <a:lnTo>
                  <a:pt x="2784" y="1084"/>
                </a:lnTo>
                <a:lnTo>
                  <a:pt x="2777" y="1088"/>
                </a:lnTo>
                <a:lnTo>
                  <a:pt x="2766" y="1091"/>
                </a:lnTo>
                <a:lnTo>
                  <a:pt x="2760" y="1091"/>
                </a:lnTo>
                <a:lnTo>
                  <a:pt x="2754" y="1093"/>
                </a:lnTo>
                <a:lnTo>
                  <a:pt x="2750" y="1098"/>
                </a:lnTo>
                <a:lnTo>
                  <a:pt x="2747" y="1099"/>
                </a:lnTo>
                <a:lnTo>
                  <a:pt x="2734" y="1104"/>
                </a:lnTo>
                <a:lnTo>
                  <a:pt x="2728" y="1108"/>
                </a:lnTo>
                <a:lnTo>
                  <a:pt x="2726" y="1108"/>
                </a:lnTo>
                <a:lnTo>
                  <a:pt x="2723" y="1105"/>
                </a:lnTo>
                <a:lnTo>
                  <a:pt x="2715" y="1107"/>
                </a:lnTo>
                <a:lnTo>
                  <a:pt x="2710" y="1110"/>
                </a:lnTo>
                <a:lnTo>
                  <a:pt x="2698" y="1119"/>
                </a:lnTo>
                <a:lnTo>
                  <a:pt x="2690" y="1125"/>
                </a:lnTo>
                <a:lnTo>
                  <a:pt x="2686" y="1134"/>
                </a:lnTo>
                <a:lnTo>
                  <a:pt x="2685" y="1135"/>
                </a:lnTo>
                <a:lnTo>
                  <a:pt x="2666" y="1142"/>
                </a:lnTo>
                <a:lnTo>
                  <a:pt x="2648" y="1156"/>
                </a:lnTo>
                <a:lnTo>
                  <a:pt x="2646" y="1158"/>
                </a:lnTo>
                <a:lnTo>
                  <a:pt x="2648" y="1162"/>
                </a:lnTo>
                <a:lnTo>
                  <a:pt x="2651" y="1174"/>
                </a:lnTo>
                <a:lnTo>
                  <a:pt x="2655" y="1178"/>
                </a:lnTo>
                <a:lnTo>
                  <a:pt x="2656" y="1184"/>
                </a:lnTo>
                <a:lnTo>
                  <a:pt x="2655" y="1185"/>
                </a:lnTo>
                <a:lnTo>
                  <a:pt x="2651" y="1190"/>
                </a:lnTo>
                <a:lnTo>
                  <a:pt x="2651" y="1193"/>
                </a:lnTo>
                <a:lnTo>
                  <a:pt x="2653" y="1199"/>
                </a:lnTo>
                <a:lnTo>
                  <a:pt x="2653" y="1209"/>
                </a:lnTo>
                <a:lnTo>
                  <a:pt x="2654" y="1216"/>
                </a:lnTo>
                <a:lnTo>
                  <a:pt x="2649" y="1219"/>
                </a:lnTo>
                <a:lnTo>
                  <a:pt x="2648" y="1239"/>
                </a:lnTo>
                <a:lnTo>
                  <a:pt x="2645" y="1243"/>
                </a:lnTo>
                <a:lnTo>
                  <a:pt x="2642" y="1247"/>
                </a:lnTo>
                <a:lnTo>
                  <a:pt x="2640" y="1251"/>
                </a:lnTo>
                <a:lnTo>
                  <a:pt x="2677" y="1306"/>
                </a:lnTo>
                <a:lnTo>
                  <a:pt x="2681" y="1308"/>
                </a:lnTo>
                <a:lnTo>
                  <a:pt x="2678" y="1313"/>
                </a:lnTo>
                <a:lnTo>
                  <a:pt x="2671" y="1317"/>
                </a:lnTo>
                <a:lnTo>
                  <a:pt x="2671" y="1318"/>
                </a:lnTo>
                <a:lnTo>
                  <a:pt x="2676" y="1324"/>
                </a:lnTo>
                <a:lnTo>
                  <a:pt x="2680" y="1327"/>
                </a:lnTo>
                <a:lnTo>
                  <a:pt x="2688" y="1329"/>
                </a:lnTo>
                <a:lnTo>
                  <a:pt x="2693" y="1332"/>
                </a:lnTo>
                <a:lnTo>
                  <a:pt x="2693" y="1336"/>
                </a:lnTo>
                <a:lnTo>
                  <a:pt x="2697" y="1354"/>
                </a:lnTo>
                <a:lnTo>
                  <a:pt x="2690" y="1369"/>
                </a:lnTo>
                <a:lnTo>
                  <a:pt x="2692" y="1369"/>
                </a:lnTo>
                <a:lnTo>
                  <a:pt x="2685" y="1380"/>
                </a:lnTo>
                <a:lnTo>
                  <a:pt x="2677" y="1386"/>
                </a:lnTo>
                <a:lnTo>
                  <a:pt x="2675" y="1391"/>
                </a:lnTo>
                <a:lnTo>
                  <a:pt x="2676" y="1392"/>
                </a:lnTo>
                <a:lnTo>
                  <a:pt x="2675" y="1393"/>
                </a:lnTo>
                <a:lnTo>
                  <a:pt x="2667" y="1407"/>
                </a:lnTo>
                <a:lnTo>
                  <a:pt x="2669" y="1408"/>
                </a:lnTo>
                <a:lnTo>
                  <a:pt x="2665" y="1416"/>
                </a:lnTo>
                <a:lnTo>
                  <a:pt x="2669" y="1418"/>
                </a:lnTo>
                <a:lnTo>
                  <a:pt x="2671" y="1422"/>
                </a:lnTo>
                <a:lnTo>
                  <a:pt x="2683" y="1430"/>
                </a:lnTo>
                <a:lnTo>
                  <a:pt x="2697" y="1444"/>
                </a:lnTo>
                <a:lnTo>
                  <a:pt x="2697" y="1446"/>
                </a:lnTo>
                <a:lnTo>
                  <a:pt x="2694" y="1451"/>
                </a:lnTo>
                <a:lnTo>
                  <a:pt x="2694" y="1452"/>
                </a:lnTo>
                <a:lnTo>
                  <a:pt x="2703" y="1455"/>
                </a:lnTo>
                <a:lnTo>
                  <a:pt x="2712" y="1460"/>
                </a:lnTo>
                <a:lnTo>
                  <a:pt x="2712" y="1468"/>
                </a:lnTo>
                <a:lnTo>
                  <a:pt x="2713" y="1476"/>
                </a:lnTo>
                <a:lnTo>
                  <a:pt x="2717" y="1481"/>
                </a:lnTo>
                <a:lnTo>
                  <a:pt x="2715" y="1488"/>
                </a:lnTo>
                <a:lnTo>
                  <a:pt x="2719" y="1491"/>
                </a:lnTo>
                <a:lnTo>
                  <a:pt x="2725" y="1496"/>
                </a:lnTo>
                <a:lnTo>
                  <a:pt x="2735" y="1500"/>
                </a:lnTo>
                <a:lnTo>
                  <a:pt x="2735" y="1503"/>
                </a:lnTo>
                <a:lnTo>
                  <a:pt x="2734" y="1509"/>
                </a:lnTo>
                <a:lnTo>
                  <a:pt x="2734" y="1510"/>
                </a:lnTo>
                <a:lnTo>
                  <a:pt x="2736" y="1512"/>
                </a:lnTo>
                <a:lnTo>
                  <a:pt x="2750" y="1514"/>
                </a:lnTo>
                <a:lnTo>
                  <a:pt x="2754" y="1516"/>
                </a:lnTo>
                <a:lnTo>
                  <a:pt x="2751" y="1530"/>
                </a:lnTo>
                <a:lnTo>
                  <a:pt x="2751" y="1536"/>
                </a:lnTo>
                <a:lnTo>
                  <a:pt x="2749" y="1550"/>
                </a:lnTo>
                <a:lnTo>
                  <a:pt x="2746" y="1552"/>
                </a:lnTo>
                <a:lnTo>
                  <a:pt x="2740" y="1552"/>
                </a:lnTo>
                <a:lnTo>
                  <a:pt x="2738" y="1553"/>
                </a:lnTo>
                <a:lnTo>
                  <a:pt x="2733" y="1564"/>
                </a:lnTo>
                <a:lnTo>
                  <a:pt x="2731" y="1580"/>
                </a:lnTo>
                <a:lnTo>
                  <a:pt x="2746" y="1588"/>
                </a:lnTo>
                <a:lnTo>
                  <a:pt x="2752" y="1592"/>
                </a:lnTo>
                <a:lnTo>
                  <a:pt x="2746" y="1600"/>
                </a:lnTo>
                <a:lnTo>
                  <a:pt x="2746" y="1603"/>
                </a:lnTo>
                <a:lnTo>
                  <a:pt x="2750" y="1604"/>
                </a:lnTo>
                <a:lnTo>
                  <a:pt x="2781" y="1626"/>
                </a:lnTo>
                <a:lnTo>
                  <a:pt x="2782" y="1627"/>
                </a:lnTo>
                <a:lnTo>
                  <a:pt x="2778" y="1633"/>
                </a:lnTo>
                <a:lnTo>
                  <a:pt x="2777" y="1636"/>
                </a:lnTo>
                <a:lnTo>
                  <a:pt x="2779" y="1640"/>
                </a:lnTo>
                <a:lnTo>
                  <a:pt x="2787" y="1646"/>
                </a:lnTo>
                <a:lnTo>
                  <a:pt x="2792" y="1648"/>
                </a:lnTo>
                <a:lnTo>
                  <a:pt x="2794" y="1651"/>
                </a:lnTo>
                <a:lnTo>
                  <a:pt x="2802" y="1664"/>
                </a:lnTo>
                <a:lnTo>
                  <a:pt x="2805" y="1668"/>
                </a:lnTo>
                <a:lnTo>
                  <a:pt x="2808" y="1668"/>
                </a:lnTo>
                <a:lnTo>
                  <a:pt x="2809" y="1673"/>
                </a:lnTo>
                <a:lnTo>
                  <a:pt x="2813" y="1678"/>
                </a:lnTo>
                <a:lnTo>
                  <a:pt x="2818" y="1679"/>
                </a:lnTo>
                <a:lnTo>
                  <a:pt x="2819" y="1688"/>
                </a:lnTo>
                <a:lnTo>
                  <a:pt x="2816" y="1694"/>
                </a:lnTo>
                <a:lnTo>
                  <a:pt x="2822" y="1699"/>
                </a:lnTo>
                <a:lnTo>
                  <a:pt x="2821" y="1717"/>
                </a:lnTo>
                <a:lnTo>
                  <a:pt x="2824" y="1717"/>
                </a:lnTo>
                <a:lnTo>
                  <a:pt x="2824" y="1733"/>
                </a:lnTo>
                <a:lnTo>
                  <a:pt x="2832" y="1734"/>
                </a:lnTo>
                <a:lnTo>
                  <a:pt x="2830" y="1743"/>
                </a:lnTo>
                <a:lnTo>
                  <a:pt x="2829" y="1742"/>
                </a:lnTo>
                <a:lnTo>
                  <a:pt x="2825" y="1739"/>
                </a:lnTo>
                <a:lnTo>
                  <a:pt x="2821" y="1741"/>
                </a:lnTo>
                <a:lnTo>
                  <a:pt x="2802" y="1739"/>
                </a:lnTo>
                <a:lnTo>
                  <a:pt x="2778" y="1739"/>
                </a:lnTo>
                <a:lnTo>
                  <a:pt x="2770" y="1741"/>
                </a:lnTo>
                <a:lnTo>
                  <a:pt x="2746" y="1739"/>
                </a:lnTo>
                <a:lnTo>
                  <a:pt x="2741" y="1739"/>
                </a:lnTo>
                <a:lnTo>
                  <a:pt x="2735" y="1741"/>
                </a:lnTo>
                <a:lnTo>
                  <a:pt x="2726" y="1739"/>
                </a:lnTo>
                <a:lnTo>
                  <a:pt x="2726" y="1742"/>
                </a:lnTo>
                <a:lnTo>
                  <a:pt x="2728" y="1744"/>
                </a:lnTo>
                <a:lnTo>
                  <a:pt x="2728" y="1745"/>
                </a:lnTo>
                <a:lnTo>
                  <a:pt x="2722" y="1759"/>
                </a:lnTo>
                <a:lnTo>
                  <a:pt x="2714" y="1764"/>
                </a:lnTo>
                <a:lnTo>
                  <a:pt x="2707" y="1774"/>
                </a:lnTo>
                <a:lnTo>
                  <a:pt x="2706" y="1768"/>
                </a:lnTo>
                <a:lnTo>
                  <a:pt x="2701" y="1775"/>
                </a:lnTo>
                <a:lnTo>
                  <a:pt x="2701" y="1782"/>
                </a:lnTo>
                <a:lnTo>
                  <a:pt x="2692" y="1787"/>
                </a:lnTo>
                <a:lnTo>
                  <a:pt x="2680" y="1796"/>
                </a:lnTo>
                <a:lnTo>
                  <a:pt x="2670" y="1802"/>
                </a:lnTo>
                <a:lnTo>
                  <a:pt x="2646" y="1798"/>
                </a:lnTo>
                <a:lnTo>
                  <a:pt x="2633" y="1827"/>
                </a:lnTo>
                <a:lnTo>
                  <a:pt x="2629" y="1824"/>
                </a:lnTo>
                <a:lnTo>
                  <a:pt x="2621" y="1822"/>
                </a:lnTo>
                <a:lnTo>
                  <a:pt x="2612" y="1833"/>
                </a:lnTo>
                <a:lnTo>
                  <a:pt x="2635" y="1845"/>
                </a:lnTo>
                <a:lnTo>
                  <a:pt x="2626" y="1864"/>
                </a:lnTo>
                <a:lnTo>
                  <a:pt x="2619" y="1872"/>
                </a:lnTo>
                <a:lnTo>
                  <a:pt x="2595" y="1918"/>
                </a:lnTo>
                <a:lnTo>
                  <a:pt x="2578" y="1929"/>
                </a:lnTo>
                <a:lnTo>
                  <a:pt x="2565" y="1915"/>
                </a:lnTo>
                <a:lnTo>
                  <a:pt x="2555" y="1929"/>
                </a:lnTo>
                <a:lnTo>
                  <a:pt x="2547" y="1938"/>
                </a:lnTo>
                <a:lnTo>
                  <a:pt x="2533" y="1946"/>
                </a:lnTo>
                <a:lnTo>
                  <a:pt x="2517" y="1951"/>
                </a:lnTo>
                <a:lnTo>
                  <a:pt x="2504" y="1936"/>
                </a:lnTo>
                <a:lnTo>
                  <a:pt x="2469" y="1907"/>
                </a:lnTo>
                <a:lnTo>
                  <a:pt x="2450" y="1915"/>
                </a:lnTo>
                <a:lnTo>
                  <a:pt x="2424" y="1926"/>
                </a:lnTo>
                <a:lnTo>
                  <a:pt x="2420" y="1929"/>
                </a:lnTo>
                <a:lnTo>
                  <a:pt x="2415" y="1930"/>
                </a:lnTo>
                <a:lnTo>
                  <a:pt x="2394" y="1940"/>
                </a:lnTo>
                <a:lnTo>
                  <a:pt x="2378" y="1949"/>
                </a:lnTo>
                <a:lnTo>
                  <a:pt x="2375" y="1949"/>
                </a:lnTo>
                <a:lnTo>
                  <a:pt x="2367" y="1947"/>
                </a:lnTo>
                <a:lnTo>
                  <a:pt x="2359" y="1966"/>
                </a:lnTo>
                <a:lnTo>
                  <a:pt x="2356" y="1971"/>
                </a:lnTo>
                <a:lnTo>
                  <a:pt x="2352" y="1978"/>
                </a:lnTo>
                <a:lnTo>
                  <a:pt x="2363" y="1983"/>
                </a:lnTo>
                <a:lnTo>
                  <a:pt x="2367" y="1983"/>
                </a:lnTo>
                <a:lnTo>
                  <a:pt x="2366" y="2002"/>
                </a:lnTo>
                <a:lnTo>
                  <a:pt x="2386" y="2009"/>
                </a:lnTo>
                <a:lnTo>
                  <a:pt x="2393" y="2013"/>
                </a:lnTo>
                <a:lnTo>
                  <a:pt x="2395" y="2014"/>
                </a:lnTo>
                <a:lnTo>
                  <a:pt x="2395" y="2010"/>
                </a:lnTo>
                <a:lnTo>
                  <a:pt x="2419" y="2008"/>
                </a:lnTo>
                <a:lnTo>
                  <a:pt x="2410" y="2027"/>
                </a:lnTo>
                <a:lnTo>
                  <a:pt x="2416" y="2031"/>
                </a:lnTo>
                <a:lnTo>
                  <a:pt x="2410" y="2043"/>
                </a:lnTo>
                <a:lnTo>
                  <a:pt x="2404" y="2041"/>
                </a:lnTo>
                <a:lnTo>
                  <a:pt x="2402" y="2047"/>
                </a:lnTo>
                <a:lnTo>
                  <a:pt x="2397" y="2046"/>
                </a:lnTo>
                <a:lnTo>
                  <a:pt x="2393" y="2054"/>
                </a:lnTo>
                <a:lnTo>
                  <a:pt x="2387" y="2051"/>
                </a:lnTo>
                <a:lnTo>
                  <a:pt x="2371" y="2090"/>
                </a:lnTo>
                <a:lnTo>
                  <a:pt x="2355" y="2094"/>
                </a:lnTo>
                <a:lnTo>
                  <a:pt x="2347" y="2093"/>
                </a:lnTo>
                <a:lnTo>
                  <a:pt x="2345" y="2090"/>
                </a:lnTo>
                <a:lnTo>
                  <a:pt x="2344" y="2089"/>
                </a:lnTo>
                <a:lnTo>
                  <a:pt x="2341" y="2085"/>
                </a:lnTo>
                <a:lnTo>
                  <a:pt x="2343" y="2079"/>
                </a:lnTo>
                <a:lnTo>
                  <a:pt x="2341" y="2074"/>
                </a:lnTo>
                <a:lnTo>
                  <a:pt x="2341" y="2061"/>
                </a:lnTo>
                <a:lnTo>
                  <a:pt x="2339" y="2061"/>
                </a:lnTo>
                <a:lnTo>
                  <a:pt x="2340" y="2053"/>
                </a:lnTo>
                <a:lnTo>
                  <a:pt x="2341" y="2051"/>
                </a:lnTo>
                <a:lnTo>
                  <a:pt x="2343" y="2050"/>
                </a:lnTo>
                <a:lnTo>
                  <a:pt x="2340" y="2046"/>
                </a:lnTo>
                <a:lnTo>
                  <a:pt x="2339" y="2038"/>
                </a:lnTo>
                <a:lnTo>
                  <a:pt x="2328" y="2038"/>
                </a:lnTo>
                <a:lnTo>
                  <a:pt x="2319" y="2036"/>
                </a:lnTo>
                <a:lnTo>
                  <a:pt x="2311" y="2034"/>
                </a:lnTo>
                <a:lnTo>
                  <a:pt x="2303" y="2036"/>
                </a:lnTo>
                <a:lnTo>
                  <a:pt x="2304" y="2040"/>
                </a:lnTo>
                <a:lnTo>
                  <a:pt x="2306" y="2045"/>
                </a:lnTo>
                <a:lnTo>
                  <a:pt x="2307" y="2052"/>
                </a:lnTo>
                <a:lnTo>
                  <a:pt x="2304" y="2061"/>
                </a:lnTo>
                <a:lnTo>
                  <a:pt x="2306" y="2064"/>
                </a:lnTo>
                <a:lnTo>
                  <a:pt x="2306" y="2068"/>
                </a:lnTo>
                <a:lnTo>
                  <a:pt x="2301" y="2084"/>
                </a:lnTo>
                <a:lnTo>
                  <a:pt x="2297" y="2091"/>
                </a:lnTo>
                <a:lnTo>
                  <a:pt x="2293" y="209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0FB4C29A-76B6-AA2D-7382-925E592405FA}"/>
              </a:ext>
            </a:extLst>
          </p:cNvPr>
          <p:cNvSpPr>
            <a:spLocks/>
          </p:cNvSpPr>
          <p:nvPr/>
        </p:nvSpPr>
        <p:spPr bwMode="auto">
          <a:xfrm>
            <a:off x="5004048" y="1131590"/>
            <a:ext cx="3580289" cy="3433639"/>
          </a:xfrm>
          <a:custGeom>
            <a:avLst/>
            <a:gdLst>
              <a:gd name="T0" fmla="*/ 2195 w 2832"/>
              <a:gd name="T1" fmla="*/ 2181 h 2716"/>
              <a:gd name="T2" fmla="*/ 1865 w 2832"/>
              <a:gd name="T3" fmla="*/ 2227 h 2716"/>
              <a:gd name="T4" fmla="*/ 1685 w 2832"/>
              <a:gd name="T5" fmla="*/ 2122 h 2716"/>
              <a:gd name="T6" fmla="*/ 1617 w 2832"/>
              <a:gd name="T7" fmla="*/ 2296 h 2716"/>
              <a:gd name="T8" fmla="*/ 1599 w 2832"/>
              <a:gd name="T9" fmla="*/ 2434 h 2716"/>
              <a:gd name="T10" fmla="*/ 1494 w 2832"/>
              <a:gd name="T11" fmla="*/ 2499 h 2716"/>
              <a:gd name="T12" fmla="*/ 1395 w 2832"/>
              <a:gd name="T13" fmla="*/ 2471 h 2716"/>
              <a:gd name="T14" fmla="*/ 1311 w 2832"/>
              <a:gd name="T15" fmla="*/ 2355 h 2716"/>
              <a:gd name="T16" fmla="*/ 1218 w 2832"/>
              <a:gd name="T17" fmla="*/ 2208 h 2716"/>
              <a:gd name="T18" fmla="*/ 1043 w 2832"/>
              <a:gd name="T19" fmla="*/ 2075 h 2716"/>
              <a:gd name="T20" fmla="*/ 1010 w 2832"/>
              <a:gd name="T21" fmla="*/ 2340 h 2716"/>
              <a:gd name="T22" fmla="*/ 1097 w 2832"/>
              <a:gd name="T23" fmla="*/ 2482 h 2716"/>
              <a:gd name="T24" fmla="*/ 958 w 2832"/>
              <a:gd name="T25" fmla="*/ 2612 h 2716"/>
              <a:gd name="T26" fmla="*/ 785 w 2832"/>
              <a:gd name="T27" fmla="*/ 2664 h 2716"/>
              <a:gd name="T28" fmla="*/ 590 w 2832"/>
              <a:gd name="T29" fmla="*/ 2666 h 2716"/>
              <a:gd name="T30" fmla="*/ 572 w 2832"/>
              <a:gd name="T31" fmla="*/ 2365 h 2716"/>
              <a:gd name="T32" fmla="*/ 66 w 2832"/>
              <a:gd name="T33" fmla="*/ 2458 h 2716"/>
              <a:gd name="T34" fmla="*/ 87 w 2832"/>
              <a:gd name="T35" fmla="*/ 2242 h 2716"/>
              <a:gd name="T36" fmla="*/ 125 w 2832"/>
              <a:gd name="T37" fmla="*/ 2180 h 2716"/>
              <a:gd name="T38" fmla="*/ 55 w 2832"/>
              <a:gd name="T39" fmla="*/ 1977 h 2716"/>
              <a:gd name="T40" fmla="*/ 232 w 2832"/>
              <a:gd name="T41" fmla="*/ 1619 h 2716"/>
              <a:gd name="T42" fmla="*/ 390 w 2832"/>
              <a:gd name="T43" fmla="*/ 1548 h 2716"/>
              <a:gd name="T44" fmla="*/ 253 w 2832"/>
              <a:gd name="T45" fmla="*/ 1235 h 2716"/>
              <a:gd name="T46" fmla="*/ 123 w 2832"/>
              <a:gd name="T47" fmla="*/ 1155 h 2716"/>
              <a:gd name="T48" fmla="*/ 250 w 2832"/>
              <a:gd name="T49" fmla="*/ 1079 h 2716"/>
              <a:gd name="T50" fmla="*/ 435 w 2832"/>
              <a:gd name="T51" fmla="*/ 916 h 2716"/>
              <a:gd name="T52" fmla="*/ 606 w 2832"/>
              <a:gd name="T53" fmla="*/ 865 h 2716"/>
              <a:gd name="T54" fmla="*/ 697 w 2832"/>
              <a:gd name="T55" fmla="*/ 937 h 2716"/>
              <a:gd name="T56" fmla="*/ 776 w 2832"/>
              <a:gd name="T57" fmla="*/ 847 h 2716"/>
              <a:gd name="T58" fmla="*/ 833 w 2832"/>
              <a:gd name="T59" fmla="*/ 623 h 2716"/>
              <a:gd name="T60" fmla="*/ 896 w 2832"/>
              <a:gd name="T61" fmla="*/ 536 h 2716"/>
              <a:gd name="T62" fmla="*/ 946 w 2832"/>
              <a:gd name="T63" fmla="*/ 397 h 2716"/>
              <a:gd name="T64" fmla="*/ 1019 w 2832"/>
              <a:gd name="T65" fmla="*/ 412 h 2716"/>
              <a:gd name="T66" fmla="*/ 1217 w 2832"/>
              <a:gd name="T67" fmla="*/ 299 h 2716"/>
              <a:gd name="T68" fmla="*/ 1346 w 2832"/>
              <a:gd name="T69" fmla="*/ 193 h 2716"/>
              <a:gd name="T70" fmla="*/ 1468 w 2832"/>
              <a:gd name="T71" fmla="*/ 177 h 2716"/>
              <a:gd name="T72" fmla="*/ 1649 w 2832"/>
              <a:gd name="T73" fmla="*/ 161 h 2716"/>
              <a:gd name="T74" fmla="*/ 1781 w 2832"/>
              <a:gd name="T75" fmla="*/ 161 h 2716"/>
              <a:gd name="T76" fmla="*/ 1890 w 2832"/>
              <a:gd name="T77" fmla="*/ 1 h 2716"/>
              <a:gd name="T78" fmla="*/ 2020 w 2832"/>
              <a:gd name="T79" fmla="*/ 64 h 2716"/>
              <a:gd name="T80" fmla="*/ 2188 w 2832"/>
              <a:gd name="T81" fmla="*/ 215 h 2716"/>
              <a:gd name="T82" fmla="*/ 2266 w 2832"/>
              <a:gd name="T83" fmla="*/ 352 h 2716"/>
              <a:gd name="T84" fmla="*/ 2322 w 2832"/>
              <a:gd name="T85" fmla="*/ 459 h 2716"/>
              <a:gd name="T86" fmla="*/ 2379 w 2832"/>
              <a:gd name="T87" fmla="*/ 523 h 2716"/>
              <a:gd name="T88" fmla="*/ 2373 w 2832"/>
              <a:gd name="T89" fmla="*/ 602 h 2716"/>
              <a:gd name="T90" fmla="*/ 2371 w 2832"/>
              <a:gd name="T91" fmla="*/ 656 h 2716"/>
              <a:gd name="T92" fmla="*/ 2458 w 2832"/>
              <a:gd name="T93" fmla="*/ 704 h 2716"/>
              <a:gd name="T94" fmla="*/ 2459 w 2832"/>
              <a:gd name="T95" fmla="*/ 756 h 2716"/>
              <a:gd name="T96" fmla="*/ 2570 w 2832"/>
              <a:gd name="T97" fmla="*/ 752 h 2716"/>
              <a:gd name="T98" fmla="*/ 2710 w 2832"/>
              <a:gd name="T99" fmla="*/ 809 h 2716"/>
              <a:gd name="T100" fmla="*/ 2752 w 2832"/>
              <a:gd name="T101" fmla="*/ 917 h 2716"/>
              <a:gd name="T102" fmla="*/ 2718 w 2832"/>
              <a:gd name="T103" fmla="*/ 958 h 2716"/>
              <a:gd name="T104" fmla="*/ 2747 w 2832"/>
              <a:gd name="T105" fmla="*/ 1099 h 2716"/>
              <a:gd name="T106" fmla="*/ 2654 w 2832"/>
              <a:gd name="T107" fmla="*/ 1216 h 2716"/>
              <a:gd name="T108" fmla="*/ 2675 w 2832"/>
              <a:gd name="T109" fmla="*/ 1393 h 2716"/>
              <a:gd name="T110" fmla="*/ 2736 w 2832"/>
              <a:gd name="T111" fmla="*/ 1512 h 2716"/>
              <a:gd name="T112" fmla="*/ 2794 w 2832"/>
              <a:gd name="T113" fmla="*/ 1651 h 2716"/>
              <a:gd name="T114" fmla="*/ 2735 w 2832"/>
              <a:gd name="T115" fmla="*/ 1741 h 2716"/>
              <a:gd name="T116" fmla="*/ 2578 w 2832"/>
              <a:gd name="T117" fmla="*/ 1929 h 2716"/>
              <a:gd name="T118" fmla="*/ 2393 w 2832"/>
              <a:gd name="T119" fmla="*/ 2013 h 2716"/>
              <a:gd name="T120" fmla="*/ 2341 w 2832"/>
              <a:gd name="T121" fmla="*/ 2051 h 2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32" h="2716">
                <a:moveTo>
                  <a:pt x="2293" y="2094"/>
                </a:moveTo>
                <a:lnTo>
                  <a:pt x="2288" y="2098"/>
                </a:lnTo>
                <a:lnTo>
                  <a:pt x="2287" y="2101"/>
                </a:lnTo>
                <a:lnTo>
                  <a:pt x="2285" y="2102"/>
                </a:lnTo>
                <a:lnTo>
                  <a:pt x="2274" y="2119"/>
                </a:lnTo>
                <a:lnTo>
                  <a:pt x="2274" y="2121"/>
                </a:lnTo>
                <a:lnTo>
                  <a:pt x="2279" y="2127"/>
                </a:lnTo>
                <a:lnTo>
                  <a:pt x="2279" y="2132"/>
                </a:lnTo>
                <a:lnTo>
                  <a:pt x="2279" y="2141"/>
                </a:lnTo>
                <a:lnTo>
                  <a:pt x="2276" y="2144"/>
                </a:lnTo>
                <a:lnTo>
                  <a:pt x="2269" y="2153"/>
                </a:lnTo>
                <a:lnTo>
                  <a:pt x="2267" y="2159"/>
                </a:lnTo>
                <a:lnTo>
                  <a:pt x="2264" y="2165"/>
                </a:lnTo>
                <a:lnTo>
                  <a:pt x="2269" y="2169"/>
                </a:lnTo>
                <a:lnTo>
                  <a:pt x="2269" y="2174"/>
                </a:lnTo>
                <a:lnTo>
                  <a:pt x="2263" y="2174"/>
                </a:lnTo>
                <a:lnTo>
                  <a:pt x="2260" y="2178"/>
                </a:lnTo>
                <a:lnTo>
                  <a:pt x="2263" y="2183"/>
                </a:lnTo>
                <a:lnTo>
                  <a:pt x="2233" y="2183"/>
                </a:lnTo>
                <a:lnTo>
                  <a:pt x="2226" y="2162"/>
                </a:lnTo>
                <a:lnTo>
                  <a:pt x="2212" y="2169"/>
                </a:lnTo>
                <a:lnTo>
                  <a:pt x="2211" y="2181"/>
                </a:lnTo>
                <a:lnTo>
                  <a:pt x="2195" y="2181"/>
                </a:lnTo>
                <a:lnTo>
                  <a:pt x="2190" y="2181"/>
                </a:lnTo>
                <a:lnTo>
                  <a:pt x="2146" y="2206"/>
                </a:lnTo>
                <a:lnTo>
                  <a:pt x="2079" y="2243"/>
                </a:lnTo>
                <a:lnTo>
                  <a:pt x="2089" y="2266"/>
                </a:lnTo>
                <a:lnTo>
                  <a:pt x="2051" y="2269"/>
                </a:lnTo>
                <a:lnTo>
                  <a:pt x="2046" y="2239"/>
                </a:lnTo>
                <a:lnTo>
                  <a:pt x="2032" y="2240"/>
                </a:lnTo>
                <a:lnTo>
                  <a:pt x="2024" y="2243"/>
                </a:lnTo>
                <a:lnTo>
                  <a:pt x="2015" y="2243"/>
                </a:lnTo>
                <a:lnTo>
                  <a:pt x="1991" y="2240"/>
                </a:lnTo>
                <a:lnTo>
                  <a:pt x="1976" y="2237"/>
                </a:lnTo>
                <a:lnTo>
                  <a:pt x="1976" y="2238"/>
                </a:lnTo>
                <a:lnTo>
                  <a:pt x="1961" y="2240"/>
                </a:lnTo>
                <a:lnTo>
                  <a:pt x="1951" y="2244"/>
                </a:lnTo>
                <a:lnTo>
                  <a:pt x="1946" y="2239"/>
                </a:lnTo>
                <a:lnTo>
                  <a:pt x="1923" y="2248"/>
                </a:lnTo>
                <a:lnTo>
                  <a:pt x="1903" y="2251"/>
                </a:lnTo>
                <a:lnTo>
                  <a:pt x="1898" y="2254"/>
                </a:lnTo>
                <a:lnTo>
                  <a:pt x="1895" y="2249"/>
                </a:lnTo>
                <a:lnTo>
                  <a:pt x="1876" y="2258"/>
                </a:lnTo>
                <a:lnTo>
                  <a:pt x="1873" y="2250"/>
                </a:lnTo>
                <a:lnTo>
                  <a:pt x="1869" y="2245"/>
                </a:lnTo>
                <a:lnTo>
                  <a:pt x="1865" y="2227"/>
                </a:lnTo>
                <a:lnTo>
                  <a:pt x="1861" y="2223"/>
                </a:lnTo>
                <a:lnTo>
                  <a:pt x="1857" y="2213"/>
                </a:lnTo>
                <a:lnTo>
                  <a:pt x="1842" y="2192"/>
                </a:lnTo>
                <a:lnTo>
                  <a:pt x="1837" y="2178"/>
                </a:lnTo>
                <a:lnTo>
                  <a:pt x="1836" y="2174"/>
                </a:lnTo>
                <a:lnTo>
                  <a:pt x="1829" y="2136"/>
                </a:lnTo>
                <a:lnTo>
                  <a:pt x="1818" y="2111"/>
                </a:lnTo>
                <a:lnTo>
                  <a:pt x="1799" y="2072"/>
                </a:lnTo>
                <a:lnTo>
                  <a:pt x="1783" y="2077"/>
                </a:lnTo>
                <a:lnTo>
                  <a:pt x="1781" y="2073"/>
                </a:lnTo>
                <a:lnTo>
                  <a:pt x="1749" y="2082"/>
                </a:lnTo>
                <a:lnTo>
                  <a:pt x="1738" y="2088"/>
                </a:lnTo>
                <a:lnTo>
                  <a:pt x="1742" y="2094"/>
                </a:lnTo>
                <a:lnTo>
                  <a:pt x="1733" y="2099"/>
                </a:lnTo>
                <a:lnTo>
                  <a:pt x="1732" y="2096"/>
                </a:lnTo>
                <a:lnTo>
                  <a:pt x="1726" y="2100"/>
                </a:lnTo>
                <a:lnTo>
                  <a:pt x="1729" y="2106"/>
                </a:lnTo>
                <a:lnTo>
                  <a:pt x="1717" y="2111"/>
                </a:lnTo>
                <a:lnTo>
                  <a:pt x="1720" y="2114"/>
                </a:lnTo>
                <a:lnTo>
                  <a:pt x="1710" y="2117"/>
                </a:lnTo>
                <a:lnTo>
                  <a:pt x="1708" y="2111"/>
                </a:lnTo>
                <a:lnTo>
                  <a:pt x="1689" y="2121"/>
                </a:lnTo>
                <a:lnTo>
                  <a:pt x="1685" y="2122"/>
                </a:lnTo>
                <a:lnTo>
                  <a:pt x="1684" y="2132"/>
                </a:lnTo>
                <a:lnTo>
                  <a:pt x="1689" y="2133"/>
                </a:lnTo>
                <a:lnTo>
                  <a:pt x="1689" y="2143"/>
                </a:lnTo>
                <a:lnTo>
                  <a:pt x="1678" y="2142"/>
                </a:lnTo>
                <a:lnTo>
                  <a:pt x="1676" y="2147"/>
                </a:lnTo>
                <a:lnTo>
                  <a:pt x="1682" y="2152"/>
                </a:lnTo>
                <a:lnTo>
                  <a:pt x="1687" y="2153"/>
                </a:lnTo>
                <a:lnTo>
                  <a:pt x="1687" y="2154"/>
                </a:lnTo>
                <a:lnTo>
                  <a:pt x="1672" y="2159"/>
                </a:lnTo>
                <a:lnTo>
                  <a:pt x="1667" y="2149"/>
                </a:lnTo>
                <a:lnTo>
                  <a:pt x="1640" y="2194"/>
                </a:lnTo>
                <a:lnTo>
                  <a:pt x="1649" y="2221"/>
                </a:lnTo>
                <a:lnTo>
                  <a:pt x="1655" y="2237"/>
                </a:lnTo>
                <a:lnTo>
                  <a:pt x="1656" y="2244"/>
                </a:lnTo>
                <a:lnTo>
                  <a:pt x="1655" y="2245"/>
                </a:lnTo>
                <a:lnTo>
                  <a:pt x="1651" y="2248"/>
                </a:lnTo>
                <a:lnTo>
                  <a:pt x="1650" y="2250"/>
                </a:lnTo>
                <a:lnTo>
                  <a:pt x="1651" y="2256"/>
                </a:lnTo>
                <a:lnTo>
                  <a:pt x="1649" y="2261"/>
                </a:lnTo>
                <a:lnTo>
                  <a:pt x="1647" y="2264"/>
                </a:lnTo>
                <a:lnTo>
                  <a:pt x="1650" y="2271"/>
                </a:lnTo>
                <a:lnTo>
                  <a:pt x="1613" y="2283"/>
                </a:lnTo>
                <a:lnTo>
                  <a:pt x="1617" y="2296"/>
                </a:lnTo>
                <a:lnTo>
                  <a:pt x="1610" y="2297"/>
                </a:lnTo>
                <a:lnTo>
                  <a:pt x="1610" y="2303"/>
                </a:lnTo>
                <a:lnTo>
                  <a:pt x="1607" y="2303"/>
                </a:lnTo>
                <a:lnTo>
                  <a:pt x="1612" y="2315"/>
                </a:lnTo>
                <a:lnTo>
                  <a:pt x="1613" y="2328"/>
                </a:lnTo>
                <a:lnTo>
                  <a:pt x="1618" y="2328"/>
                </a:lnTo>
                <a:lnTo>
                  <a:pt x="1619" y="2340"/>
                </a:lnTo>
                <a:lnTo>
                  <a:pt x="1620" y="2340"/>
                </a:lnTo>
                <a:lnTo>
                  <a:pt x="1623" y="2359"/>
                </a:lnTo>
                <a:lnTo>
                  <a:pt x="1614" y="2360"/>
                </a:lnTo>
                <a:lnTo>
                  <a:pt x="1615" y="2373"/>
                </a:lnTo>
                <a:lnTo>
                  <a:pt x="1608" y="2373"/>
                </a:lnTo>
                <a:lnTo>
                  <a:pt x="1607" y="2375"/>
                </a:lnTo>
                <a:lnTo>
                  <a:pt x="1599" y="2377"/>
                </a:lnTo>
                <a:lnTo>
                  <a:pt x="1608" y="2394"/>
                </a:lnTo>
                <a:lnTo>
                  <a:pt x="1606" y="2396"/>
                </a:lnTo>
                <a:lnTo>
                  <a:pt x="1607" y="2400"/>
                </a:lnTo>
                <a:lnTo>
                  <a:pt x="1607" y="2407"/>
                </a:lnTo>
                <a:lnTo>
                  <a:pt x="1612" y="2413"/>
                </a:lnTo>
                <a:lnTo>
                  <a:pt x="1607" y="2423"/>
                </a:lnTo>
                <a:lnTo>
                  <a:pt x="1610" y="2432"/>
                </a:lnTo>
                <a:lnTo>
                  <a:pt x="1608" y="2432"/>
                </a:lnTo>
                <a:lnTo>
                  <a:pt x="1599" y="2434"/>
                </a:lnTo>
                <a:lnTo>
                  <a:pt x="1592" y="2437"/>
                </a:lnTo>
                <a:lnTo>
                  <a:pt x="1588" y="2437"/>
                </a:lnTo>
                <a:lnTo>
                  <a:pt x="1578" y="2442"/>
                </a:lnTo>
                <a:lnTo>
                  <a:pt x="1575" y="2442"/>
                </a:lnTo>
                <a:lnTo>
                  <a:pt x="1567" y="2442"/>
                </a:lnTo>
                <a:lnTo>
                  <a:pt x="1566" y="2440"/>
                </a:lnTo>
                <a:lnTo>
                  <a:pt x="1559" y="2440"/>
                </a:lnTo>
                <a:lnTo>
                  <a:pt x="1558" y="2440"/>
                </a:lnTo>
                <a:lnTo>
                  <a:pt x="1558" y="2441"/>
                </a:lnTo>
                <a:lnTo>
                  <a:pt x="1550" y="2442"/>
                </a:lnTo>
                <a:lnTo>
                  <a:pt x="1551" y="2444"/>
                </a:lnTo>
                <a:lnTo>
                  <a:pt x="1545" y="2446"/>
                </a:lnTo>
                <a:lnTo>
                  <a:pt x="1539" y="2451"/>
                </a:lnTo>
                <a:lnTo>
                  <a:pt x="1533" y="2452"/>
                </a:lnTo>
                <a:lnTo>
                  <a:pt x="1526" y="2453"/>
                </a:lnTo>
                <a:lnTo>
                  <a:pt x="1519" y="2456"/>
                </a:lnTo>
                <a:lnTo>
                  <a:pt x="1513" y="2458"/>
                </a:lnTo>
                <a:lnTo>
                  <a:pt x="1511" y="2473"/>
                </a:lnTo>
                <a:lnTo>
                  <a:pt x="1502" y="2483"/>
                </a:lnTo>
                <a:lnTo>
                  <a:pt x="1501" y="2483"/>
                </a:lnTo>
                <a:lnTo>
                  <a:pt x="1497" y="2487"/>
                </a:lnTo>
                <a:lnTo>
                  <a:pt x="1495" y="2494"/>
                </a:lnTo>
                <a:lnTo>
                  <a:pt x="1494" y="2499"/>
                </a:lnTo>
                <a:lnTo>
                  <a:pt x="1491" y="2514"/>
                </a:lnTo>
                <a:lnTo>
                  <a:pt x="1495" y="2516"/>
                </a:lnTo>
                <a:lnTo>
                  <a:pt x="1495" y="2517"/>
                </a:lnTo>
                <a:lnTo>
                  <a:pt x="1490" y="2525"/>
                </a:lnTo>
                <a:lnTo>
                  <a:pt x="1478" y="2532"/>
                </a:lnTo>
                <a:lnTo>
                  <a:pt x="1469" y="2542"/>
                </a:lnTo>
                <a:lnTo>
                  <a:pt x="1466" y="2546"/>
                </a:lnTo>
                <a:lnTo>
                  <a:pt x="1463" y="2549"/>
                </a:lnTo>
                <a:lnTo>
                  <a:pt x="1460" y="2552"/>
                </a:lnTo>
                <a:lnTo>
                  <a:pt x="1459" y="2551"/>
                </a:lnTo>
                <a:lnTo>
                  <a:pt x="1454" y="2547"/>
                </a:lnTo>
                <a:lnTo>
                  <a:pt x="1453" y="2522"/>
                </a:lnTo>
                <a:lnTo>
                  <a:pt x="1455" y="2503"/>
                </a:lnTo>
                <a:lnTo>
                  <a:pt x="1442" y="2511"/>
                </a:lnTo>
                <a:lnTo>
                  <a:pt x="1433" y="2515"/>
                </a:lnTo>
                <a:lnTo>
                  <a:pt x="1430" y="2510"/>
                </a:lnTo>
                <a:lnTo>
                  <a:pt x="1426" y="2503"/>
                </a:lnTo>
                <a:lnTo>
                  <a:pt x="1422" y="2500"/>
                </a:lnTo>
                <a:lnTo>
                  <a:pt x="1420" y="2503"/>
                </a:lnTo>
                <a:lnTo>
                  <a:pt x="1417" y="2499"/>
                </a:lnTo>
                <a:lnTo>
                  <a:pt x="1409" y="2489"/>
                </a:lnTo>
                <a:lnTo>
                  <a:pt x="1401" y="2483"/>
                </a:lnTo>
                <a:lnTo>
                  <a:pt x="1395" y="2471"/>
                </a:lnTo>
                <a:lnTo>
                  <a:pt x="1391" y="2463"/>
                </a:lnTo>
                <a:lnTo>
                  <a:pt x="1390" y="2461"/>
                </a:lnTo>
                <a:lnTo>
                  <a:pt x="1380" y="2456"/>
                </a:lnTo>
                <a:lnTo>
                  <a:pt x="1370" y="2450"/>
                </a:lnTo>
                <a:lnTo>
                  <a:pt x="1366" y="2442"/>
                </a:lnTo>
                <a:lnTo>
                  <a:pt x="1357" y="2440"/>
                </a:lnTo>
                <a:lnTo>
                  <a:pt x="1355" y="2437"/>
                </a:lnTo>
                <a:lnTo>
                  <a:pt x="1346" y="2435"/>
                </a:lnTo>
                <a:lnTo>
                  <a:pt x="1320" y="2418"/>
                </a:lnTo>
                <a:lnTo>
                  <a:pt x="1321" y="2405"/>
                </a:lnTo>
                <a:lnTo>
                  <a:pt x="1323" y="2403"/>
                </a:lnTo>
                <a:lnTo>
                  <a:pt x="1313" y="2402"/>
                </a:lnTo>
                <a:lnTo>
                  <a:pt x="1314" y="2397"/>
                </a:lnTo>
                <a:lnTo>
                  <a:pt x="1307" y="2394"/>
                </a:lnTo>
                <a:lnTo>
                  <a:pt x="1305" y="2393"/>
                </a:lnTo>
                <a:lnTo>
                  <a:pt x="1309" y="2388"/>
                </a:lnTo>
                <a:lnTo>
                  <a:pt x="1307" y="2384"/>
                </a:lnTo>
                <a:lnTo>
                  <a:pt x="1308" y="2376"/>
                </a:lnTo>
                <a:lnTo>
                  <a:pt x="1305" y="2376"/>
                </a:lnTo>
                <a:lnTo>
                  <a:pt x="1307" y="2372"/>
                </a:lnTo>
                <a:lnTo>
                  <a:pt x="1308" y="2371"/>
                </a:lnTo>
                <a:lnTo>
                  <a:pt x="1305" y="2365"/>
                </a:lnTo>
                <a:lnTo>
                  <a:pt x="1311" y="2355"/>
                </a:lnTo>
                <a:lnTo>
                  <a:pt x="1300" y="2350"/>
                </a:lnTo>
                <a:lnTo>
                  <a:pt x="1297" y="2350"/>
                </a:lnTo>
                <a:lnTo>
                  <a:pt x="1295" y="2347"/>
                </a:lnTo>
                <a:lnTo>
                  <a:pt x="1291" y="2344"/>
                </a:lnTo>
                <a:lnTo>
                  <a:pt x="1287" y="2344"/>
                </a:lnTo>
                <a:lnTo>
                  <a:pt x="1286" y="2341"/>
                </a:lnTo>
                <a:lnTo>
                  <a:pt x="1282" y="2330"/>
                </a:lnTo>
                <a:lnTo>
                  <a:pt x="1283" y="2330"/>
                </a:lnTo>
                <a:lnTo>
                  <a:pt x="1278" y="2308"/>
                </a:lnTo>
                <a:lnTo>
                  <a:pt x="1279" y="2304"/>
                </a:lnTo>
                <a:lnTo>
                  <a:pt x="1282" y="2301"/>
                </a:lnTo>
                <a:lnTo>
                  <a:pt x="1283" y="2296"/>
                </a:lnTo>
                <a:lnTo>
                  <a:pt x="1277" y="2279"/>
                </a:lnTo>
                <a:lnTo>
                  <a:pt x="1275" y="2271"/>
                </a:lnTo>
                <a:lnTo>
                  <a:pt x="1271" y="2266"/>
                </a:lnTo>
                <a:lnTo>
                  <a:pt x="1261" y="2260"/>
                </a:lnTo>
                <a:lnTo>
                  <a:pt x="1256" y="2249"/>
                </a:lnTo>
                <a:lnTo>
                  <a:pt x="1245" y="2240"/>
                </a:lnTo>
                <a:lnTo>
                  <a:pt x="1231" y="2228"/>
                </a:lnTo>
                <a:lnTo>
                  <a:pt x="1222" y="2217"/>
                </a:lnTo>
                <a:lnTo>
                  <a:pt x="1222" y="2213"/>
                </a:lnTo>
                <a:lnTo>
                  <a:pt x="1219" y="2211"/>
                </a:lnTo>
                <a:lnTo>
                  <a:pt x="1218" y="2208"/>
                </a:lnTo>
                <a:lnTo>
                  <a:pt x="1211" y="2197"/>
                </a:lnTo>
                <a:lnTo>
                  <a:pt x="1209" y="2194"/>
                </a:lnTo>
                <a:lnTo>
                  <a:pt x="1207" y="2191"/>
                </a:lnTo>
                <a:lnTo>
                  <a:pt x="1204" y="2190"/>
                </a:lnTo>
                <a:lnTo>
                  <a:pt x="1188" y="2181"/>
                </a:lnTo>
                <a:lnTo>
                  <a:pt x="1185" y="2178"/>
                </a:lnTo>
                <a:lnTo>
                  <a:pt x="1177" y="2175"/>
                </a:lnTo>
                <a:lnTo>
                  <a:pt x="1172" y="2170"/>
                </a:lnTo>
                <a:lnTo>
                  <a:pt x="1166" y="2170"/>
                </a:lnTo>
                <a:lnTo>
                  <a:pt x="1160" y="2175"/>
                </a:lnTo>
                <a:lnTo>
                  <a:pt x="1159" y="2173"/>
                </a:lnTo>
                <a:lnTo>
                  <a:pt x="1156" y="2171"/>
                </a:lnTo>
                <a:lnTo>
                  <a:pt x="1129" y="2142"/>
                </a:lnTo>
                <a:lnTo>
                  <a:pt x="1127" y="2138"/>
                </a:lnTo>
                <a:lnTo>
                  <a:pt x="1124" y="2139"/>
                </a:lnTo>
                <a:lnTo>
                  <a:pt x="1118" y="2137"/>
                </a:lnTo>
                <a:lnTo>
                  <a:pt x="1110" y="2137"/>
                </a:lnTo>
                <a:lnTo>
                  <a:pt x="1105" y="2136"/>
                </a:lnTo>
                <a:lnTo>
                  <a:pt x="1086" y="2122"/>
                </a:lnTo>
                <a:lnTo>
                  <a:pt x="1076" y="2100"/>
                </a:lnTo>
                <a:lnTo>
                  <a:pt x="1049" y="2079"/>
                </a:lnTo>
                <a:lnTo>
                  <a:pt x="1048" y="2075"/>
                </a:lnTo>
                <a:lnTo>
                  <a:pt x="1043" y="2075"/>
                </a:lnTo>
                <a:lnTo>
                  <a:pt x="1044" y="2072"/>
                </a:lnTo>
                <a:lnTo>
                  <a:pt x="1043" y="2070"/>
                </a:lnTo>
                <a:lnTo>
                  <a:pt x="1021" y="2094"/>
                </a:lnTo>
                <a:lnTo>
                  <a:pt x="989" y="2123"/>
                </a:lnTo>
                <a:lnTo>
                  <a:pt x="973" y="2148"/>
                </a:lnTo>
                <a:lnTo>
                  <a:pt x="969" y="2155"/>
                </a:lnTo>
                <a:lnTo>
                  <a:pt x="961" y="2169"/>
                </a:lnTo>
                <a:lnTo>
                  <a:pt x="955" y="2175"/>
                </a:lnTo>
                <a:lnTo>
                  <a:pt x="945" y="2181"/>
                </a:lnTo>
                <a:lnTo>
                  <a:pt x="952" y="2196"/>
                </a:lnTo>
                <a:lnTo>
                  <a:pt x="960" y="2212"/>
                </a:lnTo>
                <a:lnTo>
                  <a:pt x="963" y="2222"/>
                </a:lnTo>
                <a:lnTo>
                  <a:pt x="967" y="2231"/>
                </a:lnTo>
                <a:lnTo>
                  <a:pt x="984" y="2275"/>
                </a:lnTo>
                <a:lnTo>
                  <a:pt x="987" y="2274"/>
                </a:lnTo>
                <a:lnTo>
                  <a:pt x="990" y="2274"/>
                </a:lnTo>
                <a:lnTo>
                  <a:pt x="995" y="2287"/>
                </a:lnTo>
                <a:lnTo>
                  <a:pt x="995" y="2288"/>
                </a:lnTo>
                <a:lnTo>
                  <a:pt x="1001" y="2306"/>
                </a:lnTo>
                <a:lnTo>
                  <a:pt x="1004" y="2306"/>
                </a:lnTo>
                <a:lnTo>
                  <a:pt x="1005" y="2325"/>
                </a:lnTo>
                <a:lnTo>
                  <a:pt x="1008" y="2338"/>
                </a:lnTo>
                <a:lnTo>
                  <a:pt x="1010" y="2340"/>
                </a:lnTo>
                <a:lnTo>
                  <a:pt x="1025" y="2338"/>
                </a:lnTo>
                <a:lnTo>
                  <a:pt x="1026" y="2345"/>
                </a:lnTo>
                <a:lnTo>
                  <a:pt x="1025" y="2346"/>
                </a:lnTo>
                <a:lnTo>
                  <a:pt x="1031" y="2368"/>
                </a:lnTo>
                <a:lnTo>
                  <a:pt x="1016" y="2372"/>
                </a:lnTo>
                <a:lnTo>
                  <a:pt x="1011" y="2375"/>
                </a:lnTo>
                <a:lnTo>
                  <a:pt x="1020" y="2396"/>
                </a:lnTo>
                <a:lnTo>
                  <a:pt x="1006" y="2403"/>
                </a:lnTo>
                <a:lnTo>
                  <a:pt x="1021" y="2424"/>
                </a:lnTo>
                <a:lnTo>
                  <a:pt x="1020" y="2424"/>
                </a:lnTo>
                <a:lnTo>
                  <a:pt x="1025" y="2432"/>
                </a:lnTo>
                <a:lnTo>
                  <a:pt x="1012" y="2441"/>
                </a:lnTo>
                <a:lnTo>
                  <a:pt x="1020" y="2453"/>
                </a:lnTo>
                <a:lnTo>
                  <a:pt x="1020" y="2456"/>
                </a:lnTo>
                <a:lnTo>
                  <a:pt x="1041" y="2477"/>
                </a:lnTo>
                <a:lnTo>
                  <a:pt x="1052" y="2483"/>
                </a:lnTo>
                <a:lnTo>
                  <a:pt x="1058" y="2472"/>
                </a:lnTo>
                <a:lnTo>
                  <a:pt x="1060" y="2476"/>
                </a:lnTo>
                <a:lnTo>
                  <a:pt x="1073" y="2466"/>
                </a:lnTo>
                <a:lnTo>
                  <a:pt x="1079" y="2474"/>
                </a:lnTo>
                <a:lnTo>
                  <a:pt x="1085" y="2472"/>
                </a:lnTo>
                <a:lnTo>
                  <a:pt x="1092" y="2484"/>
                </a:lnTo>
                <a:lnTo>
                  <a:pt x="1097" y="2482"/>
                </a:lnTo>
                <a:lnTo>
                  <a:pt x="1091" y="2494"/>
                </a:lnTo>
                <a:lnTo>
                  <a:pt x="1069" y="2519"/>
                </a:lnTo>
                <a:lnTo>
                  <a:pt x="1047" y="2549"/>
                </a:lnTo>
                <a:lnTo>
                  <a:pt x="1067" y="2563"/>
                </a:lnTo>
                <a:lnTo>
                  <a:pt x="1060" y="2573"/>
                </a:lnTo>
                <a:lnTo>
                  <a:pt x="1047" y="2569"/>
                </a:lnTo>
                <a:lnTo>
                  <a:pt x="1037" y="2564"/>
                </a:lnTo>
                <a:lnTo>
                  <a:pt x="1030" y="2574"/>
                </a:lnTo>
                <a:lnTo>
                  <a:pt x="1037" y="2579"/>
                </a:lnTo>
                <a:lnTo>
                  <a:pt x="1027" y="2597"/>
                </a:lnTo>
                <a:lnTo>
                  <a:pt x="1022" y="2610"/>
                </a:lnTo>
                <a:lnTo>
                  <a:pt x="1027" y="2611"/>
                </a:lnTo>
                <a:lnTo>
                  <a:pt x="1025" y="2622"/>
                </a:lnTo>
                <a:lnTo>
                  <a:pt x="1021" y="2621"/>
                </a:lnTo>
                <a:lnTo>
                  <a:pt x="1011" y="2617"/>
                </a:lnTo>
                <a:lnTo>
                  <a:pt x="1010" y="2621"/>
                </a:lnTo>
                <a:lnTo>
                  <a:pt x="1005" y="2620"/>
                </a:lnTo>
                <a:lnTo>
                  <a:pt x="995" y="2616"/>
                </a:lnTo>
                <a:lnTo>
                  <a:pt x="989" y="2628"/>
                </a:lnTo>
                <a:lnTo>
                  <a:pt x="971" y="2621"/>
                </a:lnTo>
                <a:lnTo>
                  <a:pt x="972" y="2617"/>
                </a:lnTo>
                <a:lnTo>
                  <a:pt x="971" y="2617"/>
                </a:lnTo>
                <a:lnTo>
                  <a:pt x="958" y="2612"/>
                </a:lnTo>
                <a:lnTo>
                  <a:pt x="952" y="2608"/>
                </a:lnTo>
                <a:lnTo>
                  <a:pt x="947" y="2604"/>
                </a:lnTo>
                <a:lnTo>
                  <a:pt x="942" y="2600"/>
                </a:lnTo>
                <a:lnTo>
                  <a:pt x="926" y="2620"/>
                </a:lnTo>
                <a:lnTo>
                  <a:pt x="914" y="2610"/>
                </a:lnTo>
                <a:lnTo>
                  <a:pt x="908" y="2613"/>
                </a:lnTo>
                <a:lnTo>
                  <a:pt x="898" y="2621"/>
                </a:lnTo>
                <a:lnTo>
                  <a:pt x="898" y="2622"/>
                </a:lnTo>
                <a:lnTo>
                  <a:pt x="880" y="2637"/>
                </a:lnTo>
                <a:lnTo>
                  <a:pt x="873" y="2628"/>
                </a:lnTo>
                <a:lnTo>
                  <a:pt x="861" y="2637"/>
                </a:lnTo>
                <a:lnTo>
                  <a:pt x="859" y="2632"/>
                </a:lnTo>
                <a:lnTo>
                  <a:pt x="844" y="2639"/>
                </a:lnTo>
                <a:lnTo>
                  <a:pt x="834" y="2639"/>
                </a:lnTo>
                <a:lnTo>
                  <a:pt x="835" y="2644"/>
                </a:lnTo>
                <a:lnTo>
                  <a:pt x="829" y="2645"/>
                </a:lnTo>
                <a:lnTo>
                  <a:pt x="824" y="2637"/>
                </a:lnTo>
                <a:lnTo>
                  <a:pt x="811" y="2645"/>
                </a:lnTo>
                <a:lnTo>
                  <a:pt x="808" y="2640"/>
                </a:lnTo>
                <a:lnTo>
                  <a:pt x="796" y="2648"/>
                </a:lnTo>
                <a:lnTo>
                  <a:pt x="797" y="2653"/>
                </a:lnTo>
                <a:lnTo>
                  <a:pt x="784" y="2661"/>
                </a:lnTo>
                <a:lnTo>
                  <a:pt x="785" y="2664"/>
                </a:lnTo>
                <a:lnTo>
                  <a:pt x="779" y="2669"/>
                </a:lnTo>
                <a:lnTo>
                  <a:pt x="776" y="2668"/>
                </a:lnTo>
                <a:lnTo>
                  <a:pt x="743" y="2690"/>
                </a:lnTo>
                <a:lnTo>
                  <a:pt x="747" y="2695"/>
                </a:lnTo>
                <a:lnTo>
                  <a:pt x="742" y="2697"/>
                </a:lnTo>
                <a:lnTo>
                  <a:pt x="738" y="2691"/>
                </a:lnTo>
                <a:lnTo>
                  <a:pt x="723" y="2703"/>
                </a:lnTo>
                <a:lnTo>
                  <a:pt x="709" y="2716"/>
                </a:lnTo>
                <a:lnTo>
                  <a:pt x="699" y="2703"/>
                </a:lnTo>
                <a:lnTo>
                  <a:pt x="695" y="2707"/>
                </a:lnTo>
                <a:lnTo>
                  <a:pt x="678" y="2681"/>
                </a:lnTo>
                <a:lnTo>
                  <a:pt x="674" y="2690"/>
                </a:lnTo>
                <a:lnTo>
                  <a:pt x="673" y="2696"/>
                </a:lnTo>
                <a:lnTo>
                  <a:pt x="658" y="2709"/>
                </a:lnTo>
                <a:lnTo>
                  <a:pt x="616" y="2682"/>
                </a:lnTo>
                <a:lnTo>
                  <a:pt x="599" y="2701"/>
                </a:lnTo>
                <a:lnTo>
                  <a:pt x="571" y="2682"/>
                </a:lnTo>
                <a:lnTo>
                  <a:pt x="574" y="2680"/>
                </a:lnTo>
                <a:lnTo>
                  <a:pt x="581" y="2680"/>
                </a:lnTo>
                <a:lnTo>
                  <a:pt x="585" y="2679"/>
                </a:lnTo>
                <a:lnTo>
                  <a:pt x="598" y="2674"/>
                </a:lnTo>
                <a:lnTo>
                  <a:pt x="599" y="2668"/>
                </a:lnTo>
                <a:lnTo>
                  <a:pt x="590" y="2666"/>
                </a:lnTo>
                <a:lnTo>
                  <a:pt x="588" y="2663"/>
                </a:lnTo>
                <a:lnTo>
                  <a:pt x="585" y="2642"/>
                </a:lnTo>
                <a:lnTo>
                  <a:pt x="574" y="2642"/>
                </a:lnTo>
                <a:lnTo>
                  <a:pt x="541" y="2642"/>
                </a:lnTo>
                <a:lnTo>
                  <a:pt x="549" y="2584"/>
                </a:lnTo>
                <a:lnTo>
                  <a:pt x="534" y="2575"/>
                </a:lnTo>
                <a:lnTo>
                  <a:pt x="531" y="2570"/>
                </a:lnTo>
                <a:lnTo>
                  <a:pt x="553" y="2525"/>
                </a:lnTo>
                <a:lnTo>
                  <a:pt x="560" y="2510"/>
                </a:lnTo>
                <a:lnTo>
                  <a:pt x="562" y="2501"/>
                </a:lnTo>
                <a:lnTo>
                  <a:pt x="569" y="2485"/>
                </a:lnTo>
                <a:lnTo>
                  <a:pt x="573" y="2468"/>
                </a:lnTo>
                <a:lnTo>
                  <a:pt x="574" y="2467"/>
                </a:lnTo>
                <a:lnTo>
                  <a:pt x="579" y="2464"/>
                </a:lnTo>
                <a:lnTo>
                  <a:pt x="589" y="2456"/>
                </a:lnTo>
                <a:lnTo>
                  <a:pt x="592" y="2448"/>
                </a:lnTo>
                <a:lnTo>
                  <a:pt x="594" y="2439"/>
                </a:lnTo>
                <a:lnTo>
                  <a:pt x="567" y="2414"/>
                </a:lnTo>
                <a:lnTo>
                  <a:pt x="571" y="2412"/>
                </a:lnTo>
                <a:lnTo>
                  <a:pt x="573" y="2408"/>
                </a:lnTo>
                <a:lnTo>
                  <a:pt x="572" y="2402"/>
                </a:lnTo>
                <a:lnTo>
                  <a:pt x="573" y="2397"/>
                </a:lnTo>
                <a:lnTo>
                  <a:pt x="572" y="2365"/>
                </a:lnTo>
                <a:lnTo>
                  <a:pt x="546" y="2381"/>
                </a:lnTo>
                <a:lnTo>
                  <a:pt x="533" y="2389"/>
                </a:lnTo>
                <a:lnTo>
                  <a:pt x="529" y="2389"/>
                </a:lnTo>
                <a:lnTo>
                  <a:pt x="488" y="2409"/>
                </a:lnTo>
                <a:lnTo>
                  <a:pt x="456" y="2421"/>
                </a:lnTo>
                <a:lnTo>
                  <a:pt x="456" y="2423"/>
                </a:lnTo>
                <a:lnTo>
                  <a:pt x="435" y="2432"/>
                </a:lnTo>
                <a:lnTo>
                  <a:pt x="428" y="2435"/>
                </a:lnTo>
                <a:lnTo>
                  <a:pt x="421" y="2439"/>
                </a:lnTo>
                <a:lnTo>
                  <a:pt x="370" y="2448"/>
                </a:lnTo>
                <a:lnTo>
                  <a:pt x="215" y="2478"/>
                </a:lnTo>
                <a:lnTo>
                  <a:pt x="181" y="2466"/>
                </a:lnTo>
                <a:lnTo>
                  <a:pt x="160" y="2457"/>
                </a:lnTo>
                <a:lnTo>
                  <a:pt x="135" y="2446"/>
                </a:lnTo>
                <a:lnTo>
                  <a:pt x="131" y="2448"/>
                </a:lnTo>
                <a:lnTo>
                  <a:pt x="128" y="2444"/>
                </a:lnTo>
                <a:lnTo>
                  <a:pt x="118" y="2446"/>
                </a:lnTo>
                <a:lnTo>
                  <a:pt x="104" y="2461"/>
                </a:lnTo>
                <a:lnTo>
                  <a:pt x="102" y="2462"/>
                </a:lnTo>
                <a:lnTo>
                  <a:pt x="92" y="2463"/>
                </a:lnTo>
                <a:lnTo>
                  <a:pt x="83" y="2461"/>
                </a:lnTo>
                <a:lnTo>
                  <a:pt x="80" y="2452"/>
                </a:lnTo>
                <a:lnTo>
                  <a:pt x="66" y="2458"/>
                </a:lnTo>
                <a:lnTo>
                  <a:pt x="64" y="2460"/>
                </a:lnTo>
                <a:lnTo>
                  <a:pt x="59" y="2448"/>
                </a:lnTo>
                <a:lnTo>
                  <a:pt x="58" y="2446"/>
                </a:lnTo>
                <a:lnTo>
                  <a:pt x="59" y="2444"/>
                </a:lnTo>
                <a:lnTo>
                  <a:pt x="54" y="2441"/>
                </a:lnTo>
                <a:lnTo>
                  <a:pt x="60" y="2432"/>
                </a:lnTo>
                <a:lnTo>
                  <a:pt x="60" y="2429"/>
                </a:lnTo>
                <a:lnTo>
                  <a:pt x="61" y="2429"/>
                </a:lnTo>
                <a:lnTo>
                  <a:pt x="56" y="2414"/>
                </a:lnTo>
                <a:lnTo>
                  <a:pt x="65" y="2412"/>
                </a:lnTo>
                <a:lnTo>
                  <a:pt x="67" y="2412"/>
                </a:lnTo>
                <a:lnTo>
                  <a:pt x="67" y="2394"/>
                </a:lnTo>
                <a:lnTo>
                  <a:pt x="71" y="2393"/>
                </a:lnTo>
                <a:lnTo>
                  <a:pt x="74" y="2394"/>
                </a:lnTo>
                <a:lnTo>
                  <a:pt x="71" y="2373"/>
                </a:lnTo>
                <a:lnTo>
                  <a:pt x="67" y="2344"/>
                </a:lnTo>
                <a:lnTo>
                  <a:pt x="66" y="2336"/>
                </a:lnTo>
                <a:lnTo>
                  <a:pt x="31" y="2258"/>
                </a:lnTo>
                <a:lnTo>
                  <a:pt x="35" y="2253"/>
                </a:lnTo>
                <a:lnTo>
                  <a:pt x="64" y="2240"/>
                </a:lnTo>
                <a:lnTo>
                  <a:pt x="77" y="2238"/>
                </a:lnTo>
                <a:lnTo>
                  <a:pt x="83" y="2240"/>
                </a:lnTo>
                <a:lnTo>
                  <a:pt x="87" y="2242"/>
                </a:lnTo>
                <a:lnTo>
                  <a:pt x="97" y="2238"/>
                </a:lnTo>
                <a:lnTo>
                  <a:pt x="103" y="2243"/>
                </a:lnTo>
                <a:lnTo>
                  <a:pt x="115" y="2244"/>
                </a:lnTo>
                <a:lnTo>
                  <a:pt x="133" y="2250"/>
                </a:lnTo>
                <a:lnTo>
                  <a:pt x="139" y="2255"/>
                </a:lnTo>
                <a:lnTo>
                  <a:pt x="140" y="2258"/>
                </a:lnTo>
                <a:lnTo>
                  <a:pt x="141" y="2258"/>
                </a:lnTo>
                <a:lnTo>
                  <a:pt x="154" y="2248"/>
                </a:lnTo>
                <a:lnTo>
                  <a:pt x="150" y="2242"/>
                </a:lnTo>
                <a:lnTo>
                  <a:pt x="147" y="2240"/>
                </a:lnTo>
                <a:lnTo>
                  <a:pt x="143" y="2243"/>
                </a:lnTo>
                <a:lnTo>
                  <a:pt x="140" y="2237"/>
                </a:lnTo>
                <a:lnTo>
                  <a:pt x="159" y="2227"/>
                </a:lnTo>
                <a:lnTo>
                  <a:pt x="154" y="2218"/>
                </a:lnTo>
                <a:lnTo>
                  <a:pt x="162" y="2215"/>
                </a:lnTo>
                <a:lnTo>
                  <a:pt x="163" y="2213"/>
                </a:lnTo>
                <a:lnTo>
                  <a:pt x="147" y="2205"/>
                </a:lnTo>
                <a:lnTo>
                  <a:pt x="145" y="2203"/>
                </a:lnTo>
                <a:lnTo>
                  <a:pt x="144" y="2203"/>
                </a:lnTo>
                <a:lnTo>
                  <a:pt x="139" y="2195"/>
                </a:lnTo>
                <a:lnTo>
                  <a:pt x="134" y="2191"/>
                </a:lnTo>
                <a:lnTo>
                  <a:pt x="129" y="2183"/>
                </a:lnTo>
                <a:lnTo>
                  <a:pt x="125" y="2180"/>
                </a:lnTo>
                <a:lnTo>
                  <a:pt x="127" y="2179"/>
                </a:lnTo>
                <a:lnTo>
                  <a:pt x="133" y="2171"/>
                </a:lnTo>
                <a:lnTo>
                  <a:pt x="139" y="2169"/>
                </a:lnTo>
                <a:lnTo>
                  <a:pt x="146" y="2163"/>
                </a:lnTo>
                <a:lnTo>
                  <a:pt x="147" y="2159"/>
                </a:lnTo>
                <a:lnTo>
                  <a:pt x="145" y="2159"/>
                </a:lnTo>
                <a:lnTo>
                  <a:pt x="136" y="2148"/>
                </a:lnTo>
                <a:lnTo>
                  <a:pt x="150" y="2137"/>
                </a:lnTo>
                <a:lnTo>
                  <a:pt x="160" y="2121"/>
                </a:lnTo>
                <a:lnTo>
                  <a:pt x="159" y="2111"/>
                </a:lnTo>
                <a:lnTo>
                  <a:pt x="149" y="2093"/>
                </a:lnTo>
                <a:lnTo>
                  <a:pt x="147" y="2084"/>
                </a:lnTo>
                <a:lnTo>
                  <a:pt x="144" y="2073"/>
                </a:lnTo>
                <a:lnTo>
                  <a:pt x="144" y="2058"/>
                </a:lnTo>
                <a:lnTo>
                  <a:pt x="143" y="2058"/>
                </a:lnTo>
                <a:lnTo>
                  <a:pt x="133" y="2059"/>
                </a:lnTo>
                <a:lnTo>
                  <a:pt x="130" y="2034"/>
                </a:lnTo>
                <a:lnTo>
                  <a:pt x="112" y="2035"/>
                </a:lnTo>
                <a:lnTo>
                  <a:pt x="113" y="2009"/>
                </a:lnTo>
                <a:lnTo>
                  <a:pt x="113" y="1997"/>
                </a:lnTo>
                <a:lnTo>
                  <a:pt x="111" y="1983"/>
                </a:lnTo>
                <a:lnTo>
                  <a:pt x="80" y="1981"/>
                </a:lnTo>
                <a:lnTo>
                  <a:pt x="55" y="1977"/>
                </a:lnTo>
                <a:lnTo>
                  <a:pt x="55" y="1976"/>
                </a:lnTo>
                <a:lnTo>
                  <a:pt x="35" y="1968"/>
                </a:lnTo>
                <a:lnTo>
                  <a:pt x="23" y="1962"/>
                </a:lnTo>
                <a:lnTo>
                  <a:pt x="0" y="1946"/>
                </a:lnTo>
                <a:lnTo>
                  <a:pt x="18" y="1919"/>
                </a:lnTo>
                <a:lnTo>
                  <a:pt x="17" y="1917"/>
                </a:lnTo>
                <a:lnTo>
                  <a:pt x="44" y="1872"/>
                </a:lnTo>
                <a:lnTo>
                  <a:pt x="60" y="1845"/>
                </a:lnTo>
                <a:lnTo>
                  <a:pt x="77" y="1805"/>
                </a:lnTo>
                <a:lnTo>
                  <a:pt x="83" y="1782"/>
                </a:lnTo>
                <a:lnTo>
                  <a:pt x="86" y="1779"/>
                </a:lnTo>
                <a:lnTo>
                  <a:pt x="91" y="1764"/>
                </a:lnTo>
                <a:lnTo>
                  <a:pt x="98" y="1750"/>
                </a:lnTo>
                <a:lnTo>
                  <a:pt x="98" y="1747"/>
                </a:lnTo>
                <a:lnTo>
                  <a:pt x="103" y="1732"/>
                </a:lnTo>
                <a:lnTo>
                  <a:pt x="101" y="1729"/>
                </a:lnTo>
                <a:lnTo>
                  <a:pt x="107" y="1723"/>
                </a:lnTo>
                <a:lnTo>
                  <a:pt x="117" y="1716"/>
                </a:lnTo>
                <a:lnTo>
                  <a:pt x="119" y="1713"/>
                </a:lnTo>
                <a:lnTo>
                  <a:pt x="127" y="1711"/>
                </a:lnTo>
                <a:lnTo>
                  <a:pt x="151" y="1695"/>
                </a:lnTo>
                <a:lnTo>
                  <a:pt x="187" y="1663"/>
                </a:lnTo>
                <a:lnTo>
                  <a:pt x="232" y="1619"/>
                </a:lnTo>
                <a:lnTo>
                  <a:pt x="246" y="1604"/>
                </a:lnTo>
                <a:lnTo>
                  <a:pt x="251" y="1599"/>
                </a:lnTo>
                <a:lnTo>
                  <a:pt x="267" y="1587"/>
                </a:lnTo>
                <a:lnTo>
                  <a:pt x="270" y="1582"/>
                </a:lnTo>
                <a:lnTo>
                  <a:pt x="278" y="1569"/>
                </a:lnTo>
                <a:lnTo>
                  <a:pt x="280" y="1562"/>
                </a:lnTo>
                <a:lnTo>
                  <a:pt x="286" y="1553"/>
                </a:lnTo>
                <a:lnTo>
                  <a:pt x="311" y="1524"/>
                </a:lnTo>
                <a:lnTo>
                  <a:pt x="317" y="1516"/>
                </a:lnTo>
                <a:lnTo>
                  <a:pt x="328" y="1530"/>
                </a:lnTo>
                <a:lnTo>
                  <a:pt x="327" y="1531"/>
                </a:lnTo>
                <a:lnTo>
                  <a:pt x="330" y="1534"/>
                </a:lnTo>
                <a:lnTo>
                  <a:pt x="331" y="1534"/>
                </a:lnTo>
                <a:lnTo>
                  <a:pt x="336" y="1540"/>
                </a:lnTo>
                <a:lnTo>
                  <a:pt x="341" y="1544"/>
                </a:lnTo>
                <a:lnTo>
                  <a:pt x="342" y="1544"/>
                </a:lnTo>
                <a:lnTo>
                  <a:pt x="344" y="1547"/>
                </a:lnTo>
                <a:lnTo>
                  <a:pt x="343" y="1548"/>
                </a:lnTo>
                <a:lnTo>
                  <a:pt x="348" y="1556"/>
                </a:lnTo>
                <a:lnTo>
                  <a:pt x="364" y="1534"/>
                </a:lnTo>
                <a:lnTo>
                  <a:pt x="373" y="1545"/>
                </a:lnTo>
                <a:lnTo>
                  <a:pt x="384" y="1539"/>
                </a:lnTo>
                <a:lnTo>
                  <a:pt x="390" y="1548"/>
                </a:lnTo>
                <a:lnTo>
                  <a:pt x="421" y="1526"/>
                </a:lnTo>
                <a:lnTo>
                  <a:pt x="427" y="1539"/>
                </a:lnTo>
                <a:lnTo>
                  <a:pt x="451" y="1518"/>
                </a:lnTo>
                <a:lnTo>
                  <a:pt x="472" y="1504"/>
                </a:lnTo>
                <a:lnTo>
                  <a:pt x="467" y="1496"/>
                </a:lnTo>
                <a:lnTo>
                  <a:pt x="427" y="1439"/>
                </a:lnTo>
                <a:lnTo>
                  <a:pt x="385" y="1376"/>
                </a:lnTo>
                <a:lnTo>
                  <a:pt x="353" y="1339"/>
                </a:lnTo>
                <a:lnTo>
                  <a:pt x="347" y="1334"/>
                </a:lnTo>
                <a:lnTo>
                  <a:pt x="342" y="1327"/>
                </a:lnTo>
                <a:lnTo>
                  <a:pt x="332" y="1316"/>
                </a:lnTo>
                <a:lnTo>
                  <a:pt x="330" y="1311"/>
                </a:lnTo>
                <a:lnTo>
                  <a:pt x="325" y="1297"/>
                </a:lnTo>
                <a:lnTo>
                  <a:pt x="316" y="1286"/>
                </a:lnTo>
                <a:lnTo>
                  <a:pt x="294" y="1262"/>
                </a:lnTo>
                <a:lnTo>
                  <a:pt x="290" y="1260"/>
                </a:lnTo>
                <a:lnTo>
                  <a:pt x="286" y="1257"/>
                </a:lnTo>
                <a:lnTo>
                  <a:pt x="283" y="1262"/>
                </a:lnTo>
                <a:lnTo>
                  <a:pt x="274" y="1251"/>
                </a:lnTo>
                <a:lnTo>
                  <a:pt x="272" y="1249"/>
                </a:lnTo>
                <a:lnTo>
                  <a:pt x="263" y="1243"/>
                </a:lnTo>
                <a:lnTo>
                  <a:pt x="264" y="1242"/>
                </a:lnTo>
                <a:lnTo>
                  <a:pt x="253" y="1235"/>
                </a:lnTo>
                <a:lnTo>
                  <a:pt x="238" y="1226"/>
                </a:lnTo>
                <a:lnTo>
                  <a:pt x="235" y="1230"/>
                </a:lnTo>
                <a:lnTo>
                  <a:pt x="232" y="1230"/>
                </a:lnTo>
                <a:lnTo>
                  <a:pt x="220" y="1225"/>
                </a:lnTo>
                <a:lnTo>
                  <a:pt x="213" y="1217"/>
                </a:lnTo>
                <a:lnTo>
                  <a:pt x="209" y="1215"/>
                </a:lnTo>
                <a:lnTo>
                  <a:pt x="206" y="1222"/>
                </a:lnTo>
                <a:lnTo>
                  <a:pt x="205" y="1226"/>
                </a:lnTo>
                <a:lnTo>
                  <a:pt x="197" y="1220"/>
                </a:lnTo>
                <a:lnTo>
                  <a:pt x="188" y="1227"/>
                </a:lnTo>
                <a:lnTo>
                  <a:pt x="186" y="1222"/>
                </a:lnTo>
                <a:lnTo>
                  <a:pt x="177" y="1216"/>
                </a:lnTo>
                <a:lnTo>
                  <a:pt x="168" y="1205"/>
                </a:lnTo>
                <a:lnTo>
                  <a:pt x="163" y="1200"/>
                </a:lnTo>
                <a:lnTo>
                  <a:pt x="156" y="1188"/>
                </a:lnTo>
                <a:lnTo>
                  <a:pt x="149" y="1180"/>
                </a:lnTo>
                <a:lnTo>
                  <a:pt x="144" y="1173"/>
                </a:lnTo>
                <a:lnTo>
                  <a:pt x="136" y="1164"/>
                </a:lnTo>
                <a:lnTo>
                  <a:pt x="138" y="1163"/>
                </a:lnTo>
                <a:lnTo>
                  <a:pt x="136" y="1161"/>
                </a:lnTo>
                <a:lnTo>
                  <a:pt x="134" y="1162"/>
                </a:lnTo>
                <a:lnTo>
                  <a:pt x="133" y="1161"/>
                </a:lnTo>
                <a:lnTo>
                  <a:pt x="123" y="1155"/>
                </a:lnTo>
                <a:lnTo>
                  <a:pt x="122" y="1157"/>
                </a:lnTo>
                <a:lnTo>
                  <a:pt x="119" y="1156"/>
                </a:lnTo>
                <a:lnTo>
                  <a:pt x="124" y="1147"/>
                </a:lnTo>
                <a:lnTo>
                  <a:pt x="125" y="1139"/>
                </a:lnTo>
                <a:lnTo>
                  <a:pt x="127" y="1131"/>
                </a:lnTo>
                <a:lnTo>
                  <a:pt x="127" y="1102"/>
                </a:lnTo>
                <a:lnTo>
                  <a:pt x="128" y="1092"/>
                </a:lnTo>
                <a:lnTo>
                  <a:pt x="145" y="1058"/>
                </a:lnTo>
                <a:lnTo>
                  <a:pt x="151" y="1045"/>
                </a:lnTo>
                <a:lnTo>
                  <a:pt x="166" y="1029"/>
                </a:lnTo>
                <a:lnTo>
                  <a:pt x="173" y="1026"/>
                </a:lnTo>
                <a:lnTo>
                  <a:pt x="188" y="1028"/>
                </a:lnTo>
                <a:lnTo>
                  <a:pt x="190" y="1028"/>
                </a:lnTo>
                <a:lnTo>
                  <a:pt x="198" y="1033"/>
                </a:lnTo>
                <a:lnTo>
                  <a:pt x="202" y="1035"/>
                </a:lnTo>
                <a:lnTo>
                  <a:pt x="211" y="1049"/>
                </a:lnTo>
                <a:lnTo>
                  <a:pt x="222" y="1071"/>
                </a:lnTo>
                <a:lnTo>
                  <a:pt x="229" y="1076"/>
                </a:lnTo>
                <a:lnTo>
                  <a:pt x="234" y="1077"/>
                </a:lnTo>
                <a:lnTo>
                  <a:pt x="236" y="1077"/>
                </a:lnTo>
                <a:lnTo>
                  <a:pt x="238" y="1076"/>
                </a:lnTo>
                <a:lnTo>
                  <a:pt x="242" y="1076"/>
                </a:lnTo>
                <a:lnTo>
                  <a:pt x="250" y="1079"/>
                </a:lnTo>
                <a:lnTo>
                  <a:pt x="254" y="1081"/>
                </a:lnTo>
                <a:lnTo>
                  <a:pt x="267" y="1081"/>
                </a:lnTo>
                <a:lnTo>
                  <a:pt x="280" y="1079"/>
                </a:lnTo>
                <a:lnTo>
                  <a:pt x="294" y="1076"/>
                </a:lnTo>
                <a:lnTo>
                  <a:pt x="304" y="1071"/>
                </a:lnTo>
                <a:lnTo>
                  <a:pt x="321" y="1060"/>
                </a:lnTo>
                <a:lnTo>
                  <a:pt x="328" y="1052"/>
                </a:lnTo>
                <a:lnTo>
                  <a:pt x="334" y="1046"/>
                </a:lnTo>
                <a:lnTo>
                  <a:pt x="337" y="1042"/>
                </a:lnTo>
                <a:lnTo>
                  <a:pt x="343" y="1038"/>
                </a:lnTo>
                <a:lnTo>
                  <a:pt x="353" y="1033"/>
                </a:lnTo>
                <a:lnTo>
                  <a:pt x="363" y="1025"/>
                </a:lnTo>
                <a:lnTo>
                  <a:pt x="381" y="1008"/>
                </a:lnTo>
                <a:lnTo>
                  <a:pt x="389" y="1003"/>
                </a:lnTo>
                <a:lnTo>
                  <a:pt x="395" y="999"/>
                </a:lnTo>
                <a:lnTo>
                  <a:pt x="397" y="998"/>
                </a:lnTo>
                <a:lnTo>
                  <a:pt x="401" y="988"/>
                </a:lnTo>
                <a:lnTo>
                  <a:pt x="405" y="980"/>
                </a:lnTo>
                <a:lnTo>
                  <a:pt x="406" y="975"/>
                </a:lnTo>
                <a:lnTo>
                  <a:pt x="419" y="951"/>
                </a:lnTo>
                <a:lnTo>
                  <a:pt x="421" y="942"/>
                </a:lnTo>
                <a:lnTo>
                  <a:pt x="423" y="934"/>
                </a:lnTo>
                <a:lnTo>
                  <a:pt x="435" y="916"/>
                </a:lnTo>
                <a:lnTo>
                  <a:pt x="437" y="911"/>
                </a:lnTo>
                <a:lnTo>
                  <a:pt x="465" y="865"/>
                </a:lnTo>
                <a:lnTo>
                  <a:pt x="466" y="860"/>
                </a:lnTo>
                <a:lnTo>
                  <a:pt x="467" y="854"/>
                </a:lnTo>
                <a:lnTo>
                  <a:pt x="470" y="847"/>
                </a:lnTo>
                <a:lnTo>
                  <a:pt x="475" y="841"/>
                </a:lnTo>
                <a:lnTo>
                  <a:pt x="478" y="838"/>
                </a:lnTo>
                <a:lnTo>
                  <a:pt x="481" y="836"/>
                </a:lnTo>
                <a:lnTo>
                  <a:pt x="492" y="832"/>
                </a:lnTo>
                <a:lnTo>
                  <a:pt x="496" y="832"/>
                </a:lnTo>
                <a:lnTo>
                  <a:pt x="504" y="833"/>
                </a:lnTo>
                <a:lnTo>
                  <a:pt x="509" y="834"/>
                </a:lnTo>
                <a:lnTo>
                  <a:pt x="525" y="842"/>
                </a:lnTo>
                <a:lnTo>
                  <a:pt x="531" y="844"/>
                </a:lnTo>
                <a:lnTo>
                  <a:pt x="534" y="843"/>
                </a:lnTo>
                <a:lnTo>
                  <a:pt x="537" y="839"/>
                </a:lnTo>
                <a:lnTo>
                  <a:pt x="540" y="836"/>
                </a:lnTo>
                <a:lnTo>
                  <a:pt x="551" y="825"/>
                </a:lnTo>
                <a:lnTo>
                  <a:pt x="566" y="811"/>
                </a:lnTo>
                <a:lnTo>
                  <a:pt x="576" y="821"/>
                </a:lnTo>
                <a:lnTo>
                  <a:pt x="592" y="841"/>
                </a:lnTo>
                <a:lnTo>
                  <a:pt x="597" y="848"/>
                </a:lnTo>
                <a:lnTo>
                  <a:pt x="606" y="865"/>
                </a:lnTo>
                <a:lnTo>
                  <a:pt x="606" y="866"/>
                </a:lnTo>
                <a:lnTo>
                  <a:pt x="611" y="873"/>
                </a:lnTo>
                <a:lnTo>
                  <a:pt x="624" y="894"/>
                </a:lnTo>
                <a:lnTo>
                  <a:pt x="633" y="907"/>
                </a:lnTo>
                <a:lnTo>
                  <a:pt x="635" y="911"/>
                </a:lnTo>
                <a:lnTo>
                  <a:pt x="635" y="912"/>
                </a:lnTo>
                <a:lnTo>
                  <a:pt x="637" y="916"/>
                </a:lnTo>
                <a:lnTo>
                  <a:pt x="638" y="917"/>
                </a:lnTo>
                <a:lnTo>
                  <a:pt x="643" y="927"/>
                </a:lnTo>
                <a:lnTo>
                  <a:pt x="646" y="924"/>
                </a:lnTo>
                <a:lnTo>
                  <a:pt x="649" y="929"/>
                </a:lnTo>
                <a:lnTo>
                  <a:pt x="653" y="934"/>
                </a:lnTo>
                <a:lnTo>
                  <a:pt x="654" y="933"/>
                </a:lnTo>
                <a:lnTo>
                  <a:pt x="658" y="937"/>
                </a:lnTo>
                <a:lnTo>
                  <a:pt x="662" y="934"/>
                </a:lnTo>
                <a:lnTo>
                  <a:pt x="664" y="933"/>
                </a:lnTo>
                <a:lnTo>
                  <a:pt x="670" y="933"/>
                </a:lnTo>
                <a:lnTo>
                  <a:pt x="674" y="934"/>
                </a:lnTo>
                <a:lnTo>
                  <a:pt x="680" y="939"/>
                </a:lnTo>
                <a:lnTo>
                  <a:pt x="683" y="940"/>
                </a:lnTo>
                <a:lnTo>
                  <a:pt x="685" y="942"/>
                </a:lnTo>
                <a:lnTo>
                  <a:pt x="689" y="940"/>
                </a:lnTo>
                <a:lnTo>
                  <a:pt x="697" y="937"/>
                </a:lnTo>
                <a:lnTo>
                  <a:pt x="709" y="929"/>
                </a:lnTo>
                <a:lnTo>
                  <a:pt x="715" y="924"/>
                </a:lnTo>
                <a:lnTo>
                  <a:pt x="715" y="919"/>
                </a:lnTo>
                <a:lnTo>
                  <a:pt x="715" y="908"/>
                </a:lnTo>
                <a:lnTo>
                  <a:pt x="709" y="894"/>
                </a:lnTo>
                <a:lnTo>
                  <a:pt x="710" y="884"/>
                </a:lnTo>
                <a:lnTo>
                  <a:pt x="709" y="879"/>
                </a:lnTo>
                <a:lnTo>
                  <a:pt x="707" y="871"/>
                </a:lnTo>
                <a:lnTo>
                  <a:pt x="707" y="864"/>
                </a:lnTo>
                <a:lnTo>
                  <a:pt x="706" y="862"/>
                </a:lnTo>
                <a:lnTo>
                  <a:pt x="702" y="859"/>
                </a:lnTo>
                <a:lnTo>
                  <a:pt x="701" y="855"/>
                </a:lnTo>
                <a:lnTo>
                  <a:pt x="702" y="853"/>
                </a:lnTo>
                <a:lnTo>
                  <a:pt x="709" y="844"/>
                </a:lnTo>
                <a:lnTo>
                  <a:pt x="717" y="836"/>
                </a:lnTo>
                <a:lnTo>
                  <a:pt x="720" y="834"/>
                </a:lnTo>
                <a:lnTo>
                  <a:pt x="723" y="834"/>
                </a:lnTo>
                <a:lnTo>
                  <a:pt x="734" y="834"/>
                </a:lnTo>
                <a:lnTo>
                  <a:pt x="750" y="837"/>
                </a:lnTo>
                <a:lnTo>
                  <a:pt x="759" y="841"/>
                </a:lnTo>
                <a:lnTo>
                  <a:pt x="763" y="841"/>
                </a:lnTo>
                <a:lnTo>
                  <a:pt x="770" y="839"/>
                </a:lnTo>
                <a:lnTo>
                  <a:pt x="776" y="847"/>
                </a:lnTo>
                <a:lnTo>
                  <a:pt x="780" y="846"/>
                </a:lnTo>
                <a:lnTo>
                  <a:pt x="785" y="842"/>
                </a:lnTo>
                <a:lnTo>
                  <a:pt x="791" y="838"/>
                </a:lnTo>
                <a:lnTo>
                  <a:pt x="793" y="833"/>
                </a:lnTo>
                <a:lnTo>
                  <a:pt x="797" y="822"/>
                </a:lnTo>
                <a:lnTo>
                  <a:pt x="798" y="810"/>
                </a:lnTo>
                <a:lnTo>
                  <a:pt x="802" y="800"/>
                </a:lnTo>
                <a:lnTo>
                  <a:pt x="806" y="796"/>
                </a:lnTo>
                <a:lnTo>
                  <a:pt x="813" y="794"/>
                </a:lnTo>
                <a:lnTo>
                  <a:pt x="819" y="789"/>
                </a:lnTo>
                <a:lnTo>
                  <a:pt x="825" y="774"/>
                </a:lnTo>
                <a:lnTo>
                  <a:pt x="827" y="768"/>
                </a:lnTo>
                <a:lnTo>
                  <a:pt x="827" y="753"/>
                </a:lnTo>
                <a:lnTo>
                  <a:pt x="833" y="700"/>
                </a:lnTo>
                <a:lnTo>
                  <a:pt x="833" y="687"/>
                </a:lnTo>
                <a:lnTo>
                  <a:pt x="829" y="676"/>
                </a:lnTo>
                <a:lnTo>
                  <a:pt x="827" y="671"/>
                </a:lnTo>
                <a:lnTo>
                  <a:pt x="820" y="666"/>
                </a:lnTo>
                <a:lnTo>
                  <a:pt x="819" y="661"/>
                </a:lnTo>
                <a:lnTo>
                  <a:pt x="820" y="652"/>
                </a:lnTo>
                <a:lnTo>
                  <a:pt x="825" y="639"/>
                </a:lnTo>
                <a:lnTo>
                  <a:pt x="827" y="634"/>
                </a:lnTo>
                <a:lnTo>
                  <a:pt x="833" y="623"/>
                </a:lnTo>
                <a:lnTo>
                  <a:pt x="835" y="614"/>
                </a:lnTo>
                <a:lnTo>
                  <a:pt x="838" y="609"/>
                </a:lnTo>
                <a:lnTo>
                  <a:pt x="845" y="603"/>
                </a:lnTo>
                <a:lnTo>
                  <a:pt x="851" y="599"/>
                </a:lnTo>
                <a:lnTo>
                  <a:pt x="854" y="601"/>
                </a:lnTo>
                <a:lnTo>
                  <a:pt x="862" y="604"/>
                </a:lnTo>
                <a:lnTo>
                  <a:pt x="865" y="603"/>
                </a:lnTo>
                <a:lnTo>
                  <a:pt x="866" y="602"/>
                </a:lnTo>
                <a:lnTo>
                  <a:pt x="868" y="596"/>
                </a:lnTo>
                <a:lnTo>
                  <a:pt x="871" y="594"/>
                </a:lnTo>
                <a:lnTo>
                  <a:pt x="873" y="593"/>
                </a:lnTo>
                <a:lnTo>
                  <a:pt x="889" y="593"/>
                </a:lnTo>
                <a:lnTo>
                  <a:pt x="899" y="587"/>
                </a:lnTo>
                <a:lnTo>
                  <a:pt x="910" y="583"/>
                </a:lnTo>
                <a:lnTo>
                  <a:pt x="913" y="576"/>
                </a:lnTo>
                <a:lnTo>
                  <a:pt x="913" y="569"/>
                </a:lnTo>
                <a:lnTo>
                  <a:pt x="908" y="561"/>
                </a:lnTo>
                <a:lnTo>
                  <a:pt x="908" y="555"/>
                </a:lnTo>
                <a:lnTo>
                  <a:pt x="907" y="553"/>
                </a:lnTo>
                <a:lnTo>
                  <a:pt x="905" y="550"/>
                </a:lnTo>
                <a:lnTo>
                  <a:pt x="894" y="546"/>
                </a:lnTo>
                <a:lnTo>
                  <a:pt x="893" y="544"/>
                </a:lnTo>
                <a:lnTo>
                  <a:pt x="896" y="536"/>
                </a:lnTo>
                <a:lnTo>
                  <a:pt x="896" y="534"/>
                </a:lnTo>
                <a:lnTo>
                  <a:pt x="894" y="530"/>
                </a:lnTo>
                <a:lnTo>
                  <a:pt x="888" y="525"/>
                </a:lnTo>
                <a:lnTo>
                  <a:pt x="882" y="523"/>
                </a:lnTo>
                <a:lnTo>
                  <a:pt x="876" y="520"/>
                </a:lnTo>
                <a:lnTo>
                  <a:pt x="873" y="514"/>
                </a:lnTo>
                <a:lnTo>
                  <a:pt x="872" y="511"/>
                </a:lnTo>
                <a:lnTo>
                  <a:pt x="873" y="504"/>
                </a:lnTo>
                <a:lnTo>
                  <a:pt x="873" y="496"/>
                </a:lnTo>
                <a:lnTo>
                  <a:pt x="868" y="480"/>
                </a:lnTo>
                <a:lnTo>
                  <a:pt x="870" y="470"/>
                </a:lnTo>
                <a:lnTo>
                  <a:pt x="873" y="460"/>
                </a:lnTo>
                <a:lnTo>
                  <a:pt x="877" y="455"/>
                </a:lnTo>
                <a:lnTo>
                  <a:pt x="881" y="454"/>
                </a:lnTo>
                <a:lnTo>
                  <a:pt x="887" y="453"/>
                </a:lnTo>
                <a:lnTo>
                  <a:pt x="888" y="452"/>
                </a:lnTo>
                <a:lnTo>
                  <a:pt x="894" y="447"/>
                </a:lnTo>
                <a:lnTo>
                  <a:pt x="912" y="436"/>
                </a:lnTo>
                <a:lnTo>
                  <a:pt x="924" y="427"/>
                </a:lnTo>
                <a:lnTo>
                  <a:pt x="929" y="421"/>
                </a:lnTo>
                <a:lnTo>
                  <a:pt x="936" y="410"/>
                </a:lnTo>
                <a:lnTo>
                  <a:pt x="941" y="406"/>
                </a:lnTo>
                <a:lnTo>
                  <a:pt x="946" y="397"/>
                </a:lnTo>
                <a:lnTo>
                  <a:pt x="950" y="394"/>
                </a:lnTo>
                <a:lnTo>
                  <a:pt x="957" y="389"/>
                </a:lnTo>
                <a:lnTo>
                  <a:pt x="969" y="388"/>
                </a:lnTo>
                <a:lnTo>
                  <a:pt x="972" y="386"/>
                </a:lnTo>
                <a:lnTo>
                  <a:pt x="974" y="381"/>
                </a:lnTo>
                <a:lnTo>
                  <a:pt x="976" y="379"/>
                </a:lnTo>
                <a:lnTo>
                  <a:pt x="979" y="378"/>
                </a:lnTo>
                <a:lnTo>
                  <a:pt x="982" y="378"/>
                </a:lnTo>
                <a:lnTo>
                  <a:pt x="988" y="385"/>
                </a:lnTo>
                <a:lnTo>
                  <a:pt x="992" y="388"/>
                </a:lnTo>
                <a:lnTo>
                  <a:pt x="994" y="386"/>
                </a:lnTo>
                <a:lnTo>
                  <a:pt x="994" y="380"/>
                </a:lnTo>
                <a:lnTo>
                  <a:pt x="995" y="378"/>
                </a:lnTo>
                <a:lnTo>
                  <a:pt x="1005" y="380"/>
                </a:lnTo>
                <a:lnTo>
                  <a:pt x="1011" y="384"/>
                </a:lnTo>
                <a:lnTo>
                  <a:pt x="1015" y="386"/>
                </a:lnTo>
                <a:lnTo>
                  <a:pt x="1019" y="392"/>
                </a:lnTo>
                <a:lnTo>
                  <a:pt x="1021" y="397"/>
                </a:lnTo>
                <a:lnTo>
                  <a:pt x="1021" y="400"/>
                </a:lnTo>
                <a:lnTo>
                  <a:pt x="1015" y="407"/>
                </a:lnTo>
                <a:lnTo>
                  <a:pt x="1015" y="408"/>
                </a:lnTo>
                <a:lnTo>
                  <a:pt x="1016" y="411"/>
                </a:lnTo>
                <a:lnTo>
                  <a:pt x="1019" y="412"/>
                </a:lnTo>
                <a:lnTo>
                  <a:pt x="1021" y="412"/>
                </a:lnTo>
                <a:lnTo>
                  <a:pt x="1028" y="408"/>
                </a:lnTo>
                <a:lnTo>
                  <a:pt x="1033" y="407"/>
                </a:lnTo>
                <a:lnTo>
                  <a:pt x="1044" y="413"/>
                </a:lnTo>
                <a:lnTo>
                  <a:pt x="1058" y="413"/>
                </a:lnTo>
                <a:lnTo>
                  <a:pt x="1078" y="406"/>
                </a:lnTo>
                <a:lnTo>
                  <a:pt x="1084" y="402"/>
                </a:lnTo>
                <a:lnTo>
                  <a:pt x="1092" y="394"/>
                </a:lnTo>
                <a:lnTo>
                  <a:pt x="1105" y="384"/>
                </a:lnTo>
                <a:lnTo>
                  <a:pt x="1111" y="376"/>
                </a:lnTo>
                <a:lnTo>
                  <a:pt x="1117" y="368"/>
                </a:lnTo>
                <a:lnTo>
                  <a:pt x="1123" y="352"/>
                </a:lnTo>
                <a:lnTo>
                  <a:pt x="1126" y="347"/>
                </a:lnTo>
                <a:lnTo>
                  <a:pt x="1129" y="344"/>
                </a:lnTo>
                <a:lnTo>
                  <a:pt x="1138" y="343"/>
                </a:lnTo>
                <a:lnTo>
                  <a:pt x="1156" y="340"/>
                </a:lnTo>
                <a:lnTo>
                  <a:pt x="1160" y="338"/>
                </a:lnTo>
                <a:lnTo>
                  <a:pt x="1164" y="335"/>
                </a:lnTo>
                <a:lnTo>
                  <a:pt x="1170" y="330"/>
                </a:lnTo>
                <a:lnTo>
                  <a:pt x="1180" y="325"/>
                </a:lnTo>
                <a:lnTo>
                  <a:pt x="1197" y="316"/>
                </a:lnTo>
                <a:lnTo>
                  <a:pt x="1206" y="310"/>
                </a:lnTo>
                <a:lnTo>
                  <a:pt x="1217" y="299"/>
                </a:lnTo>
                <a:lnTo>
                  <a:pt x="1231" y="292"/>
                </a:lnTo>
                <a:lnTo>
                  <a:pt x="1234" y="289"/>
                </a:lnTo>
                <a:lnTo>
                  <a:pt x="1241" y="276"/>
                </a:lnTo>
                <a:lnTo>
                  <a:pt x="1244" y="273"/>
                </a:lnTo>
                <a:lnTo>
                  <a:pt x="1245" y="272"/>
                </a:lnTo>
                <a:lnTo>
                  <a:pt x="1247" y="273"/>
                </a:lnTo>
                <a:lnTo>
                  <a:pt x="1251" y="276"/>
                </a:lnTo>
                <a:lnTo>
                  <a:pt x="1254" y="276"/>
                </a:lnTo>
                <a:lnTo>
                  <a:pt x="1263" y="267"/>
                </a:lnTo>
                <a:lnTo>
                  <a:pt x="1271" y="259"/>
                </a:lnTo>
                <a:lnTo>
                  <a:pt x="1307" y="234"/>
                </a:lnTo>
                <a:lnTo>
                  <a:pt x="1319" y="220"/>
                </a:lnTo>
                <a:lnTo>
                  <a:pt x="1323" y="215"/>
                </a:lnTo>
                <a:lnTo>
                  <a:pt x="1324" y="211"/>
                </a:lnTo>
                <a:lnTo>
                  <a:pt x="1323" y="210"/>
                </a:lnTo>
                <a:lnTo>
                  <a:pt x="1319" y="205"/>
                </a:lnTo>
                <a:lnTo>
                  <a:pt x="1319" y="199"/>
                </a:lnTo>
                <a:lnTo>
                  <a:pt x="1319" y="197"/>
                </a:lnTo>
                <a:lnTo>
                  <a:pt x="1320" y="194"/>
                </a:lnTo>
                <a:lnTo>
                  <a:pt x="1323" y="192"/>
                </a:lnTo>
                <a:lnTo>
                  <a:pt x="1329" y="189"/>
                </a:lnTo>
                <a:lnTo>
                  <a:pt x="1336" y="189"/>
                </a:lnTo>
                <a:lnTo>
                  <a:pt x="1346" y="193"/>
                </a:lnTo>
                <a:lnTo>
                  <a:pt x="1352" y="197"/>
                </a:lnTo>
                <a:lnTo>
                  <a:pt x="1355" y="200"/>
                </a:lnTo>
                <a:lnTo>
                  <a:pt x="1358" y="202"/>
                </a:lnTo>
                <a:lnTo>
                  <a:pt x="1364" y="207"/>
                </a:lnTo>
                <a:lnTo>
                  <a:pt x="1375" y="216"/>
                </a:lnTo>
                <a:lnTo>
                  <a:pt x="1382" y="220"/>
                </a:lnTo>
                <a:lnTo>
                  <a:pt x="1388" y="220"/>
                </a:lnTo>
                <a:lnTo>
                  <a:pt x="1389" y="219"/>
                </a:lnTo>
                <a:lnTo>
                  <a:pt x="1390" y="216"/>
                </a:lnTo>
                <a:lnTo>
                  <a:pt x="1389" y="211"/>
                </a:lnTo>
                <a:lnTo>
                  <a:pt x="1391" y="210"/>
                </a:lnTo>
                <a:lnTo>
                  <a:pt x="1394" y="211"/>
                </a:lnTo>
                <a:lnTo>
                  <a:pt x="1399" y="216"/>
                </a:lnTo>
                <a:lnTo>
                  <a:pt x="1414" y="224"/>
                </a:lnTo>
                <a:lnTo>
                  <a:pt x="1427" y="227"/>
                </a:lnTo>
                <a:lnTo>
                  <a:pt x="1431" y="229"/>
                </a:lnTo>
                <a:lnTo>
                  <a:pt x="1434" y="227"/>
                </a:lnTo>
                <a:lnTo>
                  <a:pt x="1443" y="224"/>
                </a:lnTo>
                <a:lnTo>
                  <a:pt x="1452" y="215"/>
                </a:lnTo>
                <a:lnTo>
                  <a:pt x="1455" y="208"/>
                </a:lnTo>
                <a:lnTo>
                  <a:pt x="1458" y="195"/>
                </a:lnTo>
                <a:lnTo>
                  <a:pt x="1459" y="192"/>
                </a:lnTo>
                <a:lnTo>
                  <a:pt x="1468" y="177"/>
                </a:lnTo>
                <a:lnTo>
                  <a:pt x="1473" y="172"/>
                </a:lnTo>
                <a:lnTo>
                  <a:pt x="1476" y="170"/>
                </a:lnTo>
                <a:lnTo>
                  <a:pt x="1489" y="165"/>
                </a:lnTo>
                <a:lnTo>
                  <a:pt x="1500" y="157"/>
                </a:lnTo>
                <a:lnTo>
                  <a:pt x="1507" y="156"/>
                </a:lnTo>
                <a:lnTo>
                  <a:pt x="1517" y="156"/>
                </a:lnTo>
                <a:lnTo>
                  <a:pt x="1524" y="154"/>
                </a:lnTo>
                <a:lnTo>
                  <a:pt x="1530" y="149"/>
                </a:lnTo>
                <a:lnTo>
                  <a:pt x="1530" y="147"/>
                </a:lnTo>
                <a:lnTo>
                  <a:pt x="1530" y="144"/>
                </a:lnTo>
                <a:lnTo>
                  <a:pt x="1534" y="140"/>
                </a:lnTo>
                <a:lnTo>
                  <a:pt x="1542" y="135"/>
                </a:lnTo>
                <a:lnTo>
                  <a:pt x="1560" y="129"/>
                </a:lnTo>
                <a:lnTo>
                  <a:pt x="1569" y="128"/>
                </a:lnTo>
                <a:lnTo>
                  <a:pt x="1580" y="128"/>
                </a:lnTo>
                <a:lnTo>
                  <a:pt x="1587" y="128"/>
                </a:lnTo>
                <a:lnTo>
                  <a:pt x="1594" y="130"/>
                </a:lnTo>
                <a:lnTo>
                  <a:pt x="1599" y="134"/>
                </a:lnTo>
                <a:lnTo>
                  <a:pt x="1617" y="143"/>
                </a:lnTo>
                <a:lnTo>
                  <a:pt x="1630" y="150"/>
                </a:lnTo>
                <a:lnTo>
                  <a:pt x="1636" y="152"/>
                </a:lnTo>
                <a:lnTo>
                  <a:pt x="1642" y="157"/>
                </a:lnTo>
                <a:lnTo>
                  <a:pt x="1649" y="161"/>
                </a:lnTo>
                <a:lnTo>
                  <a:pt x="1662" y="168"/>
                </a:lnTo>
                <a:lnTo>
                  <a:pt x="1678" y="177"/>
                </a:lnTo>
                <a:lnTo>
                  <a:pt x="1683" y="181"/>
                </a:lnTo>
                <a:lnTo>
                  <a:pt x="1692" y="189"/>
                </a:lnTo>
                <a:lnTo>
                  <a:pt x="1699" y="195"/>
                </a:lnTo>
                <a:lnTo>
                  <a:pt x="1711" y="202"/>
                </a:lnTo>
                <a:lnTo>
                  <a:pt x="1716" y="203"/>
                </a:lnTo>
                <a:lnTo>
                  <a:pt x="1721" y="203"/>
                </a:lnTo>
                <a:lnTo>
                  <a:pt x="1733" y="200"/>
                </a:lnTo>
                <a:lnTo>
                  <a:pt x="1743" y="200"/>
                </a:lnTo>
                <a:lnTo>
                  <a:pt x="1748" y="199"/>
                </a:lnTo>
                <a:lnTo>
                  <a:pt x="1754" y="197"/>
                </a:lnTo>
                <a:lnTo>
                  <a:pt x="1759" y="192"/>
                </a:lnTo>
                <a:lnTo>
                  <a:pt x="1763" y="188"/>
                </a:lnTo>
                <a:lnTo>
                  <a:pt x="1762" y="183"/>
                </a:lnTo>
                <a:lnTo>
                  <a:pt x="1761" y="178"/>
                </a:lnTo>
                <a:lnTo>
                  <a:pt x="1759" y="175"/>
                </a:lnTo>
                <a:lnTo>
                  <a:pt x="1759" y="172"/>
                </a:lnTo>
                <a:lnTo>
                  <a:pt x="1761" y="168"/>
                </a:lnTo>
                <a:lnTo>
                  <a:pt x="1764" y="167"/>
                </a:lnTo>
                <a:lnTo>
                  <a:pt x="1770" y="170"/>
                </a:lnTo>
                <a:lnTo>
                  <a:pt x="1773" y="170"/>
                </a:lnTo>
                <a:lnTo>
                  <a:pt x="1781" y="161"/>
                </a:lnTo>
                <a:lnTo>
                  <a:pt x="1785" y="155"/>
                </a:lnTo>
                <a:lnTo>
                  <a:pt x="1788" y="152"/>
                </a:lnTo>
                <a:lnTo>
                  <a:pt x="1795" y="149"/>
                </a:lnTo>
                <a:lnTo>
                  <a:pt x="1812" y="143"/>
                </a:lnTo>
                <a:lnTo>
                  <a:pt x="1821" y="139"/>
                </a:lnTo>
                <a:lnTo>
                  <a:pt x="1834" y="128"/>
                </a:lnTo>
                <a:lnTo>
                  <a:pt x="1837" y="125"/>
                </a:lnTo>
                <a:lnTo>
                  <a:pt x="1847" y="118"/>
                </a:lnTo>
                <a:lnTo>
                  <a:pt x="1852" y="112"/>
                </a:lnTo>
                <a:lnTo>
                  <a:pt x="1857" y="104"/>
                </a:lnTo>
                <a:lnTo>
                  <a:pt x="1870" y="74"/>
                </a:lnTo>
                <a:lnTo>
                  <a:pt x="1870" y="69"/>
                </a:lnTo>
                <a:lnTo>
                  <a:pt x="1870" y="65"/>
                </a:lnTo>
                <a:lnTo>
                  <a:pt x="1869" y="65"/>
                </a:lnTo>
                <a:lnTo>
                  <a:pt x="1861" y="63"/>
                </a:lnTo>
                <a:lnTo>
                  <a:pt x="1860" y="61"/>
                </a:lnTo>
                <a:lnTo>
                  <a:pt x="1860" y="60"/>
                </a:lnTo>
                <a:lnTo>
                  <a:pt x="1861" y="58"/>
                </a:lnTo>
                <a:lnTo>
                  <a:pt x="1874" y="23"/>
                </a:lnTo>
                <a:lnTo>
                  <a:pt x="1879" y="11"/>
                </a:lnTo>
                <a:lnTo>
                  <a:pt x="1881" y="7"/>
                </a:lnTo>
                <a:lnTo>
                  <a:pt x="1886" y="2"/>
                </a:lnTo>
                <a:lnTo>
                  <a:pt x="1890" y="1"/>
                </a:lnTo>
                <a:lnTo>
                  <a:pt x="1892" y="0"/>
                </a:lnTo>
                <a:lnTo>
                  <a:pt x="1898" y="0"/>
                </a:lnTo>
                <a:lnTo>
                  <a:pt x="1905" y="1"/>
                </a:lnTo>
                <a:lnTo>
                  <a:pt x="1908" y="13"/>
                </a:lnTo>
                <a:lnTo>
                  <a:pt x="1921" y="18"/>
                </a:lnTo>
                <a:lnTo>
                  <a:pt x="1923" y="21"/>
                </a:lnTo>
                <a:lnTo>
                  <a:pt x="1935" y="32"/>
                </a:lnTo>
                <a:lnTo>
                  <a:pt x="1941" y="33"/>
                </a:lnTo>
                <a:lnTo>
                  <a:pt x="1944" y="34"/>
                </a:lnTo>
                <a:lnTo>
                  <a:pt x="1946" y="39"/>
                </a:lnTo>
                <a:lnTo>
                  <a:pt x="1951" y="44"/>
                </a:lnTo>
                <a:lnTo>
                  <a:pt x="1953" y="45"/>
                </a:lnTo>
                <a:lnTo>
                  <a:pt x="1954" y="47"/>
                </a:lnTo>
                <a:lnTo>
                  <a:pt x="1955" y="49"/>
                </a:lnTo>
                <a:lnTo>
                  <a:pt x="1960" y="53"/>
                </a:lnTo>
                <a:lnTo>
                  <a:pt x="1966" y="72"/>
                </a:lnTo>
                <a:lnTo>
                  <a:pt x="1977" y="72"/>
                </a:lnTo>
                <a:lnTo>
                  <a:pt x="1977" y="76"/>
                </a:lnTo>
                <a:lnTo>
                  <a:pt x="1982" y="76"/>
                </a:lnTo>
                <a:lnTo>
                  <a:pt x="1984" y="76"/>
                </a:lnTo>
                <a:lnTo>
                  <a:pt x="1993" y="70"/>
                </a:lnTo>
                <a:lnTo>
                  <a:pt x="2003" y="70"/>
                </a:lnTo>
                <a:lnTo>
                  <a:pt x="2020" y="64"/>
                </a:lnTo>
                <a:lnTo>
                  <a:pt x="2101" y="39"/>
                </a:lnTo>
                <a:lnTo>
                  <a:pt x="2110" y="40"/>
                </a:lnTo>
                <a:lnTo>
                  <a:pt x="2114" y="40"/>
                </a:lnTo>
                <a:lnTo>
                  <a:pt x="2116" y="43"/>
                </a:lnTo>
                <a:lnTo>
                  <a:pt x="2125" y="60"/>
                </a:lnTo>
                <a:lnTo>
                  <a:pt x="2122" y="69"/>
                </a:lnTo>
                <a:lnTo>
                  <a:pt x="2128" y="80"/>
                </a:lnTo>
                <a:lnTo>
                  <a:pt x="2131" y="81"/>
                </a:lnTo>
                <a:lnTo>
                  <a:pt x="2121" y="85"/>
                </a:lnTo>
                <a:lnTo>
                  <a:pt x="2120" y="91"/>
                </a:lnTo>
                <a:lnTo>
                  <a:pt x="2117" y="98"/>
                </a:lnTo>
                <a:lnTo>
                  <a:pt x="2117" y="101"/>
                </a:lnTo>
                <a:lnTo>
                  <a:pt x="2125" y="112"/>
                </a:lnTo>
                <a:lnTo>
                  <a:pt x="2135" y="140"/>
                </a:lnTo>
                <a:lnTo>
                  <a:pt x="2140" y="150"/>
                </a:lnTo>
                <a:lnTo>
                  <a:pt x="2152" y="165"/>
                </a:lnTo>
                <a:lnTo>
                  <a:pt x="2154" y="172"/>
                </a:lnTo>
                <a:lnTo>
                  <a:pt x="2168" y="191"/>
                </a:lnTo>
                <a:lnTo>
                  <a:pt x="2172" y="191"/>
                </a:lnTo>
                <a:lnTo>
                  <a:pt x="2172" y="192"/>
                </a:lnTo>
                <a:lnTo>
                  <a:pt x="2178" y="202"/>
                </a:lnTo>
                <a:lnTo>
                  <a:pt x="2181" y="209"/>
                </a:lnTo>
                <a:lnTo>
                  <a:pt x="2188" y="215"/>
                </a:lnTo>
                <a:lnTo>
                  <a:pt x="2190" y="224"/>
                </a:lnTo>
                <a:lnTo>
                  <a:pt x="2192" y="232"/>
                </a:lnTo>
                <a:lnTo>
                  <a:pt x="2200" y="250"/>
                </a:lnTo>
                <a:lnTo>
                  <a:pt x="2210" y="264"/>
                </a:lnTo>
                <a:lnTo>
                  <a:pt x="2213" y="268"/>
                </a:lnTo>
                <a:lnTo>
                  <a:pt x="2215" y="268"/>
                </a:lnTo>
                <a:lnTo>
                  <a:pt x="2226" y="280"/>
                </a:lnTo>
                <a:lnTo>
                  <a:pt x="2226" y="282"/>
                </a:lnTo>
                <a:lnTo>
                  <a:pt x="2232" y="290"/>
                </a:lnTo>
                <a:lnTo>
                  <a:pt x="2237" y="298"/>
                </a:lnTo>
                <a:lnTo>
                  <a:pt x="2238" y="301"/>
                </a:lnTo>
                <a:lnTo>
                  <a:pt x="2238" y="311"/>
                </a:lnTo>
                <a:lnTo>
                  <a:pt x="2238" y="321"/>
                </a:lnTo>
                <a:lnTo>
                  <a:pt x="2236" y="325"/>
                </a:lnTo>
                <a:lnTo>
                  <a:pt x="2236" y="328"/>
                </a:lnTo>
                <a:lnTo>
                  <a:pt x="2237" y="331"/>
                </a:lnTo>
                <a:lnTo>
                  <a:pt x="2245" y="340"/>
                </a:lnTo>
                <a:lnTo>
                  <a:pt x="2248" y="338"/>
                </a:lnTo>
                <a:lnTo>
                  <a:pt x="2249" y="340"/>
                </a:lnTo>
                <a:lnTo>
                  <a:pt x="2253" y="341"/>
                </a:lnTo>
                <a:lnTo>
                  <a:pt x="2253" y="342"/>
                </a:lnTo>
                <a:lnTo>
                  <a:pt x="2261" y="346"/>
                </a:lnTo>
                <a:lnTo>
                  <a:pt x="2266" y="352"/>
                </a:lnTo>
                <a:lnTo>
                  <a:pt x="2267" y="349"/>
                </a:lnTo>
                <a:lnTo>
                  <a:pt x="2277" y="353"/>
                </a:lnTo>
                <a:lnTo>
                  <a:pt x="2288" y="362"/>
                </a:lnTo>
                <a:lnTo>
                  <a:pt x="2286" y="365"/>
                </a:lnTo>
                <a:lnTo>
                  <a:pt x="2286" y="372"/>
                </a:lnTo>
                <a:lnTo>
                  <a:pt x="2285" y="376"/>
                </a:lnTo>
                <a:lnTo>
                  <a:pt x="2295" y="388"/>
                </a:lnTo>
                <a:lnTo>
                  <a:pt x="2299" y="396"/>
                </a:lnTo>
                <a:lnTo>
                  <a:pt x="2306" y="402"/>
                </a:lnTo>
                <a:lnTo>
                  <a:pt x="2307" y="406"/>
                </a:lnTo>
                <a:lnTo>
                  <a:pt x="2306" y="408"/>
                </a:lnTo>
                <a:lnTo>
                  <a:pt x="2312" y="415"/>
                </a:lnTo>
                <a:lnTo>
                  <a:pt x="2312" y="418"/>
                </a:lnTo>
                <a:lnTo>
                  <a:pt x="2313" y="422"/>
                </a:lnTo>
                <a:lnTo>
                  <a:pt x="2319" y="428"/>
                </a:lnTo>
                <a:lnTo>
                  <a:pt x="2322" y="431"/>
                </a:lnTo>
                <a:lnTo>
                  <a:pt x="2322" y="433"/>
                </a:lnTo>
                <a:lnTo>
                  <a:pt x="2324" y="436"/>
                </a:lnTo>
                <a:lnTo>
                  <a:pt x="2324" y="440"/>
                </a:lnTo>
                <a:lnTo>
                  <a:pt x="2323" y="447"/>
                </a:lnTo>
                <a:lnTo>
                  <a:pt x="2320" y="449"/>
                </a:lnTo>
                <a:lnTo>
                  <a:pt x="2322" y="458"/>
                </a:lnTo>
                <a:lnTo>
                  <a:pt x="2322" y="459"/>
                </a:lnTo>
                <a:lnTo>
                  <a:pt x="2319" y="460"/>
                </a:lnTo>
                <a:lnTo>
                  <a:pt x="2323" y="469"/>
                </a:lnTo>
                <a:lnTo>
                  <a:pt x="2325" y="476"/>
                </a:lnTo>
                <a:lnTo>
                  <a:pt x="2325" y="477"/>
                </a:lnTo>
                <a:lnTo>
                  <a:pt x="2325" y="479"/>
                </a:lnTo>
                <a:lnTo>
                  <a:pt x="2325" y="480"/>
                </a:lnTo>
                <a:lnTo>
                  <a:pt x="2327" y="482"/>
                </a:lnTo>
                <a:lnTo>
                  <a:pt x="2331" y="495"/>
                </a:lnTo>
                <a:lnTo>
                  <a:pt x="2334" y="500"/>
                </a:lnTo>
                <a:lnTo>
                  <a:pt x="2345" y="507"/>
                </a:lnTo>
                <a:lnTo>
                  <a:pt x="2345" y="506"/>
                </a:lnTo>
                <a:lnTo>
                  <a:pt x="2347" y="507"/>
                </a:lnTo>
                <a:lnTo>
                  <a:pt x="2350" y="506"/>
                </a:lnTo>
                <a:lnTo>
                  <a:pt x="2351" y="507"/>
                </a:lnTo>
                <a:lnTo>
                  <a:pt x="2355" y="507"/>
                </a:lnTo>
                <a:lnTo>
                  <a:pt x="2356" y="506"/>
                </a:lnTo>
                <a:lnTo>
                  <a:pt x="2361" y="509"/>
                </a:lnTo>
                <a:lnTo>
                  <a:pt x="2361" y="513"/>
                </a:lnTo>
                <a:lnTo>
                  <a:pt x="2363" y="514"/>
                </a:lnTo>
                <a:lnTo>
                  <a:pt x="2366" y="518"/>
                </a:lnTo>
                <a:lnTo>
                  <a:pt x="2370" y="519"/>
                </a:lnTo>
                <a:lnTo>
                  <a:pt x="2373" y="520"/>
                </a:lnTo>
                <a:lnTo>
                  <a:pt x="2379" y="523"/>
                </a:lnTo>
                <a:lnTo>
                  <a:pt x="2386" y="528"/>
                </a:lnTo>
                <a:lnTo>
                  <a:pt x="2388" y="529"/>
                </a:lnTo>
                <a:lnTo>
                  <a:pt x="2394" y="538"/>
                </a:lnTo>
                <a:lnTo>
                  <a:pt x="2397" y="540"/>
                </a:lnTo>
                <a:lnTo>
                  <a:pt x="2400" y="544"/>
                </a:lnTo>
                <a:lnTo>
                  <a:pt x="2404" y="551"/>
                </a:lnTo>
                <a:lnTo>
                  <a:pt x="2404" y="555"/>
                </a:lnTo>
                <a:lnTo>
                  <a:pt x="2403" y="557"/>
                </a:lnTo>
                <a:lnTo>
                  <a:pt x="2403" y="560"/>
                </a:lnTo>
                <a:lnTo>
                  <a:pt x="2399" y="562"/>
                </a:lnTo>
                <a:lnTo>
                  <a:pt x="2399" y="564"/>
                </a:lnTo>
                <a:lnTo>
                  <a:pt x="2397" y="573"/>
                </a:lnTo>
                <a:lnTo>
                  <a:pt x="2398" y="575"/>
                </a:lnTo>
                <a:lnTo>
                  <a:pt x="2397" y="576"/>
                </a:lnTo>
                <a:lnTo>
                  <a:pt x="2398" y="577"/>
                </a:lnTo>
                <a:lnTo>
                  <a:pt x="2395" y="581"/>
                </a:lnTo>
                <a:lnTo>
                  <a:pt x="2389" y="586"/>
                </a:lnTo>
                <a:lnTo>
                  <a:pt x="2388" y="589"/>
                </a:lnTo>
                <a:lnTo>
                  <a:pt x="2387" y="591"/>
                </a:lnTo>
                <a:lnTo>
                  <a:pt x="2386" y="594"/>
                </a:lnTo>
                <a:lnTo>
                  <a:pt x="2379" y="601"/>
                </a:lnTo>
                <a:lnTo>
                  <a:pt x="2377" y="599"/>
                </a:lnTo>
                <a:lnTo>
                  <a:pt x="2373" y="602"/>
                </a:lnTo>
                <a:lnTo>
                  <a:pt x="2361" y="609"/>
                </a:lnTo>
                <a:lnTo>
                  <a:pt x="2360" y="612"/>
                </a:lnTo>
                <a:lnTo>
                  <a:pt x="2356" y="614"/>
                </a:lnTo>
                <a:lnTo>
                  <a:pt x="2356" y="615"/>
                </a:lnTo>
                <a:lnTo>
                  <a:pt x="2360" y="620"/>
                </a:lnTo>
                <a:lnTo>
                  <a:pt x="2359" y="620"/>
                </a:lnTo>
                <a:lnTo>
                  <a:pt x="2355" y="625"/>
                </a:lnTo>
                <a:lnTo>
                  <a:pt x="2355" y="626"/>
                </a:lnTo>
                <a:lnTo>
                  <a:pt x="2354" y="628"/>
                </a:lnTo>
                <a:lnTo>
                  <a:pt x="2354" y="630"/>
                </a:lnTo>
                <a:lnTo>
                  <a:pt x="2355" y="631"/>
                </a:lnTo>
                <a:lnTo>
                  <a:pt x="2355" y="633"/>
                </a:lnTo>
                <a:lnTo>
                  <a:pt x="2354" y="634"/>
                </a:lnTo>
                <a:lnTo>
                  <a:pt x="2356" y="636"/>
                </a:lnTo>
                <a:lnTo>
                  <a:pt x="2359" y="640"/>
                </a:lnTo>
                <a:lnTo>
                  <a:pt x="2355" y="642"/>
                </a:lnTo>
                <a:lnTo>
                  <a:pt x="2357" y="646"/>
                </a:lnTo>
                <a:lnTo>
                  <a:pt x="2359" y="647"/>
                </a:lnTo>
                <a:lnTo>
                  <a:pt x="2362" y="647"/>
                </a:lnTo>
                <a:lnTo>
                  <a:pt x="2363" y="650"/>
                </a:lnTo>
                <a:lnTo>
                  <a:pt x="2368" y="655"/>
                </a:lnTo>
                <a:lnTo>
                  <a:pt x="2370" y="655"/>
                </a:lnTo>
                <a:lnTo>
                  <a:pt x="2371" y="656"/>
                </a:lnTo>
                <a:lnTo>
                  <a:pt x="2375" y="657"/>
                </a:lnTo>
                <a:lnTo>
                  <a:pt x="2375" y="660"/>
                </a:lnTo>
                <a:lnTo>
                  <a:pt x="2377" y="661"/>
                </a:lnTo>
                <a:lnTo>
                  <a:pt x="2382" y="667"/>
                </a:lnTo>
                <a:lnTo>
                  <a:pt x="2384" y="669"/>
                </a:lnTo>
                <a:lnTo>
                  <a:pt x="2387" y="672"/>
                </a:lnTo>
                <a:lnTo>
                  <a:pt x="2394" y="679"/>
                </a:lnTo>
                <a:lnTo>
                  <a:pt x="2397" y="682"/>
                </a:lnTo>
                <a:lnTo>
                  <a:pt x="2409" y="684"/>
                </a:lnTo>
                <a:lnTo>
                  <a:pt x="2410" y="683"/>
                </a:lnTo>
                <a:lnTo>
                  <a:pt x="2415" y="683"/>
                </a:lnTo>
                <a:lnTo>
                  <a:pt x="2426" y="688"/>
                </a:lnTo>
                <a:lnTo>
                  <a:pt x="2430" y="681"/>
                </a:lnTo>
                <a:lnTo>
                  <a:pt x="2431" y="681"/>
                </a:lnTo>
                <a:lnTo>
                  <a:pt x="2437" y="684"/>
                </a:lnTo>
                <a:lnTo>
                  <a:pt x="2441" y="684"/>
                </a:lnTo>
                <a:lnTo>
                  <a:pt x="2441" y="687"/>
                </a:lnTo>
                <a:lnTo>
                  <a:pt x="2440" y="690"/>
                </a:lnTo>
                <a:lnTo>
                  <a:pt x="2445" y="692"/>
                </a:lnTo>
                <a:lnTo>
                  <a:pt x="2453" y="698"/>
                </a:lnTo>
                <a:lnTo>
                  <a:pt x="2456" y="700"/>
                </a:lnTo>
                <a:lnTo>
                  <a:pt x="2456" y="703"/>
                </a:lnTo>
                <a:lnTo>
                  <a:pt x="2458" y="704"/>
                </a:lnTo>
                <a:lnTo>
                  <a:pt x="2459" y="708"/>
                </a:lnTo>
                <a:lnTo>
                  <a:pt x="2462" y="709"/>
                </a:lnTo>
                <a:lnTo>
                  <a:pt x="2464" y="714"/>
                </a:lnTo>
                <a:lnTo>
                  <a:pt x="2464" y="716"/>
                </a:lnTo>
                <a:lnTo>
                  <a:pt x="2463" y="716"/>
                </a:lnTo>
                <a:lnTo>
                  <a:pt x="2455" y="725"/>
                </a:lnTo>
                <a:lnTo>
                  <a:pt x="2457" y="726"/>
                </a:lnTo>
                <a:lnTo>
                  <a:pt x="2459" y="731"/>
                </a:lnTo>
                <a:lnTo>
                  <a:pt x="2456" y="736"/>
                </a:lnTo>
                <a:lnTo>
                  <a:pt x="2457" y="746"/>
                </a:lnTo>
                <a:lnTo>
                  <a:pt x="2457" y="748"/>
                </a:lnTo>
                <a:lnTo>
                  <a:pt x="2456" y="751"/>
                </a:lnTo>
                <a:lnTo>
                  <a:pt x="2452" y="749"/>
                </a:lnTo>
                <a:lnTo>
                  <a:pt x="2447" y="753"/>
                </a:lnTo>
                <a:lnTo>
                  <a:pt x="2441" y="754"/>
                </a:lnTo>
                <a:lnTo>
                  <a:pt x="2435" y="758"/>
                </a:lnTo>
                <a:lnTo>
                  <a:pt x="2436" y="761"/>
                </a:lnTo>
                <a:lnTo>
                  <a:pt x="2440" y="764"/>
                </a:lnTo>
                <a:lnTo>
                  <a:pt x="2443" y="763"/>
                </a:lnTo>
                <a:lnTo>
                  <a:pt x="2452" y="765"/>
                </a:lnTo>
                <a:lnTo>
                  <a:pt x="2458" y="768"/>
                </a:lnTo>
                <a:lnTo>
                  <a:pt x="2463" y="761"/>
                </a:lnTo>
                <a:lnTo>
                  <a:pt x="2459" y="756"/>
                </a:lnTo>
                <a:lnTo>
                  <a:pt x="2467" y="748"/>
                </a:lnTo>
                <a:lnTo>
                  <a:pt x="2469" y="747"/>
                </a:lnTo>
                <a:lnTo>
                  <a:pt x="2473" y="751"/>
                </a:lnTo>
                <a:lnTo>
                  <a:pt x="2475" y="748"/>
                </a:lnTo>
                <a:lnTo>
                  <a:pt x="2480" y="753"/>
                </a:lnTo>
                <a:lnTo>
                  <a:pt x="2488" y="753"/>
                </a:lnTo>
                <a:lnTo>
                  <a:pt x="2490" y="754"/>
                </a:lnTo>
                <a:lnTo>
                  <a:pt x="2495" y="756"/>
                </a:lnTo>
                <a:lnTo>
                  <a:pt x="2496" y="757"/>
                </a:lnTo>
                <a:lnTo>
                  <a:pt x="2498" y="754"/>
                </a:lnTo>
                <a:lnTo>
                  <a:pt x="2503" y="757"/>
                </a:lnTo>
                <a:lnTo>
                  <a:pt x="2509" y="762"/>
                </a:lnTo>
                <a:lnTo>
                  <a:pt x="2511" y="758"/>
                </a:lnTo>
                <a:lnTo>
                  <a:pt x="2514" y="758"/>
                </a:lnTo>
                <a:lnTo>
                  <a:pt x="2520" y="767"/>
                </a:lnTo>
                <a:lnTo>
                  <a:pt x="2523" y="777"/>
                </a:lnTo>
                <a:lnTo>
                  <a:pt x="2523" y="779"/>
                </a:lnTo>
                <a:lnTo>
                  <a:pt x="2535" y="777"/>
                </a:lnTo>
                <a:lnTo>
                  <a:pt x="2541" y="769"/>
                </a:lnTo>
                <a:lnTo>
                  <a:pt x="2558" y="754"/>
                </a:lnTo>
                <a:lnTo>
                  <a:pt x="2563" y="752"/>
                </a:lnTo>
                <a:lnTo>
                  <a:pt x="2565" y="749"/>
                </a:lnTo>
                <a:lnTo>
                  <a:pt x="2570" y="752"/>
                </a:lnTo>
                <a:lnTo>
                  <a:pt x="2571" y="752"/>
                </a:lnTo>
                <a:lnTo>
                  <a:pt x="2576" y="757"/>
                </a:lnTo>
                <a:lnTo>
                  <a:pt x="2580" y="753"/>
                </a:lnTo>
                <a:lnTo>
                  <a:pt x="2585" y="758"/>
                </a:lnTo>
                <a:lnTo>
                  <a:pt x="2587" y="754"/>
                </a:lnTo>
                <a:lnTo>
                  <a:pt x="2594" y="751"/>
                </a:lnTo>
                <a:lnTo>
                  <a:pt x="2596" y="751"/>
                </a:lnTo>
                <a:lnTo>
                  <a:pt x="2601" y="751"/>
                </a:lnTo>
                <a:lnTo>
                  <a:pt x="2613" y="749"/>
                </a:lnTo>
                <a:lnTo>
                  <a:pt x="2619" y="758"/>
                </a:lnTo>
                <a:lnTo>
                  <a:pt x="2627" y="765"/>
                </a:lnTo>
                <a:lnTo>
                  <a:pt x="2632" y="759"/>
                </a:lnTo>
                <a:lnTo>
                  <a:pt x="2642" y="756"/>
                </a:lnTo>
                <a:lnTo>
                  <a:pt x="2670" y="749"/>
                </a:lnTo>
                <a:lnTo>
                  <a:pt x="2675" y="753"/>
                </a:lnTo>
                <a:lnTo>
                  <a:pt x="2678" y="759"/>
                </a:lnTo>
                <a:lnTo>
                  <a:pt x="2685" y="768"/>
                </a:lnTo>
                <a:lnTo>
                  <a:pt x="2691" y="777"/>
                </a:lnTo>
                <a:lnTo>
                  <a:pt x="2694" y="780"/>
                </a:lnTo>
                <a:lnTo>
                  <a:pt x="2690" y="784"/>
                </a:lnTo>
                <a:lnTo>
                  <a:pt x="2699" y="796"/>
                </a:lnTo>
                <a:lnTo>
                  <a:pt x="2707" y="804"/>
                </a:lnTo>
                <a:lnTo>
                  <a:pt x="2710" y="809"/>
                </a:lnTo>
                <a:lnTo>
                  <a:pt x="2702" y="820"/>
                </a:lnTo>
                <a:lnTo>
                  <a:pt x="2713" y="827"/>
                </a:lnTo>
                <a:lnTo>
                  <a:pt x="2717" y="832"/>
                </a:lnTo>
                <a:lnTo>
                  <a:pt x="2723" y="836"/>
                </a:lnTo>
                <a:lnTo>
                  <a:pt x="2724" y="837"/>
                </a:lnTo>
                <a:lnTo>
                  <a:pt x="2731" y="841"/>
                </a:lnTo>
                <a:lnTo>
                  <a:pt x="2745" y="844"/>
                </a:lnTo>
                <a:lnTo>
                  <a:pt x="2758" y="849"/>
                </a:lnTo>
                <a:lnTo>
                  <a:pt x="2760" y="849"/>
                </a:lnTo>
                <a:lnTo>
                  <a:pt x="2760" y="852"/>
                </a:lnTo>
                <a:lnTo>
                  <a:pt x="2761" y="855"/>
                </a:lnTo>
                <a:lnTo>
                  <a:pt x="2762" y="857"/>
                </a:lnTo>
                <a:lnTo>
                  <a:pt x="2758" y="878"/>
                </a:lnTo>
                <a:lnTo>
                  <a:pt x="2756" y="884"/>
                </a:lnTo>
                <a:lnTo>
                  <a:pt x="2749" y="884"/>
                </a:lnTo>
                <a:lnTo>
                  <a:pt x="2752" y="890"/>
                </a:lnTo>
                <a:lnTo>
                  <a:pt x="2751" y="894"/>
                </a:lnTo>
                <a:lnTo>
                  <a:pt x="2749" y="898"/>
                </a:lnTo>
                <a:lnTo>
                  <a:pt x="2747" y="905"/>
                </a:lnTo>
                <a:lnTo>
                  <a:pt x="2750" y="906"/>
                </a:lnTo>
                <a:lnTo>
                  <a:pt x="2750" y="910"/>
                </a:lnTo>
                <a:lnTo>
                  <a:pt x="2752" y="913"/>
                </a:lnTo>
                <a:lnTo>
                  <a:pt x="2752" y="917"/>
                </a:lnTo>
                <a:lnTo>
                  <a:pt x="2752" y="922"/>
                </a:lnTo>
                <a:lnTo>
                  <a:pt x="2754" y="930"/>
                </a:lnTo>
                <a:lnTo>
                  <a:pt x="2756" y="933"/>
                </a:lnTo>
                <a:lnTo>
                  <a:pt x="2758" y="932"/>
                </a:lnTo>
                <a:lnTo>
                  <a:pt x="2765" y="943"/>
                </a:lnTo>
                <a:lnTo>
                  <a:pt x="2766" y="943"/>
                </a:lnTo>
                <a:lnTo>
                  <a:pt x="2765" y="948"/>
                </a:lnTo>
                <a:lnTo>
                  <a:pt x="2763" y="949"/>
                </a:lnTo>
                <a:lnTo>
                  <a:pt x="2760" y="946"/>
                </a:lnTo>
                <a:lnTo>
                  <a:pt x="2758" y="949"/>
                </a:lnTo>
                <a:lnTo>
                  <a:pt x="2755" y="950"/>
                </a:lnTo>
                <a:lnTo>
                  <a:pt x="2755" y="948"/>
                </a:lnTo>
                <a:lnTo>
                  <a:pt x="2754" y="948"/>
                </a:lnTo>
                <a:lnTo>
                  <a:pt x="2750" y="950"/>
                </a:lnTo>
                <a:lnTo>
                  <a:pt x="2745" y="950"/>
                </a:lnTo>
                <a:lnTo>
                  <a:pt x="2745" y="946"/>
                </a:lnTo>
                <a:lnTo>
                  <a:pt x="2745" y="945"/>
                </a:lnTo>
                <a:lnTo>
                  <a:pt x="2739" y="948"/>
                </a:lnTo>
                <a:lnTo>
                  <a:pt x="2734" y="949"/>
                </a:lnTo>
                <a:lnTo>
                  <a:pt x="2733" y="949"/>
                </a:lnTo>
                <a:lnTo>
                  <a:pt x="2720" y="950"/>
                </a:lnTo>
                <a:lnTo>
                  <a:pt x="2720" y="955"/>
                </a:lnTo>
                <a:lnTo>
                  <a:pt x="2718" y="958"/>
                </a:lnTo>
                <a:lnTo>
                  <a:pt x="2714" y="964"/>
                </a:lnTo>
                <a:lnTo>
                  <a:pt x="2730" y="986"/>
                </a:lnTo>
                <a:lnTo>
                  <a:pt x="2726" y="990"/>
                </a:lnTo>
                <a:lnTo>
                  <a:pt x="2728" y="991"/>
                </a:lnTo>
                <a:lnTo>
                  <a:pt x="2730" y="994"/>
                </a:lnTo>
                <a:lnTo>
                  <a:pt x="2749" y="1004"/>
                </a:lnTo>
                <a:lnTo>
                  <a:pt x="2742" y="1020"/>
                </a:lnTo>
                <a:lnTo>
                  <a:pt x="2742" y="1022"/>
                </a:lnTo>
                <a:lnTo>
                  <a:pt x="2749" y="1025"/>
                </a:lnTo>
                <a:lnTo>
                  <a:pt x="2756" y="1035"/>
                </a:lnTo>
                <a:lnTo>
                  <a:pt x="2750" y="1039"/>
                </a:lnTo>
                <a:lnTo>
                  <a:pt x="2754" y="1047"/>
                </a:lnTo>
                <a:lnTo>
                  <a:pt x="2756" y="1046"/>
                </a:lnTo>
                <a:lnTo>
                  <a:pt x="2763" y="1062"/>
                </a:lnTo>
                <a:lnTo>
                  <a:pt x="2783" y="1073"/>
                </a:lnTo>
                <a:lnTo>
                  <a:pt x="2788" y="1079"/>
                </a:lnTo>
                <a:lnTo>
                  <a:pt x="2784" y="1084"/>
                </a:lnTo>
                <a:lnTo>
                  <a:pt x="2777" y="1088"/>
                </a:lnTo>
                <a:lnTo>
                  <a:pt x="2766" y="1091"/>
                </a:lnTo>
                <a:lnTo>
                  <a:pt x="2760" y="1091"/>
                </a:lnTo>
                <a:lnTo>
                  <a:pt x="2754" y="1093"/>
                </a:lnTo>
                <a:lnTo>
                  <a:pt x="2750" y="1098"/>
                </a:lnTo>
                <a:lnTo>
                  <a:pt x="2747" y="1099"/>
                </a:lnTo>
                <a:lnTo>
                  <a:pt x="2734" y="1104"/>
                </a:lnTo>
                <a:lnTo>
                  <a:pt x="2728" y="1108"/>
                </a:lnTo>
                <a:lnTo>
                  <a:pt x="2726" y="1108"/>
                </a:lnTo>
                <a:lnTo>
                  <a:pt x="2723" y="1105"/>
                </a:lnTo>
                <a:lnTo>
                  <a:pt x="2715" y="1107"/>
                </a:lnTo>
                <a:lnTo>
                  <a:pt x="2710" y="1110"/>
                </a:lnTo>
                <a:lnTo>
                  <a:pt x="2698" y="1119"/>
                </a:lnTo>
                <a:lnTo>
                  <a:pt x="2690" y="1125"/>
                </a:lnTo>
                <a:lnTo>
                  <a:pt x="2686" y="1134"/>
                </a:lnTo>
                <a:lnTo>
                  <a:pt x="2685" y="1135"/>
                </a:lnTo>
                <a:lnTo>
                  <a:pt x="2666" y="1142"/>
                </a:lnTo>
                <a:lnTo>
                  <a:pt x="2648" y="1156"/>
                </a:lnTo>
                <a:lnTo>
                  <a:pt x="2646" y="1158"/>
                </a:lnTo>
                <a:lnTo>
                  <a:pt x="2648" y="1162"/>
                </a:lnTo>
                <a:lnTo>
                  <a:pt x="2651" y="1174"/>
                </a:lnTo>
                <a:lnTo>
                  <a:pt x="2655" y="1178"/>
                </a:lnTo>
                <a:lnTo>
                  <a:pt x="2656" y="1184"/>
                </a:lnTo>
                <a:lnTo>
                  <a:pt x="2655" y="1185"/>
                </a:lnTo>
                <a:lnTo>
                  <a:pt x="2651" y="1190"/>
                </a:lnTo>
                <a:lnTo>
                  <a:pt x="2651" y="1193"/>
                </a:lnTo>
                <a:lnTo>
                  <a:pt x="2653" y="1199"/>
                </a:lnTo>
                <a:lnTo>
                  <a:pt x="2653" y="1209"/>
                </a:lnTo>
                <a:lnTo>
                  <a:pt x="2654" y="1216"/>
                </a:lnTo>
                <a:lnTo>
                  <a:pt x="2649" y="1219"/>
                </a:lnTo>
                <a:lnTo>
                  <a:pt x="2648" y="1239"/>
                </a:lnTo>
                <a:lnTo>
                  <a:pt x="2645" y="1243"/>
                </a:lnTo>
                <a:lnTo>
                  <a:pt x="2642" y="1247"/>
                </a:lnTo>
                <a:lnTo>
                  <a:pt x="2640" y="1251"/>
                </a:lnTo>
                <a:lnTo>
                  <a:pt x="2677" y="1306"/>
                </a:lnTo>
                <a:lnTo>
                  <a:pt x="2681" y="1308"/>
                </a:lnTo>
                <a:lnTo>
                  <a:pt x="2678" y="1313"/>
                </a:lnTo>
                <a:lnTo>
                  <a:pt x="2671" y="1317"/>
                </a:lnTo>
                <a:lnTo>
                  <a:pt x="2671" y="1318"/>
                </a:lnTo>
                <a:lnTo>
                  <a:pt x="2676" y="1324"/>
                </a:lnTo>
                <a:lnTo>
                  <a:pt x="2680" y="1327"/>
                </a:lnTo>
                <a:lnTo>
                  <a:pt x="2688" y="1329"/>
                </a:lnTo>
                <a:lnTo>
                  <a:pt x="2693" y="1332"/>
                </a:lnTo>
                <a:lnTo>
                  <a:pt x="2693" y="1336"/>
                </a:lnTo>
                <a:lnTo>
                  <a:pt x="2697" y="1354"/>
                </a:lnTo>
                <a:lnTo>
                  <a:pt x="2690" y="1369"/>
                </a:lnTo>
                <a:lnTo>
                  <a:pt x="2692" y="1369"/>
                </a:lnTo>
                <a:lnTo>
                  <a:pt x="2685" y="1380"/>
                </a:lnTo>
                <a:lnTo>
                  <a:pt x="2677" y="1386"/>
                </a:lnTo>
                <a:lnTo>
                  <a:pt x="2675" y="1391"/>
                </a:lnTo>
                <a:lnTo>
                  <a:pt x="2676" y="1392"/>
                </a:lnTo>
                <a:lnTo>
                  <a:pt x="2675" y="1393"/>
                </a:lnTo>
                <a:lnTo>
                  <a:pt x="2667" y="1407"/>
                </a:lnTo>
                <a:lnTo>
                  <a:pt x="2669" y="1408"/>
                </a:lnTo>
                <a:lnTo>
                  <a:pt x="2665" y="1416"/>
                </a:lnTo>
                <a:lnTo>
                  <a:pt x="2669" y="1418"/>
                </a:lnTo>
                <a:lnTo>
                  <a:pt x="2671" y="1422"/>
                </a:lnTo>
                <a:lnTo>
                  <a:pt x="2683" y="1430"/>
                </a:lnTo>
                <a:lnTo>
                  <a:pt x="2697" y="1444"/>
                </a:lnTo>
                <a:lnTo>
                  <a:pt x="2697" y="1446"/>
                </a:lnTo>
                <a:lnTo>
                  <a:pt x="2694" y="1451"/>
                </a:lnTo>
                <a:lnTo>
                  <a:pt x="2694" y="1452"/>
                </a:lnTo>
                <a:lnTo>
                  <a:pt x="2703" y="1455"/>
                </a:lnTo>
                <a:lnTo>
                  <a:pt x="2712" y="1460"/>
                </a:lnTo>
                <a:lnTo>
                  <a:pt x="2712" y="1468"/>
                </a:lnTo>
                <a:lnTo>
                  <a:pt x="2713" y="1476"/>
                </a:lnTo>
                <a:lnTo>
                  <a:pt x="2717" y="1481"/>
                </a:lnTo>
                <a:lnTo>
                  <a:pt x="2715" y="1488"/>
                </a:lnTo>
                <a:lnTo>
                  <a:pt x="2719" y="1491"/>
                </a:lnTo>
                <a:lnTo>
                  <a:pt x="2725" y="1496"/>
                </a:lnTo>
                <a:lnTo>
                  <a:pt x="2735" y="1500"/>
                </a:lnTo>
                <a:lnTo>
                  <a:pt x="2735" y="1503"/>
                </a:lnTo>
                <a:lnTo>
                  <a:pt x="2734" y="1509"/>
                </a:lnTo>
                <a:lnTo>
                  <a:pt x="2734" y="1510"/>
                </a:lnTo>
                <a:lnTo>
                  <a:pt x="2736" y="1512"/>
                </a:lnTo>
                <a:lnTo>
                  <a:pt x="2750" y="1514"/>
                </a:lnTo>
                <a:lnTo>
                  <a:pt x="2754" y="1516"/>
                </a:lnTo>
                <a:lnTo>
                  <a:pt x="2751" y="1530"/>
                </a:lnTo>
                <a:lnTo>
                  <a:pt x="2751" y="1536"/>
                </a:lnTo>
                <a:lnTo>
                  <a:pt x="2749" y="1550"/>
                </a:lnTo>
                <a:lnTo>
                  <a:pt x="2746" y="1552"/>
                </a:lnTo>
                <a:lnTo>
                  <a:pt x="2740" y="1552"/>
                </a:lnTo>
                <a:lnTo>
                  <a:pt x="2738" y="1553"/>
                </a:lnTo>
                <a:lnTo>
                  <a:pt x="2733" y="1564"/>
                </a:lnTo>
                <a:lnTo>
                  <a:pt x="2731" y="1580"/>
                </a:lnTo>
                <a:lnTo>
                  <a:pt x="2746" y="1588"/>
                </a:lnTo>
                <a:lnTo>
                  <a:pt x="2752" y="1592"/>
                </a:lnTo>
                <a:lnTo>
                  <a:pt x="2746" y="1600"/>
                </a:lnTo>
                <a:lnTo>
                  <a:pt x="2746" y="1603"/>
                </a:lnTo>
                <a:lnTo>
                  <a:pt x="2750" y="1604"/>
                </a:lnTo>
                <a:lnTo>
                  <a:pt x="2781" y="1626"/>
                </a:lnTo>
                <a:lnTo>
                  <a:pt x="2782" y="1627"/>
                </a:lnTo>
                <a:lnTo>
                  <a:pt x="2778" y="1633"/>
                </a:lnTo>
                <a:lnTo>
                  <a:pt x="2777" y="1636"/>
                </a:lnTo>
                <a:lnTo>
                  <a:pt x="2779" y="1640"/>
                </a:lnTo>
                <a:lnTo>
                  <a:pt x="2787" y="1646"/>
                </a:lnTo>
                <a:lnTo>
                  <a:pt x="2792" y="1648"/>
                </a:lnTo>
                <a:lnTo>
                  <a:pt x="2794" y="1651"/>
                </a:lnTo>
                <a:lnTo>
                  <a:pt x="2802" y="1664"/>
                </a:lnTo>
                <a:lnTo>
                  <a:pt x="2805" y="1668"/>
                </a:lnTo>
                <a:lnTo>
                  <a:pt x="2808" y="1668"/>
                </a:lnTo>
                <a:lnTo>
                  <a:pt x="2809" y="1673"/>
                </a:lnTo>
                <a:lnTo>
                  <a:pt x="2813" y="1678"/>
                </a:lnTo>
                <a:lnTo>
                  <a:pt x="2818" y="1679"/>
                </a:lnTo>
                <a:lnTo>
                  <a:pt x="2819" y="1688"/>
                </a:lnTo>
                <a:lnTo>
                  <a:pt x="2816" y="1694"/>
                </a:lnTo>
                <a:lnTo>
                  <a:pt x="2822" y="1699"/>
                </a:lnTo>
                <a:lnTo>
                  <a:pt x="2821" y="1717"/>
                </a:lnTo>
                <a:lnTo>
                  <a:pt x="2824" y="1717"/>
                </a:lnTo>
                <a:lnTo>
                  <a:pt x="2824" y="1733"/>
                </a:lnTo>
                <a:lnTo>
                  <a:pt x="2832" y="1734"/>
                </a:lnTo>
                <a:lnTo>
                  <a:pt x="2830" y="1743"/>
                </a:lnTo>
                <a:lnTo>
                  <a:pt x="2829" y="1742"/>
                </a:lnTo>
                <a:lnTo>
                  <a:pt x="2825" y="1739"/>
                </a:lnTo>
                <a:lnTo>
                  <a:pt x="2821" y="1741"/>
                </a:lnTo>
                <a:lnTo>
                  <a:pt x="2802" y="1739"/>
                </a:lnTo>
                <a:lnTo>
                  <a:pt x="2778" y="1739"/>
                </a:lnTo>
                <a:lnTo>
                  <a:pt x="2770" y="1741"/>
                </a:lnTo>
                <a:lnTo>
                  <a:pt x="2746" y="1739"/>
                </a:lnTo>
                <a:lnTo>
                  <a:pt x="2741" y="1739"/>
                </a:lnTo>
                <a:lnTo>
                  <a:pt x="2735" y="1741"/>
                </a:lnTo>
                <a:lnTo>
                  <a:pt x="2726" y="1739"/>
                </a:lnTo>
                <a:lnTo>
                  <a:pt x="2726" y="1742"/>
                </a:lnTo>
                <a:lnTo>
                  <a:pt x="2728" y="1744"/>
                </a:lnTo>
                <a:lnTo>
                  <a:pt x="2728" y="1745"/>
                </a:lnTo>
                <a:lnTo>
                  <a:pt x="2722" y="1759"/>
                </a:lnTo>
                <a:lnTo>
                  <a:pt x="2714" y="1764"/>
                </a:lnTo>
                <a:lnTo>
                  <a:pt x="2707" y="1774"/>
                </a:lnTo>
                <a:lnTo>
                  <a:pt x="2706" y="1768"/>
                </a:lnTo>
                <a:lnTo>
                  <a:pt x="2701" y="1775"/>
                </a:lnTo>
                <a:lnTo>
                  <a:pt x="2701" y="1782"/>
                </a:lnTo>
                <a:lnTo>
                  <a:pt x="2692" y="1787"/>
                </a:lnTo>
                <a:lnTo>
                  <a:pt x="2680" y="1796"/>
                </a:lnTo>
                <a:lnTo>
                  <a:pt x="2670" y="1802"/>
                </a:lnTo>
                <a:lnTo>
                  <a:pt x="2646" y="1798"/>
                </a:lnTo>
                <a:lnTo>
                  <a:pt x="2633" y="1827"/>
                </a:lnTo>
                <a:lnTo>
                  <a:pt x="2629" y="1824"/>
                </a:lnTo>
                <a:lnTo>
                  <a:pt x="2621" y="1822"/>
                </a:lnTo>
                <a:lnTo>
                  <a:pt x="2612" y="1833"/>
                </a:lnTo>
                <a:lnTo>
                  <a:pt x="2635" y="1845"/>
                </a:lnTo>
                <a:lnTo>
                  <a:pt x="2626" y="1864"/>
                </a:lnTo>
                <a:lnTo>
                  <a:pt x="2619" y="1872"/>
                </a:lnTo>
                <a:lnTo>
                  <a:pt x="2595" y="1918"/>
                </a:lnTo>
                <a:lnTo>
                  <a:pt x="2578" y="1929"/>
                </a:lnTo>
                <a:lnTo>
                  <a:pt x="2565" y="1915"/>
                </a:lnTo>
                <a:lnTo>
                  <a:pt x="2555" y="1929"/>
                </a:lnTo>
                <a:lnTo>
                  <a:pt x="2547" y="1938"/>
                </a:lnTo>
                <a:lnTo>
                  <a:pt x="2533" y="1946"/>
                </a:lnTo>
                <a:lnTo>
                  <a:pt x="2517" y="1951"/>
                </a:lnTo>
                <a:lnTo>
                  <a:pt x="2504" y="1936"/>
                </a:lnTo>
                <a:lnTo>
                  <a:pt x="2469" y="1907"/>
                </a:lnTo>
                <a:lnTo>
                  <a:pt x="2450" y="1915"/>
                </a:lnTo>
                <a:lnTo>
                  <a:pt x="2424" y="1926"/>
                </a:lnTo>
                <a:lnTo>
                  <a:pt x="2420" y="1929"/>
                </a:lnTo>
                <a:lnTo>
                  <a:pt x="2415" y="1930"/>
                </a:lnTo>
                <a:lnTo>
                  <a:pt x="2394" y="1940"/>
                </a:lnTo>
                <a:lnTo>
                  <a:pt x="2378" y="1949"/>
                </a:lnTo>
                <a:lnTo>
                  <a:pt x="2375" y="1949"/>
                </a:lnTo>
                <a:lnTo>
                  <a:pt x="2367" y="1947"/>
                </a:lnTo>
                <a:lnTo>
                  <a:pt x="2359" y="1966"/>
                </a:lnTo>
                <a:lnTo>
                  <a:pt x="2356" y="1971"/>
                </a:lnTo>
                <a:lnTo>
                  <a:pt x="2352" y="1978"/>
                </a:lnTo>
                <a:lnTo>
                  <a:pt x="2363" y="1983"/>
                </a:lnTo>
                <a:lnTo>
                  <a:pt x="2367" y="1983"/>
                </a:lnTo>
                <a:lnTo>
                  <a:pt x="2366" y="2002"/>
                </a:lnTo>
                <a:lnTo>
                  <a:pt x="2386" y="2009"/>
                </a:lnTo>
                <a:lnTo>
                  <a:pt x="2393" y="2013"/>
                </a:lnTo>
                <a:lnTo>
                  <a:pt x="2395" y="2014"/>
                </a:lnTo>
                <a:lnTo>
                  <a:pt x="2395" y="2010"/>
                </a:lnTo>
                <a:lnTo>
                  <a:pt x="2419" y="2008"/>
                </a:lnTo>
                <a:lnTo>
                  <a:pt x="2410" y="2027"/>
                </a:lnTo>
                <a:lnTo>
                  <a:pt x="2416" y="2031"/>
                </a:lnTo>
                <a:lnTo>
                  <a:pt x="2410" y="2043"/>
                </a:lnTo>
                <a:lnTo>
                  <a:pt x="2404" y="2041"/>
                </a:lnTo>
                <a:lnTo>
                  <a:pt x="2402" y="2047"/>
                </a:lnTo>
                <a:lnTo>
                  <a:pt x="2397" y="2046"/>
                </a:lnTo>
                <a:lnTo>
                  <a:pt x="2393" y="2054"/>
                </a:lnTo>
                <a:lnTo>
                  <a:pt x="2387" y="2051"/>
                </a:lnTo>
                <a:lnTo>
                  <a:pt x="2371" y="2090"/>
                </a:lnTo>
                <a:lnTo>
                  <a:pt x="2355" y="2094"/>
                </a:lnTo>
                <a:lnTo>
                  <a:pt x="2347" y="2093"/>
                </a:lnTo>
                <a:lnTo>
                  <a:pt x="2345" y="2090"/>
                </a:lnTo>
                <a:lnTo>
                  <a:pt x="2344" y="2089"/>
                </a:lnTo>
                <a:lnTo>
                  <a:pt x="2341" y="2085"/>
                </a:lnTo>
                <a:lnTo>
                  <a:pt x="2343" y="2079"/>
                </a:lnTo>
                <a:lnTo>
                  <a:pt x="2341" y="2074"/>
                </a:lnTo>
                <a:lnTo>
                  <a:pt x="2341" y="2061"/>
                </a:lnTo>
                <a:lnTo>
                  <a:pt x="2339" y="2061"/>
                </a:lnTo>
                <a:lnTo>
                  <a:pt x="2340" y="2053"/>
                </a:lnTo>
                <a:lnTo>
                  <a:pt x="2341" y="2051"/>
                </a:lnTo>
                <a:lnTo>
                  <a:pt x="2343" y="2050"/>
                </a:lnTo>
                <a:lnTo>
                  <a:pt x="2340" y="2046"/>
                </a:lnTo>
                <a:lnTo>
                  <a:pt x="2339" y="2038"/>
                </a:lnTo>
                <a:lnTo>
                  <a:pt x="2328" y="2038"/>
                </a:lnTo>
                <a:lnTo>
                  <a:pt x="2319" y="2036"/>
                </a:lnTo>
                <a:lnTo>
                  <a:pt x="2311" y="2034"/>
                </a:lnTo>
                <a:lnTo>
                  <a:pt x="2303" y="2036"/>
                </a:lnTo>
                <a:lnTo>
                  <a:pt x="2304" y="2040"/>
                </a:lnTo>
                <a:lnTo>
                  <a:pt x="2306" y="2045"/>
                </a:lnTo>
                <a:lnTo>
                  <a:pt x="2307" y="2052"/>
                </a:lnTo>
                <a:lnTo>
                  <a:pt x="2304" y="2061"/>
                </a:lnTo>
                <a:lnTo>
                  <a:pt x="2306" y="2064"/>
                </a:lnTo>
                <a:lnTo>
                  <a:pt x="2306" y="2068"/>
                </a:lnTo>
                <a:lnTo>
                  <a:pt x="2301" y="2084"/>
                </a:lnTo>
                <a:lnTo>
                  <a:pt x="2297" y="2091"/>
                </a:lnTo>
                <a:lnTo>
                  <a:pt x="2293" y="209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Toulouse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(Toulouse Métropole)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7D2FFE11-C5C7-D7E6-B96C-7FE483771656}"/>
              </a:ext>
            </a:extLst>
          </p:cNvPr>
          <p:cNvSpPr>
            <a:spLocks/>
          </p:cNvSpPr>
          <p:nvPr/>
        </p:nvSpPr>
        <p:spPr bwMode="auto">
          <a:xfrm>
            <a:off x="611560" y="1419622"/>
            <a:ext cx="3834212" cy="3096343"/>
          </a:xfrm>
          <a:custGeom>
            <a:avLst/>
            <a:gdLst>
              <a:gd name="T0" fmla="*/ 784 w 2832"/>
              <a:gd name="T1" fmla="*/ 1824 h 2287"/>
              <a:gd name="T2" fmla="*/ 566 w 2832"/>
              <a:gd name="T3" fmla="*/ 1708 h 2287"/>
              <a:gd name="T4" fmla="*/ 679 w 2832"/>
              <a:gd name="T5" fmla="*/ 1603 h 2287"/>
              <a:gd name="T6" fmla="*/ 517 w 2832"/>
              <a:gd name="T7" fmla="*/ 1528 h 2287"/>
              <a:gd name="T8" fmla="*/ 376 w 2832"/>
              <a:gd name="T9" fmla="*/ 1482 h 2287"/>
              <a:gd name="T10" fmla="*/ 272 w 2832"/>
              <a:gd name="T11" fmla="*/ 1459 h 2287"/>
              <a:gd name="T12" fmla="*/ 189 w 2832"/>
              <a:gd name="T13" fmla="*/ 1437 h 2287"/>
              <a:gd name="T14" fmla="*/ 34 w 2832"/>
              <a:gd name="T15" fmla="*/ 1339 h 2287"/>
              <a:gd name="T16" fmla="*/ 445 w 2832"/>
              <a:gd name="T17" fmla="*/ 897 h 2287"/>
              <a:gd name="T18" fmla="*/ 651 w 2832"/>
              <a:gd name="T19" fmla="*/ 771 h 2287"/>
              <a:gd name="T20" fmla="*/ 715 w 2832"/>
              <a:gd name="T21" fmla="*/ 619 h 2287"/>
              <a:gd name="T22" fmla="*/ 936 w 2832"/>
              <a:gd name="T23" fmla="*/ 473 h 2287"/>
              <a:gd name="T24" fmla="*/ 836 w 2832"/>
              <a:gd name="T25" fmla="*/ 310 h 2287"/>
              <a:gd name="T26" fmla="*/ 769 w 2832"/>
              <a:gd name="T27" fmla="*/ 160 h 2287"/>
              <a:gd name="T28" fmla="*/ 921 w 2832"/>
              <a:gd name="T29" fmla="*/ 149 h 2287"/>
              <a:gd name="T30" fmla="*/ 1118 w 2832"/>
              <a:gd name="T31" fmla="*/ 66 h 2287"/>
              <a:gd name="T32" fmla="*/ 1214 w 2832"/>
              <a:gd name="T33" fmla="*/ 191 h 2287"/>
              <a:gd name="T34" fmla="*/ 1284 w 2832"/>
              <a:gd name="T35" fmla="*/ 257 h 2287"/>
              <a:gd name="T36" fmla="*/ 1373 w 2832"/>
              <a:gd name="T37" fmla="*/ 249 h 2287"/>
              <a:gd name="T38" fmla="*/ 1415 w 2832"/>
              <a:gd name="T39" fmla="*/ 188 h 2287"/>
              <a:gd name="T40" fmla="*/ 1465 w 2832"/>
              <a:gd name="T41" fmla="*/ 172 h 2287"/>
              <a:gd name="T42" fmla="*/ 1495 w 2832"/>
              <a:gd name="T43" fmla="*/ 308 h 2287"/>
              <a:gd name="T44" fmla="*/ 1631 w 2832"/>
              <a:gd name="T45" fmla="*/ 375 h 2287"/>
              <a:gd name="T46" fmla="*/ 1640 w 2832"/>
              <a:gd name="T47" fmla="*/ 446 h 2287"/>
              <a:gd name="T48" fmla="*/ 1580 w 2832"/>
              <a:gd name="T49" fmla="*/ 569 h 2287"/>
              <a:gd name="T50" fmla="*/ 1676 w 2832"/>
              <a:gd name="T51" fmla="*/ 635 h 2287"/>
              <a:gd name="T52" fmla="*/ 1710 w 2832"/>
              <a:gd name="T53" fmla="*/ 762 h 2287"/>
              <a:gd name="T54" fmla="*/ 1801 w 2832"/>
              <a:gd name="T55" fmla="*/ 836 h 2287"/>
              <a:gd name="T56" fmla="*/ 1831 w 2832"/>
              <a:gd name="T57" fmla="*/ 884 h 2287"/>
              <a:gd name="T58" fmla="*/ 1897 w 2832"/>
              <a:gd name="T59" fmla="*/ 820 h 2287"/>
              <a:gd name="T60" fmla="*/ 2007 w 2832"/>
              <a:gd name="T61" fmla="*/ 910 h 2287"/>
              <a:gd name="T62" fmla="*/ 2164 w 2832"/>
              <a:gd name="T63" fmla="*/ 1070 h 2287"/>
              <a:gd name="T64" fmla="*/ 2329 w 2832"/>
              <a:gd name="T65" fmla="*/ 1013 h 2287"/>
              <a:gd name="T66" fmla="*/ 2461 w 2832"/>
              <a:gd name="T67" fmla="*/ 1088 h 2287"/>
              <a:gd name="T68" fmla="*/ 2456 w 2832"/>
              <a:gd name="T69" fmla="*/ 1197 h 2287"/>
              <a:gd name="T70" fmla="*/ 2472 w 2832"/>
              <a:gd name="T71" fmla="*/ 1327 h 2287"/>
              <a:gd name="T72" fmla="*/ 2627 w 2832"/>
              <a:gd name="T73" fmla="*/ 1415 h 2287"/>
              <a:gd name="T74" fmla="*/ 2712 w 2832"/>
              <a:gd name="T75" fmla="*/ 1504 h 2287"/>
              <a:gd name="T76" fmla="*/ 2815 w 2832"/>
              <a:gd name="T77" fmla="*/ 1545 h 2287"/>
              <a:gd name="T78" fmla="*/ 2772 w 2832"/>
              <a:gd name="T79" fmla="*/ 1632 h 2287"/>
              <a:gd name="T80" fmla="*/ 2698 w 2832"/>
              <a:gd name="T81" fmla="*/ 1763 h 2287"/>
              <a:gd name="T82" fmla="*/ 2643 w 2832"/>
              <a:gd name="T83" fmla="*/ 1863 h 2287"/>
              <a:gd name="T84" fmla="*/ 2581 w 2832"/>
              <a:gd name="T85" fmla="*/ 1923 h 2287"/>
              <a:gd name="T86" fmla="*/ 2439 w 2832"/>
              <a:gd name="T87" fmla="*/ 1869 h 2287"/>
              <a:gd name="T88" fmla="*/ 2347 w 2832"/>
              <a:gd name="T89" fmla="*/ 1861 h 2287"/>
              <a:gd name="T90" fmla="*/ 2283 w 2832"/>
              <a:gd name="T91" fmla="*/ 1927 h 2287"/>
              <a:gd name="T92" fmla="*/ 2313 w 2832"/>
              <a:gd name="T93" fmla="*/ 2034 h 2287"/>
              <a:gd name="T94" fmla="*/ 2343 w 2832"/>
              <a:gd name="T95" fmla="*/ 2185 h 2287"/>
              <a:gd name="T96" fmla="*/ 2208 w 2832"/>
              <a:gd name="T97" fmla="*/ 2103 h 2287"/>
              <a:gd name="T98" fmla="*/ 2044 w 2832"/>
              <a:gd name="T99" fmla="*/ 1997 h 2287"/>
              <a:gd name="T100" fmla="*/ 1890 w 2832"/>
              <a:gd name="T101" fmla="*/ 1966 h 2287"/>
              <a:gd name="T102" fmla="*/ 1789 w 2832"/>
              <a:gd name="T103" fmla="*/ 1933 h 2287"/>
              <a:gd name="T104" fmla="*/ 1695 w 2832"/>
              <a:gd name="T105" fmla="*/ 2013 h 2287"/>
              <a:gd name="T106" fmla="*/ 1666 w 2832"/>
              <a:gd name="T107" fmla="*/ 2111 h 2287"/>
              <a:gd name="T108" fmla="*/ 1593 w 2832"/>
              <a:gd name="T109" fmla="*/ 2094 h 2287"/>
              <a:gd name="T110" fmla="*/ 1476 w 2832"/>
              <a:gd name="T111" fmla="*/ 2026 h 2287"/>
              <a:gd name="T112" fmla="*/ 1267 w 2832"/>
              <a:gd name="T113" fmla="*/ 2063 h 2287"/>
              <a:gd name="T114" fmla="*/ 1154 w 2832"/>
              <a:gd name="T115" fmla="*/ 2050 h 2287"/>
              <a:gd name="T116" fmla="*/ 1103 w 2832"/>
              <a:gd name="T117" fmla="*/ 2168 h 2287"/>
              <a:gd name="T118" fmla="*/ 1079 w 2832"/>
              <a:gd name="T119" fmla="*/ 2218 h 2287"/>
              <a:gd name="T120" fmla="*/ 915 w 2832"/>
              <a:gd name="T121" fmla="*/ 2275 h 2287"/>
              <a:gd name="T122" fmla="*/ 798 w 2832"/>
              <a:gd name="T123" fmla="*/ 2204 h 2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2287">
                <a:moveTo>
                  <a:pt x="695" y="2058"/>
                </a:moveTo>
                <a:lnTo>
                  <a:pt x="696" y="2046"/>
                </a:lnTo>
                <a:lnTo>
                  <a:pt x="706" y="2028"/>
                </a:lnTo>
                <a:lnTo>
                  <a:pt x="713" y="1998"/>
                </a:lnTo>
                <a:lnTo>
                  <a:pt x="720" y="1981"/>
                </a:lnTo>
                <a:lnTo>
                  <a:pt x="723" y="1966"/>
                </a:lnTo>
                <a:lnTo>
                  <a:pt x="722" y="1965"/>
                </a:lnTo>
                <a:lnTo>
                  <a:pt x="717" y="1961"/>
                </a:lnTo>
                <a:lnTo>
                  <a:pt x="729" y="1938"/>
                </a:lnTo>
                <a:lnTo>
                  <a:pt x="733" y="1932"/>
                </a:lnTo>
                <a:lnTo>
                  <a:pt x="750" y="1922"/>
                </a:lnTo>
                <a:lnTo>
                  <a:pt x="777" y="1908"/>
                </a:lnTo>
                <a:lnTo>
                  <a:pt x="814" y="1893"/>
                </a:lnTo>
                <a:lnTo>
                  <a:pt x="813" y="1891"/>
                </a:lnTo>
                <a:lnTo>
                  <a:pt x="814" y="1890"/>
                </a:lnTo>
                <a:lnTo>
                  <a:pt x="811" y="1882"/>
                </a:lnTo>
                <a:lnTo>
                  <a:pt x="786" y="1833"/>
                </a:lnTo>
                <a:lnTo>
                  <a:pt x="785" y="1828"/>
                </a:lnTo>
                <a:lnTo>
                  <a:pt x="784" y="1824"/>
                </a:lnTo>
                <a:lnTo>
                  <a:pt x="785" y="1780"/>
                </a:lnTo>
                <a:lnTo>
                  <a:pt x="776" y="1780"/>
                </a:lnTo>
                <a:lnTo>
                  <a:pt x="769" y="1778"/>
                </a:lnTo>
                <a:lnTo>
                  <a:pt x="766" y="1778"/>
                </a:lnTo>
                <a:lnTo>
                  <a:pt x="759" y="1785"/>
                </a:lnTo>
                <a:lnTo>
                  <a:pt x="754" y="1796"/>
                </a:lnTo>
                <a:lnTo>
                  <a:pt x="750" y="1800"/>
                </a:lnTo>
                <a:lnTo>
                  <a:pt x="734" y="1806"/>
                </a:lnTo>
                <a:lnTo>
                  <a:pt x="728" y="1799"/>
                </a:lnTo>
                <a:lnTo>
                  <a:pt x="711" y="1774"/>
                </a:lnTo>
                <a:lnTo>
                  <a:pt x="710" y="1774"/>
                </a:lnTo>
                <a:lnTo>
                  <a:pt x="707" y="1770"/>
                </a:lnTo>
                <a:lnTo>
                  <a:pt x="678" y="1774"/>
                </a:lnTo>
                <a:lnTo>
                  <a:pt x="669" y="1774"/>
                </a:lnTo>
                <a:lnTo>
                  <a:pt x="668" y="1774"/>
                </a:lnTo>
                <a:lnTo>
                  <a:pt x="620" y="1737"/>
                </a:lnTo>
                <a:lnTo>
                  <a:pt x="594" y="1727"/>
                </a:lnTo>
                <a:lnTo>
                  <a:pt x="582" y="1722"/>
                </a:lnTo>
                <a:lnTo>
                  <a:pt x="566" y="1708"/>
                </a:lnTo>
                <a:lnTo>
                  <a:pt x="565" y="1703"/>
                </a:lnTo>
                <a:lnTo>
                  <a:pt x="566" y="1700"/>
                </a:lnTo>
                <a:lnTo>
                  <a:pt x="569" y="1689"/>
                </a:lnTo>
                <a:lnTo>
                  <a:pt x="568" y="1689"/>
                </a:lnTo>
                <a:lnTo>
                  <a:pt x="568" y="1682"/>
                </a:lnTo>
                <a:lnTo>
                  <a:pt x="567" y="1679"/>
                </a:lnTo>
                <a:lnTo>
                  <a:pt x="567" y="1671"/>
                </a:lnTo>
                <a:lnTo>
                  <a:pt x="577" y="1660"/>
                </a:lnTo>
                <a:lnTo>
                  <a:pt x="582" y="1653"/>
                </a:lnTo>
                <a:lnTo>
                  <a:pt x="594" y="1644"/>
                </a:lnTo>
                <a:lnTo>
                  <a:pt x="619" y="1621"/>
                </a:lnTo>
                <a:lnTo>
                  <a:pt x="629" y="1619"/>
                </a:lnTo>
                <a:lnTo>
                  <a:pt x="657" y="1626"/>
                </a:lnTo>
                <a:lnTo>
                  <a:pt x="661" y="1626"/>
                </a:lnTo>
                <a:lnTo>
                  <a:pt x="670" y="1624"/>
                </a:lnTo>
                <a:lnTo>
                  <a:pt x="675" y="1620"/>
                </a:lnTo>
                <a:lnTo>
                  <a:pt x="679" y="1613"/>
                </a:lnTo>
                <a:lnTo>
                  <a:pt x="679" y="1608"/>
                </a:lnTo>
                <a:lnTo>
                  <a:pt x="679" y="1603"/>
                </a:lnTo>
                <a:lnTo>
                  <a:pt x="675" y="1594"/>
                </a:lnTo>
                <a:lnTo>
                  <a:pt x="668" y="1581"/>
                </a:lnTo>
                <a:lnTo>
                  <a:pt x="665" y="1573"/>
                </a:lnTo>
                <a:lnTo>
                  <a:pt x="664" y="1565"/>
                </a:lnTo>
                <a:lnTo>
                  <a:pt x="610" y="1575"/>
                </a:lnTo>
                <a:lnTo>
                  <a:pt x="615" y="1545"/>
                </a:lnTo>
                <a:lnTo>
                  <a:pt x="583" y="1535"/>
                </a:lnTo>
                <a:lnTo>
                  <a:pt x="576" y="1531"/>
                </a:lnTo>
                <a:lnTo>
                  <a:pt x="555" y="1524"/>
                </a:lnTo>
                <a:lnTo>
                  <a:pt x="550" y="1524"/>
                </a:lnTo>
                <a:lnTo>
                  <a:pt x="545" y="1522"/>
                </a:lnTo>
                <a:lnTo>
                  <a:pt x="526" y="1519"/>
                </a:lnTo>
                <a:lnTo>
                  <a:pt x="529" y="1524"/>
                </a:lnTo>
                <a:lnTo>
                  <a:pt x="529" y="1527"/>
                </a:lnTo>
                <a:lnTo>
                  <a:pt x="526" y="1527"/>
                </a:lnTo>
                <a:lnTo>
                  <a:pt x="525" y="1527"/>
                </a:lnTo>
                <a:lnTo>
                  <a:pt x="523" y="1527"/>
                </a:lnTo>
                <a:lnTo>
                  <a:pt x="519" y="1529"/>
                </a:lnTo>
                <a:lnTo>
                  <a:pt x="517" y="1528"/>
                </a:lnTo>
                <a:lnTo>
                  <a:pt x="514" y="1529"/>
                </a:lnTo>
                <a:lnTo>
                  <a:pt x="494" y="1512"/>
                </a:lnTo>
                <a:lnTo>
                  <a:pt x="492" y="1515"/>
                </a:lnTo>
                <a:lnTo>
                  <a:pt x="477" y="1506"/>
                </a:lnTo>
                <a:lnTo>
                  <a:pt x="473" y="1503"/>
                </a:lnTo>
                <a:lnTo>
                  <a:pt x="470" y="1501"/>
                </a:lnTo>
                <a:lnTo>
                  <a:pt x="453" y="1485"/>
                </a:lnTo>
                <a:lnTo>
                  <a:pt x="448" y="1482"/>
                </a:lnTo>
                <a:lnTo>
                  <a:pt x="438" y="1482"/>
                </a:lnTo>
                <a:lnTo>
                  <a:pt x="429" y="1480"/>
                </a:lnTo>
                <a:lnTo>
                  <a:pt x="421" y="1508"/>
                </a:lnTo>
                <a:lnTo>
                  <a:pt x="402" y="1502"/>
                </a:lnTo>
                <a:lnTo>
                  <a:pt x="400" y="1502"/>
                </a:lnTo>
                <a:lnTo>
                  <a:pt x="398" y="1499"/>
                </a:lnTo>
                <a:lnTo>
                  <a:pt x="394" y="1497"/>
                </a:lnTo>
                <a:lnTo>
                  <a:pt x="394" y="1496"/>
                </a:lnTo>
                <a:lnTo>
                  <a:pt x="386" y="1496"/>
                </a:lnTo>
                <a:lnTo>
                  <a:pt x="385" y="1481"/>
                </a:lnTo>
                <a:lnTo>
                  <a:pt x="376" y="1482"/>
                </a:lnTo>
                <a:lnTo>
                  <a:pt x="379" y="1469"/>
                </a:lnTo>
                <a:lnTo>
                  <a:pt x="368" y="1469"/>
                </a:lnTo>
                <a:lnTo>
                  <a:pt x="350" y="1461"/>
                </a:lnTo>
                <a:lnTo>
                  <a:pt x="341" y="1467"/>
                </a:lnTo>
                <a:lnTo>
                  <a:pt x="317" y="1477"/>
                </a:lnTo>
                <a:lnTo>
                  <a:pt x="302" y="1487"/>
                </a:lnTo>
                <a:lnTo>
                  <a:pt x="301" y="1476"/>
                </a:lnTo>
                <a:lnTo>
                  <a:pt x="298" y="1465"/>
                </a:lnTo>
                <a:lnTo>
                  <a:pt x="296" y="1465"/>
                </a:lnTo>
                <a:lnTo>
                  <a:pt x="294" y="1456"/>
                </a:lnTo>
                <a:lnTo>
                  <a:pt x="291" y="1458"/>
                </a:lnTo>
                <a:lnTo>
                  <a:pt x="289" y="1453"/>
                </a:lnTo>
                <a:lnTo>
                  <a:pt x="286" y="1454"/>
                </a:lnTo>
                <a:lnTo>
                  <a:pt x="285" y="1451"/>
                </a:lnTo>
                <a:lnTo>
                  <a:pt x="282" y="1454"/>
                </a:lnTo>
                <a:lnTo>
                  <a:pt x="277" y="1453"/>
                </a:lnTo>
                <a:lnTo>
                  <a:pt x="274" y="1454"/>
                </a:lnTo>
                <a:lnTo>
                  <a:pt x="272" y="1455"/>
                </a:lnTo>
                <a:lnTo>
                  <a:pt x="272" y="1459"/>
                </a:lnTo>
                <a:lnTo>
                  <a:pt x="270" y="1459"/>
                </a:lnTo>
                <a:lnTo>
                  <a:pt x="268" y="1461"/>
                </a:lnTo>
                <a:lnTo>
                  <a:pt x="266" y="1460"/>
                </a:lnTo>
                <a:lnTo>
                  <a:pt x="263" y="1461"/>
                </a:lnTo>
                <a:lnTo>
                  <a:pt x="262" y="1464"/>
                </a:lnTo>
                <a:lnTo>
                  <a:pt x="261" y="1465"/>
                </a:lnTo>
                <a:lnTo>
                  <a:pt x="261" y="1466"/>
                </a:lnTo>
                <a:lnTo>
                  <a:pt x="258" y="1467"/>
                </a:lnTo>
                <a:lnTo>
                  <a:pt x="251" y="1461"/>
                </a:lnTo>
                <a:lnTo>
                  <a:pt x="250" y="1459"/>
                </a:lnTo>
                <a:lnTo>
                  <a:pt x="240" y="1453"/>
                </a:lnTo>
                <a:lnTo>
                  <a:pt x="230" y="1449"/>
                </a:lnTo>
                <a:lnTo>
                  <a:pt x="222" y="1447"/>
                </a:lnTo>
                <a:lnTo>
                  <a:pt x="216" y="1447"/>
                </a:lnTo>
                <a:lnTo>
                  <a:pt x="214" y="1444"/>
                </a:lnTo>
                <a:lnTo>
                  <a:pt x="210" y="1443"/>
                </a:lnTo>
                <a:lnTo>
                  <a:pt x="203" y="1439"/>
                </a:lnTo>
                <a:lnTo>
                  <a:pt x="199" y="1437"/>
                </a:lnTo>
                <a:lnTo>
                  <a:pt x="189" y="1437"/>
                </a:lnTo>
                <a:lnTo>
                  <a:pt x="186" y="1435"/>
                </a:lnTo>
                <a:lnTo>
                  <a:pt x="181" y="1437"/>
                </a:lnTo>
                <a:lnTo>
                  <a:pt x="176" y="1434"/>
                </a:lnTo>
                <a:lnTo>
                  <a:pt x="173" y="1433"/>
                </a:lnTo>
                <a:lnTo>
                  <a:pt x="170" y="1429"/>
                </a:lnTo>
                <a:lnTo>
                  <a:pt x="167" y="1428"/>
                </a:lnTo>
                <a:lnTo>
                  <a:pt x="161" y="1422"/>
                </a:lnTo>
                <a:lnTo>
                  <a:pt x="146" y="1410"/>
                </a:lnTo>
                <a:lnTo>
                  <a:pt x="130" y="1402"/>
                </a:lnTo>
                <a:lnTo>
                  <a:pt x="125" y="1394"/>
                </a:lnTo>
                <a:lnTo>
                  <a:pt x="120" y="1386"/>
                </a:lnTo>
                <a:lnTo>
                  <a:pt x="104" y="1354"/>
                </a:lnTo>
                <a:lnTo>
                  <a:pt x="99" y="1341"/>
                </a:lnTo>
                <a:lnTo>
                  <a:pt x="91" y="1337"/>
                </a:lnTo>
                <a:lnTo>
                  <a:pt x="56" y="1355"/>
                </a:lnTo>
                <a:lnTo>
                  <a:pt x="55" y="1353"/>
                </a:lnTo>
                <a:lnTo>
                  <a:pt x="45" y="1346"/>
                </a:lnTo>
                <a:lnTo>
                  <a:pt x="38" y="1343"/>
                </a:lnTo>
                <a:lnTo>
                  <a:pt x="34" y="1339"/>
                </a:lnTo>
                <a:lnTo>
                  <a:pt x="31" y="1341"/>
                </a:lnTo>
                <a:lnTo>
                  <a:pt x="28" y="1339"/>
                </a:lnTo>
                <a:lnTo>
                  <a:pt x="21" y="1332"/>
                </a:lnTo>
                <a:lnTo>
                  <a:pt x="13" y="1328"/>
                </a:lnTo>
                <a:lnTo>
                  <a:pt x="8" y="1326"/>
                </a:lnTo>
                <a:lnTo>
                  <a:pt x="6" y="1321"/>
                </a:lnTo>
                <a:lnTo>
                  <a:pt x="0" y="1317"/>
                </a:lnTo>
                <a:lnTo>
                  <a:pt x="34" y="1264"/>
                </a:lnTo>
                <a:lnTo>
                  <a:pt x="120" y="1130"/>
                </a:lnTo>
                <a:lnTo>
                  <a:pt x="124" y="1125"/>
                </a:lnTo>
                <a:lnTo>
                  <a:pt x="150" y="1104"/>
                </a:lnTo>
                <a:lnTo>
                  <a:pt x="189" y="1072"/>
                </a:lnTo>
                <a:lnTo>
                  <a:pt x="221" y="1049"/>
                </a:lnTo>
                <a:lnTo>
                  <a:pt x="421" y="904"/>
                </a:lnTo>
                <a:lnTo>
                  <a:pt x="433" y="915"/>
                </a:lnTo>
                <a:lnTo>
                  <a:pt x="446" y="915"/>
                </a:lnTo>
                <a:lnTo>
                  <a:pt x="448" y="915"/>
                </a:lnTo>
                <a:lnTo>
                  <a:pt x="448" y="905"/>
                </a:lnTo>
                <a:lnTo>
                  <a:pt x="445" y="897"/>
                </a:lnTo>
                <a:lnTo>
                  <a:pt x="440" y="880"/>
                </a:lnTo>
                <a:lnTo>
                  <a:pt x="438" y="859"/>
                </a:lnTo>
                <a:lnTo>
                  <a:pt x="460" y="853"/>
                </a:lnTo>
                <a:lnTo>
                  <a:pt x="471" y="852"/>
                </a:lnTo>
                <a:lnTo>
                  <a:pt x="470" y="848"/>
                </a:lnTo>
                <a:lnTo>
                  <a:pt x="482" y="847"/>
                </a:lnTo>
                <a:lnTo>
                  <a:pt x="492" y="843"/>
                </a:lnTo>
                <a:lnTo>
                  <a:pt x="507" y="827"/>
                </a:lnTo>
                <a:lnTo>
                  <a:pt x="509" y="827"/>
                </a:lnTo>
                <a:lnTo>
                  <a:pt x="512" y="825"/>
                </a:lnTo>
                <a:lnTo>
                  <a:pt x="518" y="819"/>
                </a:lnTo>
                <a:lnTo>
                  <a:pt x="605" y="794"/>
                </a:lnTo>
                <a:lnTo>
                  <a:pt x="609" y="794"/>
                </a:lnTo>
                <a:lnTo>
                  <a:pt x="608" y="794"/>
                </a:lnTo>
                <a:lnTo>
                  <a:pt x="643" y="774"/>
                </a:lnTo>
                <a:lnTo>
                  <a:pt x="648" y="776"/>
                </a:lnTo>
                <a:lnTo>
                  <a:pt x="651" y="776"/>
                </a:lnTo>
                <a:lnTo>
                  <a:pt x="648" y="773"/>
                </a:lnTo>
                <a:lnTo>
                  <a:pt x="651" y="771"/>
                </a:lnTo>
                <a:lnTo>
                  <a:pt x="648" y="762"/>
                </a:lnTo>
                <a:lnTo>
                  <a:pt x="649" y="763"/>
                </a:lnTo>
                <a:lnTo>
                  <a:pt x="651" y="757"/>
                </a:lnTo>
                <a:lnTo>
                  <a:pt x="646" y="730"/>
                </a:lnTo>
                <a:lnTo>
                  <a:pt x="645" y="725"/>
                </a:lnTo>
                <a:lnTo>
                  <a:pt x="635" y="705"/>
                </a:lnTo>
                <a:lnTo>
                  <a:pt x="633" y="702"/>
                </a:lnTo>
                <a:lnTo>
                  <a:pt x="637" y="702"/>
                </a:lnTo>
                <a:lnTo>
                  <a:pt x="638" y="675"/>
                </a:lnTo>
                <a:lnTo>
                  <a:pt x="633" y="670"/>
                </a:lnTo>
                <a:lnTo>
                  <a:pt x="625" y="652"/>
                </a:lnTo>
                <a:lnTo>
                  <a:pt x="629" y="652"/>
                </a:lnTo>
                <a:lnTo>
                  <a:pt x="653" y="648"/>
                </a:lnTo>
                <a:lnTo>
                  <a:pt x="672" y="646"/>
                </a:lnTo>
                <a:lnTo>
                  <a:pt x="684" y="644"/>
                </a:lnTo>
                <a:lnTo>
                  <a:pt x="700" y="634"/>
                </a:lnTo>
                <a:lnTo>
                  <a:pt x="704" y="625"/>
                </a:lnTo>
                <a:lnTo>
                  <a:pt x="705" y="624"/>
                </a:lnTo>
                <a:lnTo>
                  <a:pt x="715" y="619"/>
                </a:lnTo>
                <a:lnTo>
                  <a:pt x="721" y="616"/>
                </a:lnTo>
                <a:lnTo>
                  <a:pt x="726" y="614"/>
                </a:lnTo>
                <a:lnTo>
                  <a:pt x="737" y="607"/>
                </a:lnTo>
                <a:lnTo>
                  <a:pt x="747" y="603"/>
                </a:lnTo>
                <a:lnTo>
                  <a:pt x="771" y="595"/>
                </a:lnTo>
                <a:lnTo>
                  <a:pt x="864" y="567"/>
                </a:lnTo>
                <a:lnTo>
                  <a:pt x="937" y="544"/>
                </a:lnTo>
                <a:lnTo>
                  <a:pt x="939" y="544"/>
                </a:lnTo>
                <a:lnTo>
                  <a:pt x="942" y="534"/>
                </a:lnTo>
                <a:lnTo>
                  <a:pt x="948" y="529"/>
                </a:lnTo>
                <a:lnTo>
                  <a:pt x="955" y="528"/>
                </a:lnTo>
                <a:lnTo>
                  <a:pt x="955" y="526"/>
                </a:lnTo>
                <a:lnTo>
                  <a:pt x="953" y="519"/>
                </a:lnTo>
                <a:lnTo>
                  <a:pt x="955" y="513"/>
                </a:lnTo>
                <a:lnTo>
                  <a:pt x="956" y="512"/>
                </a:lnTo>
                <a:lnTo>
                  <a:pt x="957" y="511"/>
                </a:lnTo>
                <a:lnTo>
                  <a:pt x="961" y="507"/>
                </a:lnTo>
                <a:lnTo>
                  <a:pt x="941" y="484"/>
                </a:lnTo>
                <a:lnTo>
                  <a:pt x="936" y="473"/>
                </a:lnTo>
                <a:lnTo>
                  <a:pt x="932" y="463"/>
                </a:lnTo>
                <a:lnTo>
                  <a:pt x="932" y="455"/>
                </a:lnTo>
                <a:lnTo>
                  <a:pt x="932" y="452"/>
                </a:lnTo>
                <a:lnTo>
                  <a:pt x="935" y="442"/>
                </a:lnTo>
                <a:lnTo>
                  <a:pt x="942" y="425"/>
                </a:lnTo>
                <a:lnTo>
                  <a:pt x="945" y="416"/>
                </a:lnTo>
                <a:lnTo>
                  <a:pt x="945" y="411"/>
                </a:lnTo>
                <a:lnTo>
                  <a:pt x="942" y="403"/>
                </a:lnTo>
                <a:lnTo>
                  <a:pt x="929" y="383"/>
                </a:lnTo>
                <a:lnTo>
                  <a:pt x="921" y="374"/>
                </a:lnTo>
                <a:lnTo>
                  <a:pt x="909" y="363"/>
                </a:lnTo>
                <a:lnTo>
                  <a:pt x="904" y="359"/>
                </a:lnTo>
                <a:lnTo>
                  <a:pt x="886" y="352"/>
                </a:lnTo>
                <a:lnTo>
                  <a:pt x="873" y="346"/>
                </a:lnTo>
                <a:lnTo>
                  <a:pt x="866" y="343"/>
                </a:lnTo>
                <a:lnTo>
                  <a:pt x="857" y="341"/>
                </a:lnTo>
                <a:lnTo>
                  <a:pt x="854" y="339"/>
                </a:lnTo>
                <a:lnTo>
                  <a:pt x="849" y="335"/>
                </a:lnTo>
                <a:lnTo>
                  <a:pt x="836" y="310"/>
                </a:lnTo>
                <a:lnTo>
                  <a:pt x="820" y="283"/>
                </a:lnTo>
                <a:lnTo>
                  <a:pt x="819" y="277"/>
                </a:lnTo>
                <a:lnTo>
                  <a:pt x="816" y="257"/>
                </a:lnTo>
                <a:lnTo>
                  <a:pt x="814" y="254"/>
                </a:lnTo>
                <a:lnTo>
                  <a:pt x="807" y="242"/>
                </a:lnTo>
                <a:lnTo>
                  <a:pt x="798" y="239"/>
                </a:lnTo>
                <a:lnTo>
                  <a:pt x="776" y="230"/>
                </a:lnTo>
                <a:lnTo>
                  <a:pt x="769" y="226"/>
                </a:lnTo>
                <a:lnTo>
                  <a:pt x="742" y="203"/>
                </a:lnTo>
                <a:lnTo>
                  <a:pt x="739" y="198"/>
                </a:lnTo>
                <a:lnTo>
                  <a:pt x="737" y="191"/>
                </a:lnTo>
                <a:lnTo>
                  <a:pt x="734" y="182"/>
                </a:lnTo>
                <a:lnTo>
                  <a:pt x="733" y="177"/>
                </a:lnTo>
                <a:lnTo>
                  <a:pt x="734" y="169"/>
                </a:lnTo>
                <a:lnTo>
                  <a:pt x="741" y="155"/>
                </a:lnTo>
                <a:lnTo>
                  <a:pt x="742" y="156"/>
                </a:lnTo>
                <a:lnTo>
                  <a:pt x="753" y="159"/>
                </a:lnTo>
                <a:lnTo>
                  <a:pt x="765" y="158"/>
                </a:lnTo>
                <a:lnTo>
                  <a:pt x="769" y="160"/>
                </a:lnTo>
                <a:lnTo>
                  <a:pt x="772" y="159"/>
                </a:lnTo>
                <a:lnTo>
                  <a:pt x="775" y="160"/>
                </a:lnTo>
                <a:lnTo>
                  <a:pt x="784" y="170"/>
                </a:lnTo>
                <a:lnTo>
                  <a:pt x="797" y="181"/>
                </a:lnTo>
                <a:lnTo>
                  <a:pt x="806" y="188"/>
                </a:lnTo>
                <a:lnTo>
                  <a:pt x="816" y="174"/>
                </a:lnTo>
                <a:lnTo>
                  <a:pt x="822" y="175"/>
                </a:lnTo>
                <a:lnTo>
                  <a:pt x="830" y="172"/>
                </a:lnTo>
                <a:lnTo>
                  <a:pt x="839" y="171"/>
                </a:lnTo>
                <a:lnTo>
                  <a:pt x="841" y="167"/>
                </a:lnTo>
                <a:lnTo>
                  <a:pt x="843" y="171"/>
                </a:lnTo>
                <a:lnTo>
                  <a:pt x="843" y="172"/>
                </a:lnTo>
                <a:lnTo>
                  <a:pt x="844" y="171"/>
                </a:lnTo>
                <a:lnTo>
                  <a:pt x="844" y="170"/>
                </a:lnTo>
                <a:lnTo>
                  <a:pt x="871" y="174"/>
                </a:lnTo>
                <a:lnTo>
                  <a:pt x="882" y="174"/>
                </a:lnTo>
                <a:lnTo>
                  <a:pt x="889" y="170"/>
                </a:lnTo>
                <a:lnTo>
                  <a:pt x="893" y="166"/>
                </a:lnTo>
                <a:lnTo>
                  <a:pt x="921" y="149"/>
                </a:lnTo>
                <a:lnTo>
                  <a:pt x="951" y="134"/>
                </a:lnTo>
                <a:lnTo>
                  <a:pt x="980" y="111"/>
                </a:lnTo>
                <a:lnTo>
                  <a:pt x="982" y="111"/>
                </a:lnTo>
                <a:lnTo>
                  <a:pt x="994" y="98"/>
                </a:lnTo>
                <a:lnTo>
                  <a:pt x="1000" y="94"/>
                </a:lnTo>
                <a:lnTo>
                  <a:pt x="1005" y="87"/>
                </a:lnTo>
                <a:lnTo>
                  <a:pt x="1012" y="81"/>
                </a:lnTo>
                <a:lnTo>
                  <a:pt x="995" y="45"/>
                </a:lnTo>
                <a:lnTo>
                  <a:pt x="1021" y="21"/>
                </a:lnTo>
                <a:lnTo>
                  <a:pt x="1017" y="15"/>
                </a:lnTo>
                <a:lnTo>
                  <a:pt x="1016" y="9"/>
                </a:lnTo>
                <a:lnTo>
                  <a:pt x="1031" y="7"/>
                </a:lnTo>
                <a:lnTo>
                  <a:pt x="1033" y="0"/>
                </a:lnTo>
                <a:lnTo>
                  <a:pt x="1060" y="13"/>
                </a:lnTo>
                <a:lnTo>
                  <a:pt x="1074" y="21"/>
                </a:lnTo>
                <a:lnTo>
                  <a:pt x="1079" y="22"/>
                </a:lnTo>
                <a:lnTo>
                  <a:pt x="1080" y="25"/>
                </a:lnTo>
                <a:lnTo>
                  <a:pt x="1084" y="28"/>
                </a:lnTo>
                <a:lnTo>
                  <a:pt x="1118" y="66"/>
                </a:lnTo>
                <a:lnTo>
                  <a:pt x="1135" y="78"/>
                </a:lnTo>
                <a:lnTo>
                  <a:pt x="1153" y="86"/>
                </a:lnTo>
                <a:lnTo>
                  <a:pt x="1160" y="91"/>
                </a:lnTo>
                <a:lnTo>
                  <a:pt x="1170" y="95"/>
                </a:lnTo>
                <a:lnTo>
                  <a:pt x="1180" y="106"/>
                </a:lnTo>
                <a:lnTo>
                  <a:pt x="1185" y="112"/>
                </a:lnTo>
                <a:lnTo>
                  <a:pt x="1186" y="116"/>
                </a:lnTo>
                <a:lnTo>
                  <a:pt x="1182" y="122"/>
                </a:lnTo>
                <a:lnTo>
                  <a:pt x="1182" y="124"/>
                </a:lnTo>
                <a:lnTo>
                  <a:pt x="1186" y="128"/>
                </a:lnTo>
                <a:lnTo>
                  <a:pt x="1193" y="130"/>
                </a:lnTo>
                <a:lnTo>
                  <a:pt x="1197" y="133"/>
                </a:lnTo>
                <a:lnTo>
                  <a:pt x="1197" y="139"/>
                </a:lnTo>
                <a:lnTo>
                  <a:pt x="1195" y="146"/>
                </a:lnTo>
                <a:lnTo>
                  <a:pt x="1193" y="153"/>
                </a:lnTo>
                <a:lnTo>
                  <a:pt x="1201" y="162"/>
                </a:lnTo>
                <a:lnTo>
                  <a:pt x="1202" y="167"/>
                </a:lnTo>
                <a:lnTo>
                  <a:pt x="1208" y="177"/>
                </a:lnTo>
                <a:lnTo>
                  <a:pt x="1214" y="191"/>
                </a:lnTo>
                <a:lnTo>
                  <a:pt x="1219" y="203"/>
                </a:lnTo>
                <a:lnTo>
                  <a:pt x="1227" y="223"/>
                </a:lnTo>
                <a:lnTo>
                  <a:pt x="1229" y="229"/>
                </a:lnTo>
                <a:lnTo>
                  <a:pt x="1229" y="235"/>
                </a:lnTo>
                <a:lnTo>
                  <a:pt x="1234" y="244"/>
                </a:lnTo>
                <a:lnTo>
                  <a:pt x="1234" y="246"/>
                </a:lnTo>
                <a:lnTo>
                  <a:pt x="1233" y="254"/>
                </a:lnTo>
                <a:lnTo>
                  <a:pt x="1234" y="265"/>
                </a:lnTo>
                <a:lnTo>
                  <a:pt x="1230" y="272"/>
                </a:lnTo>
                <a:lnTo>
                  <a:pt x="1230" y="274"/>
                </a:lnTo>
                <a:lnTo>
                  <a:pt x="1234" y="293"/>
                </a:lnTo>
                <a:lnTo>
                  <a:pt x="1236" y="299"/>
                </a:lnTo>
                <a:lnTo>
                  <a:pt x="1247" y="313"/>
                </a:lnTo>
                <a:lnTo>
                  <a:pt x="1268" y="292"/>
                </a:lnTo>
                <a:lnTo>
                  <a:pt x="1275" y="287"/>
                </a:lnTo>
                <a:lnTo>
                  <a:pt x="1277" y="288"/>
                </a:lnTo>
                <a:lnTo>
                  <a:pt x="1283" y="284"/>
                </a:lnTo>
                <a:lnTo>
                  <a:pt x="1270" y="265"/>
                </a:lnTo>
                <a:lnTo>
                  <a:pt x="1284" y="257"/>
                </a:lnTo>
                <a:lnTo>
                  <a:pt x="1283" y="255"/>
                </a:lnTo>
                <a:lnTo>
                  <a:pt x="1288" y="254"/>
                </a:lnTo>
                <a:lnTo>
                  <a:pt x="1303" y="265"/>
                </a:lnTo>
                <a:lnTo>
                  <a:pt x="1309" y="270"/>
                </a:lnTo>
                <a:lnTo>
                  <a:pt x="1313" y="277"/>
                </a:lnTo>
                <a:lnTo>
                  <a:pt x="1316" y="287"/>
                </a:lnTo>
                <a:lnTo>
                  <a:pt x="1331" y="302"/>
                </a:lnTo>
                <a:lnTo>
                  <a:pt x="1332" y="298"/>
                </a:lnTo>
                <a:lnTo>
                  <a:pt x="1331" y="290"/>
                </a:lnTo>
                <a:lnTo>
                  <a:pt x="1330" y="284"/>
                </a:lnTo>
                <a:lnTo>
                  <a:pt x="1325" y="276"/>
                </a:lnTo>
                <a:lnTo>
                  <a:pt x="1321" y="266"/>
                </a:lnTo>
                <a:lnTo>
                  <a:pt x="1336" y="258"/>
                </a:lnTo>
                <a:lnTo>
                  <a:pt x="1339" y="262"/>
                </a:lnTo>
                <a:lnTo>
                  <a:pt x="1343" y="267"/>
                </a:lnTo>
                <a:lnTo>
                  <a:pt x="1350" y="255"/>
                </a:lnTo>
                <a:lnTo>
                  <a:pt x="1355" y="258"/>
                </a:lnTo>
                <a:lnTo>
                  <a:pt x="1372" y="251"/>
                </a:lnTo>
                <a:lnTo>
                  <a:pt x="1373" y="249"/>
                </a:lnTo>
                <a:lnTo>
                  <a:pt x="1373" y="245"/>
                </a:lnTo>
                <a:lnTo>
                  <a:pt x="1379" y="245"/>
                </a:lnTo>
                <a:lnTo>
                  <a:pt x="1378" y="236"/>
                </a:lnTo>
                <a:lnTo>
                  <a:pt x="1386" y="239"/>
                </a:lnTo>
                <a:lnTo>
                  <a:pt x="1388" y="245"/>
                </a:lnTo>
                <a:lnTo>
                  <a:pt x="1393" y="242"/>
                </a:lnTo>
                <a:lnTo>
                  <a:pt x="1394" y="246"/>
                </a:lnTo>
                <a:lnTo>
                  <a:pt x="1399" y="251"/>
                </a:lnTo>
                <a:lnTo>
                  <a:pt x="1401" y="249"/>
                </a:lnTo>
                <a:lnTo>
                  <a:pt x="1402" y="249"/>
                </a:lnTo>
                <a:lnTo>
                  <a:pt x="1411" y="244"/>
                </a:lnTo>
                <a:lnTo>
                  <a:pt x="1414" y="240"/>
                </a:lnTo>
                <a:lnTo>
                  <a:pt x="1416" y="238"/>
                </a:lnTo>
                <a:lnTo>
                  <a:pt x="1405" y="229"/>
                </a:lnTo>
                <a:lnTo>
                  <a:pt x="1396" y="222"/>
                </a:lnTo>
                <a:lnTo>
                  <a:pt x="1398" y="219"/>
                </a:lnTo>
                <a:lnTo>
                  <a:pt x="1404" y="204"/>
                </a:lnTo>
                <a:lnTo>
                  <a:pt x="1406" y="206"/>
                </a:lnTo>
                <a:lnTo>
                  <a:pt x="1415" y="188"/>
                </a:lnTo>
                <a:lnTo>
                  <a:pt x="1425" y="172"/>
                </a:lnTo>
                <a:lnTo>
                  <a:pt x="1428" y="174"/>
                </a:lnTo>
                <a:lnTo>
                  <a:pt x="1431" y="165"/>
                </a:lnTo>
                <a:lnTo>
                  <a:pt x="1431" y="161"/>
                </a:lnTo>
                <a:lnTo>
                  <a:pt x="1430" y="156"/>
                </a:lnTo>
                <a:lnTo>
                  <a:pt x="1427" y="155"/>
                </a:lnTo>
                <a:lnTo>
                  <a:pt x="1426" y="153"/>
                </a:lnTo>
                <a:lnTo>
                  <a:pt x="1428" y="146"/>
                </a:lnTo>
                <a:lnTo>
                  <a:pt x="1427" y="142"/>
                </a:lnTo>
                <a:lnTo>
                  <a:pt x="1428" y="133"/>
                </a:lnTo>
                <a:lnTo>
                  <a:pt x="1431" y="127"/>
                </a:lnTo>
                <a:lnTo>
                  <a:pt x="1437" y="130"/>
                </a:lnTo>
                <a:lnTo>
                  <a:pt x="1443" y="134"/>
                </a:lnTo>
                <a:lnTo>
                  <a:pt x="1446" y="137"/>
                </a:lnTo>
                <a:lnTo>
                  <a:pt x="1452" y="145"/>
                </a:lnTo>
                <a:lnTo>
                  <a:pt x="1457" y="151"/>
                </a:lnTo>
                <a:lnTo>
                  <a:pt x="1474" y="159"/>
                </a:lnTo>
                <a:lnTo>
                  <a:pt x="1474" y="165"/>
                </a:lnTo>
                <a:lnTo>
                  <a:pt x="1465" y="172"/>
                </a:lnTo>
                <a:lnTo>
                  <a:pt x="1457" y="186"/>
                </a:lnTo>
                <a:lnTo>
                  <a:pt x="1454" y="196"/>
                </a:lnTo>
                <a:lnTo>
                  <a:pt x="1452" y="202"/>
                </a:lnTo>
                <a:lnTo>
                  <a:pt x="1453" y="208"/>
                </a:lnTo>
                <a:lnTo>
                  <a:pt x="1449" y="217"/>
                </a:lnTo>
                <a:lnTo>
                  <a:pt x="1443" y="219"/>
                </a:lnTo>
                <a:lnTo>
                  <a:pt x="1439" y="236"/>
                </a:lnTo>
                <a:lnTo>
                  <a:pt x="1443" y="241"/>
                </a:lnTo>
                <a:lnTo>
                  <a:pt x="1454" y="241"/>
                </a:lnTo>
                <a:lnTo>
                  <a:pt x="1457" y="250"/>
                </a:lnTo>
                <a:lnTo>
                  <a:pt x="1458" y="257"/>
                </a:lnTo>
                <a:lnTo>
                  <a:pt x="1460" y="261"/>
                </a:lnTo>
                <a:lnTo>
                  <a:pt x="1460" y="263"/>
                </a:lnTo>
                <a:lnTo>
                  <a:pt x="1463" y="272"/>
                </a:lnTo>
                <a:lnTo>
                  <a:pt x="1464" y="277"/>
                </a:lnTo>
                <a:lnTo>
                  <a:pt x="1462" y="279"/>
                </a:lnTo>
                <a:lnTo>
                  <a:pt x="1462" y="284"/>
                </a:lnTo>
                <a:lnTo>
                  <a:pt x="1487" y="304"/>
                </a:lnTo>
                <a:lnTo>
                  <a:pt x="1495" y="308"/>
                </a:lnTo>
                <a:lnTo>
                  <a:pt x="1497" y="309"/>
                </a:lnTo>
                <a:lnTo>
                  <a:pt x="1529" y="334"/>
                </a:lnTo>
                <a:lnTo>
                  <a:pt x="1530" y="339"/>
                </a:lnTo>
                <a:lnTo>
                  <a:pt x="1534" y="339"/>
                </a:lnTo>
                <a:lnTo>
                  <a:pt x="1546" y="350"/>
                </a:lnTo>
                <a:lnTo>
                  <a:pt x="1550" y="351"/>
                </a:lnTo>
                <a:lnTo>
                  <a:pt x="1581" y="359"/>
                </a:lnTo>
                <a:lnTo>
                  <a:pt x="1592" y="358"/>
                </a:lnTo>
                <a:lnTo>
                  <a:pt x="1593" y="361"/>
                </a:lnTo>
                <a:lnTo>
                  <a:pt x="1591" y="362"/>
                </a:lnTo>
                <a:lnTo>
                  <a:pt x="1598" y="364"/>
                </a:lnTo>
                <a:lnTo>
                  <a:pt x="1603" y="357"/>
                </a:lnTo>
                <a:lnTo>
                  <a:pt x="1617" y="358"/>
                </a:lnTo>
                <a:lnTo>
                  <a:pt x="1620" y="358"/>
                </a:lnTo>
                <a:lnTo>
                  <a:pt x="1623" y="356"/>
                </a:lnTo>
                <a:lnTo>
                  <a:pt x="1623" y="358"/>
                </a:lnTo>
                <a:lnTo>
                  <a:pt x="1628" y="363"/>
                </a:lnTo>
                <a:lnTo>
                  <a:pt x="1633" y="373"/>
                </a:lnTo>
                <a:lnTo>
                  <a:pt x="1631" y="375"/>
                </a:lnTo>
                <a:lnTo>
                  <a:pt x="1633" y="379"/>
                </a:lnTo>
                <a:lnTo>
                  <a:pt x="1635" y="380"/>
                </a:lnTo>
                <a:lnTo>
                  <a:pt x="1638" y="380"/>
                </a:lnTo>
                <a:lnTo>
                  <a:pt x="1644" y="375"/>
                </a:lnTo>
                <a:lnTo>
                  <a:pt x="1645" y="375"/>
                </a:lnTo>
                <a:lnTo>
                  <a:pt x="1647" y="374"/>
                </a:lnTo>
                <a:lnTo>
                  <a:pt x="1650" y="375"/>
                </a:lnTo>
                <a:lnTo>
                  <a:pt x="1652" y="378"/>
                </a:lnTo>
                <a:lnTo>
                  <a:pt x="1656" y="384"/>
                </a:lnTo>
                <a:lnTo>
                  <a:pt x="1662" y="387"/>
                </a:lnTo>
                <a:lnTo>
                  <a:pt x="1661" y="391"/>
                </a:lnTo>
                <a:lnTo>
                  <a:pt x="1658" y="395"/>
                </a:lnTo>
                <a:lnTo>
                  <a:pt x="1656" y="403"/>
                </a:lnTo>
                <a:lnTo>
                  <a:pt x="1651" y="416"/>
                </a:lnTo>
                <a:lnTo>
                  <a:pt x="1651" y="420"/>
                </a:lnTo>
                <a:lnTo>
                  <a:pt x="1651" y="423"/>
                </a:lnTo>
                <a:lnTo>
                  <a:pt x="1650" y="428"/>
                </a:lnTo>
                <a:lnTo>
                  <a:pt x="1649" y="433"/>
                </a:lnTo>
                <a:lnTo>
                  <a:pt x="1640" y="446"/>
                </a:lnTo>
                <a:lnTo>
                  <a:pt x="1634" y="458"/>
                </a:lnTo>
                <a:lnTo>
                  <a:pt x="1634" y="464"/>
                </a:lnTo>
                <a:lnTo>
                  <a:pt x="1631" y="470"/>
                </a:lnTo>
                <a:lnTo>
                  <a:pt x="1631" y="475"/>
                </a:lnTo>
                <a:lnTo>
                  <a:pt x="1630" y="478"/>
                </a:lnTo>
                <a:lnTo>
                  <a:pt x="1625" y="481"/>
                </a:lnTo>
                <a:lnTo>
                  <a:pt x="1614" y="492"/>
                </a:lnTo>
                <a:lnTo>
                  <a:pt x="1612" y="494"/>
                </a:lnTo>
                <a:lnTo>
                  <a:pt x="1606" y="496"/>
                </a:lnTo>
                <a:lnTo>
                  <a:pt x="1591" y="502"/>
                </a:lnTo>
                <a:lnTo>
                  <a:pt x="1585" y="511"/>
                </a:lnTo>
                <a:lnTo>
                  <a:pt x="1581" y="515"/>
                </a:lnTo>
                <a:lnTo>
                  <a:pt x="1569" y="513"/>
                </a:lnTo>
                <a:lnTo>
                  <a:pt x="1553" y="519"/>
                </a:lnTo>
                <a:lnTo>
                  <a:pt x="1554" y="543"/>
                </a:lnTo>
                <a:lnTo>
                  <a:pt x="1559" y="565"/>
                </a:lnTo>
                <a:lnTo>
                  <a:pt x="1575" y="556"/>
                </a:lnTo>
                <a:lnTo>
                  <a:pt x="1583" y="563"/>
                </a:lnTo>
                <a:lnTo>
                  <a:pt x="1580" y="569"/>
                </a:lnTo>
                <a:lnTo>
                  <a:pt x="1583" y="571"/>
                </a:lnTo>
                <a:lnTo>
                  <a:pt x="1588" y="579"/>
                </a:lnTo>
                <a:lnTo>
                  <a:pt x="1591" y="580"/>
                </a:lnTo>
                <a:lnTo>
                  <a:pt x="1596" y="587"/>
                </a:lnTo>
                <a:lnTo>
                  <a:pt x="1620" y="601"/>
                </a:lnTo>
                <a:lnTo>
                  <a:pt x="1631" y="608"/>
                </a:lnTo>
                <a:lnTo>
                  <a:pt x="1630" y="612"/>
                </a:lnTo>
                <a:lnTo>
                  <a:pt x="1640" y="618"/>
                </a:lnTo>
                <a:lnTo>
                  <a:pt x="1641" y="614"/>
                </a:lnTo>
                <a:lnTo>
                  <a:pt x="1647" y="617"/>
                </a:lnTo>
                <a:lnTo>
                  <a:pt x="1654" y="619"/>
                </a:lnTo>
                <a:lnTo>
                  <a:pt x="1651" y="623"/>
                </a:lnTo>
                <a:lnTo>
                  <a:pt x="1651" y="624"/>
                </a:lnTo>
                <a:lnTo>
                  <a:pt x="1657" y="628"/>
                </a:lnTo>
                <a:lnTo>
                  <a:pt x="1656" y="648"/>
                </a:lnTo>
                <a:lnTo>
                  <a:pt x="1658" y="645"/>
                </a:lnTo>
                <a:lnTo>
                  <a:pt x="1662" y="643"/>
                </a:lnTo>
                <a:lnTo>
                  <a:pt x="1672" y="636"/>
                </a:lnTo>
                <a:lnTo>
                  <a:pt x="1676" y="635"/>
                </a:lnTo>
                <a:lnTo>
                  <a:pt x="1678" y="636"/>
                </a:lnTo>
                <a:lnTo>
                  <a:pt x="1678" y="638"/>
                </a:lnTo>
                <a:lnTo>
                  <a:pt x="1678" y="641"/>
                </a:lnTo>
                <a:lnTo>
                  <a:pt x="1690" y="650"/>
                </a:lnTo>
                <a:lnTo>
                  <a:pt x="1701" y="655"/>
                </a:lnTo>
                <a:lnTo>
                  <a:pt x="1699" y="661"/>
                </a:lnTo>
                <a:lnTo>
                  <a:pt x="1706" y="666"/>
                </a:lnTo>
                <a:lnTo>
                  <a:pt x="1693" y="678"/>
                </a:lnTo>
                <a:lnTo>
                  <a:pt x="1692" y="683"/>
                </a:lnTo>
                <a:lnTo>
                  <a:pt x="1699" y="687"/>
                </a:lnTo>
                <a:lnTo>
                  <a:pt x="1698" y="688"/>
                </a:lnTo>
                <a:lnTo>
                  <a:pt x="1697" y="688"/>
                </a:lnTo>
                <a:lnTo>
                  <a:pt x="1703" y="693"/>
                </a:lnTo>
                <a:lnTo>
                  <a:pt x="1717" y="708"/>
                </a:lnTo>
                <a:lnTo>
                  <a:pt x="1711" y="719"/>
                </a:lnTo>
                <a:lnTo>
                  <a:pt x="1706" y="737"/>
                </a:lnTo>
                <a:lnTo>
                  <a:pt x="1706" y="741"/>
                </a:lnTo>
                <a:lnTo>
                  <a:pt x="1711" y="758"/>
                </a:lnTo>
                <a:lnTo>
                  <a:pt x="1710" y="762"/>
                </a:lnTo>
                <a:lnTo>
                  <a:pt x="1704" y="771"/>
                </a:lnTo>
                <a:lnTo>
                  <a:pt x="1704" y="773"/>
                </a:lnTo>
                <a:lnTo>
                  <a:pt x="1716" y="771"/>
                </a:lnTo>
                <a:lnTo>
                  <a:pt x="1720" y="771"/>
                </a:lnTo>
                <a:lnTo>
                  <a:pt x="1720" y="772"/>
                </a:lnTo>
                <a:lnTo>
                  <a:pt x="1724" y="774"/>
                </a:lnTo>
                <a:lnTo>
                  <a:pt x="1725" y="778"/>
                </a:lnTo>
                <a:lnTo>
                  <a:pt x="1729" y="779"/>
                </a:lnTo>
                <a:lnTo>
                  <a:pt x="1733" y="785"/>
                </a:lnTo>
                <a:lnTo>
                  <a:pt x="1735" y="787"/>
                </a:lnTo>
                <a:lnTo>
                  <a:pt x="1747" y="793"/>
                </a:lnTo>
                <a:lnTo>
                  <a:pt x="1747" y="795"/>
                </a:lnTo>
                <a:lnTo>
                  <a:pt x="1754" y="800"/>
                </a:lnTo>
                <a:lnTo>
                  <a:pt x="1769" y="810"/>
                </a:lnTo>
                <a:lnTo>
                  <a:pt x="1778" y="814"/>
                </a:lnTo>
                <a:lnTo>
                  <a:pt x="1788" y="822"/>
                </a:lnTo>
                <a:lnTo>
                  <a:pt x="1793" y="826"/>
                </a:lnTo>
                <a:lnTo>
                  <a:pt x="1796" y="832"/>
                </a:lnTo>
                <a:lnTo>
                  <a:pt x="1801" y="836"/>
                </a:lnTo>
                <a:lnTo>
                  <a:pt x="1818" y="846"/>
                </a:lnTo>
                <a:lnTo>
                  <a:pt x="1815" y="853"/>
                </a:lnTo>
                <a:lnTo>
                  <a:pt x="1807" y="863"/>
                </a:lnTo>
                <a:lnTo>
                  <a:pt x="1806" y="865"/>
                </a:lnTo>
                <a:lnTo>
                  <a:pt x="1804" y="881"/>
                </a:lnTo>
                <a:lnTo>
                  <a:pt x="1806" y="891"/>
                </a:lnTo>
                <a:lnTo>
                  <a:pt x="1806" y="896"/>
                </a:lnTo>
                <a:lnTo>
                  <a:pt x="1801" y="904"/>
                </a:lnTo>
                <a:lnTo>
                  <a:pt x="1800" y="906"/>
                </a:lnTo>
                <a:lnTo>
                  <a:pt x="1794" y="928"/>
                </a:lnTo>
                <a:lnTo>
                  <a:pt x="1795" y="928"/>
                </a:lnTo>
                <a:lnTo>
                  <a:pt x="1802" y="916"/>
                </a:lnTo>
                <a:lnTo>
                  <a:pt x="1809" y="910"/>
                </a:lnTo>
                <a:lnTo>
                  <a:pt x="1811" y="907"/>
                </a:lnTo>
                <a:lnTo>
                  <a:pt x="1816" y="905"/>
                </a:lnTo>
                <a:lnTo>
                  <a:pt x="1825" y="899"/>
                </a:lnTo>
                <a:lnTo>
                  <a:pt x="1828" y="895"/>
                </a:lnTo>
                <a:lnTo>
                  <a:pt x="1829" y="890"/>
                </a:lnTo>
                <a:lnTo>
                  <a:pt x="1831" y="884"/>
                </a:lnTo>
                <a:lnTo>
                  <a:pt x="1832" y="879"/>
                </a:lnTo>
                <a:lnTo>
                  <a:pt x="1837" y="872"/>
                </a:lnTo>
                <a:lnTo>
                  <a:pt x="1842" y="867"/>
                </a:lnTo>
                <a:lnTo>
                  <a:pt x="1845" y="859"/>
                </a:lnTo>
                <a:lnTo>
                  <a:pt x="1852" y="852"/>
                </a:lnTo>
                <a:lnTo>
                  <a:pt x="1855" y="841"/>
                </a:lnTo>
                <a:lnTo>
                  <a:pt x="1855" y="837"/>
                </a:lnTo>
                <a:lnTo>
                  <a:pt x="1854" y="832"/>
                </a:lnTo>
                <a:lnTo>
                  <a:pt x="1857" y="821"/>
                </a:lnTo>
                <a:lnTo>
                  <a:pt x="1858" y="815"/>
                </a:lnTo>
                <a:lnTo>
                  <a:pt x="1861" y="806"/>
                </a:lnTo>
                <a:lnTo>
                  <a:pt x="1864" y="804"/>
                </a:lnTo>
                <a:lnTo>
                  <a:pt x="1868" y="804"/>
                </a:lnTo>
                <a:lnTo>
                  <a:pt x="1874" y="808"/>
                </a:lnTo>
                <a:lnTo>
                  <a:pt x="1880" y="808"/>
                </a:lnTo>
                <a:lnTo>
                  <a:pt x="1882" y="808"/>
                </a:lnTo>
                <a:lnTo>
                  <a:pt x="1887" y="806"/>
                </a:lnTo>
                <a:lnTo>
                  <a:pt x="1891" y="808"/>
                </a:lnTo>
                <a:lnTo>
                  <a:pt x="1897" y="820"/>
                </a:lnTo>
                <a:lnTo>
                  <a:pt x="1901" y="822"/>
                </a:lnTo>
                <a:lnTo>
                  <a:pt x="1903" y="826"/>
                </a:lnTo>
                <a:lnTo>
                  <a:pt x="1913" y="833"/>
                </a:lnTo>
                <a:lnTo>
                  <a:pt x="1923" y="840"/>
                </a:lnTo>
                <a:lnTo>
                  <a:pt x="1928" y="844"/>
                </a:lnTo>
                <a:lnTo>
                  <a:pt x="1937" y="849"/>
                </a:lnTo>
                <a:lnTo>
                  <a:pt x="1941" y="853"/>
                </a:lnTo>
                <a:lnTo>
                  <a:pt x="1949" y="856"/>
                </a:lnTo>
                <a:lnTo>
                  <a:pt x="1954" y="858"/>
                </a:lnTo>
                <a:lnTo>
                  <a:pt x="1964" y="863"/>
                </a:lnTo>
                <a:lnTo>
                  <a:pt x="1966" y="867"/>
                </a:lnTo>
                <a:lnTo>
                  <a:pt x="1971" y="869"/>
                </a:lnTo>
                <a:lnTo>
                  <a:pt x="1975" y="874"/>
                </a:lnTo>
                <a:lnTo>
                  <a:pt x="1980" y="877"/>
                </a:lnTo>
                <a:lnTo>
                  <a:pt x="1981" y="878"/>
                </a:lnTo>
                <a:lnTo>
                  <a:pt x="1987" y="886"/>
                </a:lnTo>
                <a:lnTo>
                  <a:pt x="1994" y="895"/>
                </a:lnTo>
                <a:lnTo>
                  <a:pt x="2003" y="902"/>
                </a:lnTo>
                <a:lnTo>
                  <a:pt x="2007" y="910"/>
                </a:lnTo>
                <a:lnTo>
                  <a:pt x="2018" y="923"/>
                </a:lnTo>
                <a:lnTo>
                  <a:pt x="2025" y="933"/>
                </a:lnTo>
                <a:lnTo>
                  <a:pt x="2031" y="942"/>
                </a:lnTo>
                <a:lnTo>
                  <a:pt x="2042" y="950"/>
                </a:lnTo>
                <a:lnTo>
                  <a:pt x="2050" y="960"/>
                </a:lnTo>
                <a:lnTo>
                  <a:pt x="2064" y="973"/>
                </a:lnTo>
                <a:lnTo>
                  <a:pt x="2069" y="980"/>
                </a:lnTo>
                <a:lnTo>
                  <a:pt x="2077" y="986"/>
                </a:lnTo>
                <a:lnTo>
                  <a:pt x="2083" y="989"/>
                </a:lnTo>
                <a:lnTo>
                  <a:pt x="2077" y="998"/>
                </a:lnTo>
                <a:lnTo>
                  <a:pt x="2069" y="1006"/>
                </a:lnTo>
                <a:lnTo>
                  <a:pt x="2080" y="1017"/>
                </a:lnTo>
                <a:lnTo>
                  <a:pt x="2096" y="1032"/>
                </a:lnTo>
                <a:lnTo>
                  <a:pt x="2108" y="1041"/>
                </a:lnTo>
                <a:lnTo>
                  <a:pt x="2117" y="1048"/>
                </a:lnTo>
                <a:lnTo>
                  <a:pt x="2120" y="1046"/>
                </a:lnTo>
                <a:lnTo>
                  <a:pt x="2125" y="1050"/>
                </a:lnTo>
                <a:lnTo>
                  <a:pt x="2158" y="1076"/>
                </a:lnTo>
                <a:lnTo>
                  <a:pt x="2164" y="1070"/>
                </a:lnTo>
                <a:lnTo>
                  <a:pt x="2173" y="1062"/>
                </a:lnTo>
                <a:lnTo>
                  <a:pt x="2189" y="1053"/>
                </a:lnTo>
                <a:lnTo>
                  <a:pt x="2190" y="1055"/>
                </a:lnTo>
                <a:lnTo>
                  <a:pt x="2194" y="1060"/>
                </a:lnTo>
                <a:lnTo>
                  <a:pt x="2199" y="1070"/>
                </a:lnTo>
                <a:lnTo>
                  <a:pt x="2227" y="1059"/>
                </a:lnTo>
                <a:lnTo>
                  <a:pt x="2227" y="1056"/>
                </a:lnTo>
                <a:lnTo>
                  <a:pt x="2229" y="1056"/>
                </a:lnTo>
                <a:lnTo>
                  <a:pt x="2238" y="1060"/>
                </a:lnTo>
                <a:lnTo>
                  <a:pt x="2247" y="1061"/>
                </a:lnTo>
                <a:lnTo>
                  <a:pt x="2253" y="1049"/>
                </a:lnTo>
                <a:lnTo>
                  <a:pt x="2265" y="1033"/>
                </a:lnTo>
                <a:lnTo>
                  <a:pt x="2272" y="1024"/>
                </a:lnTo>
                <a:lnTo>
                  <a:pt x="2276" y="1019"/>
                </a:lnTo>
                <a:lnTo>
                  <a:pt x="2291" y="993"/>
                </a:lnTo>
                <a:lnTo>
                  <a:pt x="2295" y="989"/>
                </a:lnTo>
                <a:lnTo>
                  <a:pt x="2311" y="1001"/>
                </a:lnTo>
                <a:lnTo>
                  <a:pt x="2327" y="1013"/>
                </a:lnTo>
                <a:lnTo>
                  <a:pt x="2329" y="1013"/>
                </a:lnTo>
                <a:lnTo>
                  <a:pt x="2334" y="975"/>
                </a:lnTo>
                <a:lnTo>
                  <a:pt x="2343" y="963"/>
                </a:lnTo>
                <a:lnTo>
                  <a:pt x="2345" y="963"/>
                </a:lnTo>
                <a:lnTo>
                  <a:pt x="2352" y="958"/>
                </a:lnTo>
                <a:lnTo>
                  <a:pt x="2352" y="953"/>
                </a:lnTo>
                <a:lnTo>
                  <a:pt x="2351" y="953"/>
                </a:lnTo>
                <a:lnTo>
                  <a:pt x="2352" y="949"/>
                </a:lnTo>
                <a:lnTo>
                  <a:pt x="2379" y="957"/>
                </a:lnTo>
                <a:lnTo>
                  <a:pt x="2400" y="966"/>
                </a:lnTo>
                <a:lnTo>
                  <a:pt x="2425" y="973"/>
                </a:lnTo>
                <a:lnTo>
                  <a:pt x="2434" y="976"/>
                </a:lnTo>
                <a:lnTo>
                  <a:pt x="2448" y="986"/>
                </a:lnTo>
                <a:lnTo>
                  <a:pt x="2459" y="990"/>
                </a:lnTo>
                <a:lnTo>
                  <a:pt x="2472" y="991"/>
                </a:lnTo>
                <a:lnTo>
                  <a:pt x="2475" y="991"/>
                </a:lnTo>
                <a:lnTo>
                  <a:pt x="2478" y="1051"/>
                </a:lnTo>
                <a:lnTo>
                  <a:pt x="2475" y="1064"/>
                </a:lnTo>
                <a:lnTo>
                  <a:pt x="2467" y="1081"/>
                </a:lnTo>
                <a:lnTo>
                  <a:pt x="2461" y="1088"/>
                </a:lnTo>
                <a:lnTo>
                  <a:pt x="2455" y="1093"/>
                </a:lnTo>
                <a:lnTo>
                  <a:pt x="2429" y="1109"/>
                </a:lnTo>
                <a:lnTo>
                  <a:pt x="2407" y="1129"/>
                </a:lnTo>
                <a:lnTo>
                  <a:pt x="2405" y="1130"/>
                </a:lnTo>
                <a:lnTo>
                  <a:pt x="2405" y="1131"/>
                </a:lnTo>
                <a:lnTo>
                  <a:pt x="2413" y="1131"/>
                </a:lnTo>
                <a:lnTo>
                  <a:pt x="2416" y="1133"/>
                </a:lnTo>
                <a:lnTo>
                  <a:pt x="2420" y="1136"/>
                </a:lnTo>
                <a:lnTo>
                  <a:pt x="2420" y="1138"/>
                </a:lnTo>
                <a:lnTo>
                  <a:pt x="2431" y="1134"/>
                </a:lnTo>
                <a:lnTo>
                  <a:pt x="2431" y="1135"/>
                </a:lnTo>
                <a:lnTo>
                  <a:pt x="2431" y="1138"/>
                </a:lnTo>
                <a:lnTo>
                  <a:pt x="2430" y="1141"/>
                </a:lnTo>
                <a:lnTo>
                  <a:pt x="2439" y="1146"/>
                </a:lnTo>
                <a:lnTo>
                  <a:pt x="2446" y="1150"/>
                </a:lnTo>
                <a:lnTo>
                  <a:pt x="2446" y="1167"/>
                </a:lnTo>
                <a:lnTo>
                  <a:pt x="2447" y="1182"/>
                </a:lnTo>
                <a:lnTo>
                  <a:pt x="2451" y="1193"/>
                </a:lnTo>
                <a:lnTo>
                  <a:pt x="2456" y="1197"/>
                </a:lnTo>
                <a:lnTo>
                  <a:pt x="2445" y="1210"/>
                </a:lnTo>
                <a:lnTo>
                  <a:pt x="2447" y="1211"/>
                </a:lnTo>
                <a:lnTo>
                  <a:pt x="2462" y="1214"/>
                </a:lnTo>
                <a:lnTo>
                  <a:pt x="2468" y="1230"/>
                </a:lnTo>
                <a:lnTo>
                  <a:pt x="2461" y="1237"/>
                </a:lnTo>
                <a:lnTo>
                  <a:pt x="2458" y="1243"/>
                </a:lnTo>
                <a:lnTo>
                  <a:pt x="2456" y="1253"/>
                </a:lnTo>
                <a:lnTo>
                  <a:pt x="2456" y="1263"/>
                </a:lnTo>
                <a:lnTo>
                  <a:pt x="2453" y="1264"/>
                </a:lnTo>
                <a:lnTo>
                  <a:pt x="2453" y="1266"/>
                </a:lnTo>
                <a:lnTo>
                  <a:pt x="2455" y="1268"/>
                </a:lnTo>
                <a:lnTo>
                  <a:pt x="2457" y="1274"/>
                </a:lnTo>
                <a:lnTo>
                  <a:pt x="2466" y="1286"/>
                </a:lnTo>
                <a:lnTo>
                  <a:pt x="2472" y="1300"/>
                </a:lnTo>
                <a:lnTo>
                  <a:pt x="2471" y="1301"/>
                </a:lnTo>
                <a:lnTo>
                  <a:pt x="2473" y="1305"/>
                </a:lnTo>
                <a:lnTo>
                  <a:pt x="2466" y="1315"/>
                </a:lnTo>
                <a:lnTo>
                  <a:pt x="2478" y="1321"/>
                </a:lnTo>
                <a:lnTo>
                  <a:pt x="2472" y="1327"/>
                </a:lnTo>
                <a:lnTo>
                  <a:pt x="2463" y="1331"/>
                </a:lnTo>
                <a:lnTo>
                  <a:pt x="2455" y="1336"/>
                </a:lnTo>
                <a:lnTo>
                  <a:pt x="2439" y="1348"/>
                </a:lnTo>
                <a:lnTo>
                  <a:pt x="2442" y="1349"/>
                </a:lnTo>
                <a:lnTo>
                  <a:pt x="2459" y="1357"/>
                </a:lnTo>
                <a:lnTo>
                  <a:pt x="2452" y="1370"/>
                </a:lnTo>
                <a:lnTo>
                  <a:pt x="2462" y="1374"/>
                </a:lnTo>
                <a:lnTo>
                  <a:pt x="2468" y="1360"/>
                </a:lnTo>
                <a:lnTo>
                  <a:pt x="2499" y="1374"/>
                </a:lnTo>
                <a:lnTo>
                  <a:pt x="2509" y="1363"/>
                </a:lnTo>
                <a:lnTo>
                  <a:pt x="2539" y="1384"/>
                </a:lnTo>
                <a:lnTo>
                  <a:pt x="2551" y="1389"/>
                </a:lnTo>
                <a:lnTo>
                  <a:pt x="2538" y="1400"/>
                </a:lnTo>
                <a:lnTo>
                  <a:pt x="2563" y="1415"/>
                </a:lnTo>
                <a:lnTo>
                  <a:pt x="2581" y="1428"/>
                </a:lnTo>
                <a:lnTo>
                  <a:pt x="2589" y="1431"/>
                </a:lnTo>
                <a:lnTo>
                  <a:pt x="2603" y="1434"/>
                </a:lnTo>
                <a:lnTo>
                  <a:pt x="2614" y="1423"/>
                </a:lnTo>
                <a:lnTo>
                  <a:pt x="2627" y="1415"/>
                </a:lnTo>
                <a:lnTo>
                  <a:pt x="2630" y="1411"/>
                </a:lnTo>
                <a:lnTo>
                  <a:pt x="2632" y="1403"/>
                </a:lnTo>
                <a:lnTo>
                  <a:pt x="2640" y="1390"/>
                </a:lnTo>
                <a:lnTo>
                  <a:pt x="2643" y="1394"/>
                </a:lnTo>
                <a:lnTo>
                  <a:pt x="2650" y="1402"/>
                </a:lnTo>
                <a:lnTo>
                  <a:pt x="2661" y="1412"/>
                </a:lnTo>
                <a:lnTo>
                  <a:pt x="2687" y="1431"/>
                </a:lnTo>
                <a:lnTo>
                  <a:pt x="2704" y="1440"/>
                </a:lnTo>
                <a:lnTo>
                  <a:pt x="2709" y="1443"/>
                </a:lnTo>
                <a:lnTo>
                  <a:pt x="2712" y="1445"/>
                </a:lnTo>
                <a:lnTo>
                  <a:pt x="2720" y="1451"/>
                </a:lnTo>
                <a:lnTo>
                  <a:pt x="2725" y="1456"/>
                </a:lnTo>
                <a:lnTo>
                  <a:pt x="2728" y="1456"/>
                </a:lnTo>
                <a:lnTo>
                  <a:pt x="2735" y="1465"/>
                </a:lnTo>
                <a:lnTo>
                  <a:pt x="2726" y="1477"/>
                </a:lnTo>
                <a:lnTo>
                  <a:pt x="2729" y="1477"/>
                </a:lnTo>
                <a:lnTo>
                  <a:pt x="2719" y="1493"/>
                </a:lnTo>
                <a:lnTo>
                  <a:pt x="2717" y="1499"/>
                </a:lnTo>
                <a:lnTo>
                  <a:pt x="2712" y="1504"/>
                </a:lnTo>
                <a:lnTo>
                  <a:pt x="2710" y="1507"/>
                </a:lnTo>
                <a:lnTo>
                  <a:pt x="2718" y="1511"/>
                </a:lnTo>
                <a:lnTo>
                  <a:pt x="2724" y="1512"/>
                </a:lnTo>
                <a:lnTo>
                  <a:pt x="2729" y="1517"/>
                </a:lnTo>
                <a:lnTo>
                  <a:pt x="2739" y="1522"/>
                </a:lnTo>
                <a:lnTo>
                  <a:pt x="2742" y="1525"/>
                </a:lnTo>
                <a:lnTo>
                  <a:pt x="2750" y="1527"/>
                </a:lnTo>
                <a:lnTo>
                  <a:pt x="2783" y="1535"/>
                </a:lnTo>
                <a:lnTo>
                  <a:pt x="2789" y="1538"/>
                </a:lnTo>
                <a:lnTo>
                  <a:pt x="2799" y="1543"/>
                </a:lnTo>
                <a:lnTo>
                  <a:pt x="2809" y="1504"/>
                </a:lnTo>
                <a:lnTo>
                  <a:pt x="2808" y="1501"/>
                </a:lnTo>
                <a:lnTo>
                  <a:pt x="2815" y="1507"/>
                </a:lnTo>
                <a:lnTo>
                  <a:pt x="2821" y="1514"/>
                </a:lnTo>
                <a:lnTo>
                  <a:pt x="2827" y="1523"/>
                </a:lnTo>
                <a:lnTo>
                  <a:pt x="2832" y="1530"/>
                </a:lnTo>
                <a:lnTo>
                  <a:pt x="2820" y="1540"/>
                </a:lnTo>
                <a:lnTo>
                  <a:pt x="2818" y="1545"/>
                </a:lnTo>
                <a:lnTo>
                  <a:pt x="2815" y="1545"/>
                </a:lnTo>
                <a:lnTo>
                  <a:pt x="2811" y="1549"/>
                </a:lnTo>
                <a:lnTo>
                  <a:pt x="2813" y="1551"/>
                </a:lnTo>
                <a:lnTo>
                  <a:pt x="2811" y="1554"/>
                </a:lnTo>
                <a:lnTo>
                  <a:pt x="2831" y="1566"/>
                </a:lnTo>
                <a:lnTo>
                  <a:pt x="2827" y="1568"/>
                </a:lnTo>
                <a:lnTo>
                  <a:pt x="2813" y="1573"/>
                </a:lnTo>
                <a:lnTo>
                  <a:pt x="2820" y="1576"/>
                </a:lnTo>
                <a:lnTo>
                  <a:pt x="2813" y="1591"/>
                </a:lnTo>
                <a:lnTo>
                  <a:pt x="2811" y="1599"/>
                </a:lnTo>
                <a:lnTo>
                  <a:pt x="2813" y="1616"/>
                </a:lnTo>
                <a:lnTo>
                  <a:pt x="2810" y="1618"/>
                </a:lnTo>
                <a:lnTo>
                  <a:pt x="2808" y="1616"/>
                </a:lnTo>
                <a:lnTo>
                  <a:pt x="2806" y="1619"/>
                </a:lnTo>
                <a:lnTo>
                  <a:pt x="2800" y="1618"/>
                </a:lnTo>
                <a:lnTo>
                  <a:pt x="2795" y="1632"/>
                </a:lnTo>
                <a:lnTo>
                  <a:pt x="2790" y="1632"/>
                </a:lnTo>
                <a:lnTo>
                  <a:pt x="2782" y="1629"/>
                </a:lnTo>
                <a:lnTo>
                  <a:pt x="2779" y="1629"/>
                </a:lnTo>
                <a:lnTo>
                  <a:pt x="2772" y="1632"/>
                </a:lnTo>
                <a:lnTo>
                  <a:pt x="2762" y="1645"/>
                </a:lnTo>
                <a:lnTo>
                  <a:pt x="2754" y="1672"/>
                </a:lnTo>
                <a:lnTo>
                  <a:pt x="2750" y="1680"/>
                </a:lnTo>
                <a:lnTo>
                  <a:pt x="2744" y="1687"/>
                </a:lnTo>
                <a:lnTo>
                  <a:pt x="2742" y="1687"/>
                </a:lnTo>
                <a:lnTo>
                  <a:pt x="2735" y="1692"/>
                </a:lnTo>
                <a:lnTo>
                  <a:pt x="2733" y="1695"/>
                </a:lnTo>
                <a:lnTo>
                  <a:pt x="2730" y="1695"/>
                </a:lnTo>
                <a:lnTo>
                  <a:pt x="2729" y="1695"/>
                </a:lnTo>
                <a:lnTo>
                  <a:pt x="2726" y="1696"/>
                </a:lnTo>
                <a:lnTo>
                  <a:pt x="2726" y="1701"/>
                </a:lnTo>
                <a:lnTo>
                  <a:pt x="2723" y="1711"/>
                </a:lnTo>
                <a:lnTo>
                  <a:pt x="2706" y="1741"/>
                </a:lnTo>
                <a:lnTo>
                  <a:pt x="2706" y="1742"/>
                </a:lnTo>
                <a:lnTo>
                  <a:pt x="2706" y="1743"/>
                </a:lnTo>
                <a:lnTo>
                  <a:pt x="2699" y="1749"/>
                </a:lnTo>
                <a:lnTo>
                  <a:pt x="2698" y="1751"/>
                </a:lnTo>
                <a:lnTo>
                  <a:pt x="2703" y="1762"/>
                </a:lnTo>
                <a:lnTo>
                  <a:pt x="2698" y="1763"/>
                </a:lnTo>
                <a:lnTo>
                  <a:pt x="2696" y="1767"/>
                </a:lnTo>
                <a:lnTo>
                  <a:pt x="2696" y="1768"/>
                </a:lnTo>
                <a:lnTo>
                  <a:pt x="2691" y="1773"/>
                </a:lnTo>
                <a:lnTo>
                  <a:pt x="2687" y="1780"/>
                </a:lnTo>
                <a:lnTo>
                  <a:pt x="2690" y="1781"/>
                </a:lnTo>
                <a:lnTo>
                  <a:pt x="2683" y="1792"/>
                </a:lnTo>
                <a:lnTo>
                  <a:pt x="2706" y="1801"/>
                </a:lnTo>
                <a:lnTo>
                  <a:pt x="2697" y="1821"/>
                </a:lnTo>
                <a:lnTo>
                  <a:pt x="2699" y="1822"/>
                </a:lnTo>
                <a:lnTo>
                  <a:pt x="2701" y="1827"/>
                </a:lnTo>
                <a:lnTo>
                  <a:pt x="2699" y="1834"/>
                </a:lnTo>
                <a:lnTo>
                  <a:pt x="2697" y="1838"/>
                </a:lnTo>
                <a:lnTo>
                  <a:pt x="2697" y="1843"/>
                </a:lnTo>
                <a:lnTo>
                  <a:pt x="2694" y="1850"/>
                </a:lnTo>
                <a:lnTo>
                  <a:pt x="2697" y="1870"/>
                </a:lnTo>
                <a:lnTo>
                  <a:pt x="2692" y="1871"/>
                </a:lnTo>
                <a:lnTo>
                  <a:pt x="2687" y="1870"/>
                </a:lnTo>
                <a:lnTo>
                  <a:pt x="2662" y="1864"/>
                </a:lnTo>
                <a:lnTo>
                  <a:pt x="2643" y="1863"/>
                </a:lnTo>
                <a:lnTo>
                  <a:pt x="2643" y="1861"/>
                </a:lnTo>
                <a:lnTo>
                  <a:pt x="2642" y="1863"/>
                </a:lnTo>
                <a:lnTo>
                  <a:pt x="2639" y="1861"/>
                </a:lnTo>
                <a:lnTo>
                  <a:pt x="2634" y="1855"/>
                </a:lnTo>
                <a:lnTo>
                  <a:pt x="2617" y="1848"/>
                </a:lnTo>
                <a:lnTo>
                  <a:pt x="2612" y="1843"/>
                </a:lnTo>
                <a:lnTo>
                  <a:pt x="2610" y="1847"/>
                </a:lnTo>
                <a:lnTo>
                  <a:pt x="2610" y="1852"/>
                </a:lnTo>
                <a:lnTo>
                  <a:pt x="2602" y="1850"/>
                </a:lnTo>
                <a:lnTo>
                  <a:pt x="2597" y="1852"/>
                </a:lnTo>
                <a:lnTo>
                  <a:pt x="2601" y="1858"/>
                </a:lnTo>
                <a:lnTo>
                  <a:pt x="2602" y="1861"/>
                </a:lnTo>
                <a:lnTo>
                  <a:pt x="2592" y="1863"/>
                </a:lnTo>
                <a:lnTo>
                  <a:pt x="2594" y="1872"/>
                </a:lnTo>
                <a:lnTo>
                  <a:pt x="2594" y="1879"/>
                </a:lnTo>
                <a:lnTo>
                  <a:pt x="2585" y="1881"/>
                </a:lnTo>
                <a:lnTo>
                  <a:pt x="2581" y="1890"/>
                </a:lnTo>
                <a:lnTo>
                  <a:pt x="2582" y="1913"/>
                </a:lnTo>
                <a:lnTo>
                  <a:pt x="2581" y="1923"/>
                </a:lnTo>
                <a:lnTo>
                  <a:pt x="2579" y="1930"/>
                </a:lnTo>
                <a:lnTo>
                  <a:pt x="2573" y="1938"/>
                </a:lnTo>
                <a:lnTo>
                  <a:pt x="2566" y="1949"/>
                </a:lnTo>
                <a:lnTo>
                  <a:pt x="2563" y="1950"/>
                </a:lnTo>
                <a:lnTo>
                  <a:pt x="2552" y="1957"/>
                </a:lnTo>
                <a:lnTo>
                  <a:pt x="2551" y="1957"/>
                </a:lnTo>
                <a:lnTo>
                  <a:pt x="2538" y="1954"/>
                </a:lnTo>
                <a:lnTo>
                  <a:pt x="2501" y="1937"/>
                </a:lnTo>
                <a:lnTo>
                  <a:pt x="2490" y="1930"/>
                </a:lnTo>
                <a:lnTo>
                  <a:pt x="2485" y="1927"/>
                </a:lnTo>
                <a:lnTo>
                  <a:pt x="2469" y="1914"/>
                </a:lnTo>
                <a:lnTo>
                  <a:pt x="2485" y="1888"/>
                </a:lnTo>
                <a:lnTo>
                  <a:pt x="2482" y="1886"/>
                </a:lnTo>
                <a:lnTo>
                  <a:pt x="2475" y="1884"/>
                </a:lnTo>
                <a:lnTo>
                  <a:pt x="2474" y="1886"/>
                </a:lnTo>
                <a:lnTo>
                  <a:pt x="2467" y="1880"/>
                </a:lnTo>
                <a:lnTo>
                  <a:pt x="2462" y="1888"/>
                </a:lnTo>
                <a:lnTo>
                  <a:pt x="2450" y="1877"/>
                </a:lnTo>
                <a:lnTo>
                  <a:pt x="2439" y="1869"/>
                </a:lnTo>
                <a:lnTo>
                  <a:pt x="2436" y="1872"/>
                </a:lnTo>
                <a:lnTo>
                  <a:pt x="2432" y="1871"/>
                </a:lnTo>
                <a:lnTo>
                  <a:pt x="2429" y="1871"/>
                </a:lnTo>
                <a:lnTo>
                  <a:pt x="2429" y="1872"/>
                </a:lnTo>
                <a:lnTo>
                  <a:pt x="2425" y="1869"/>
                </a:lnTo>
                <a:lnTo>
                  <a:pt x="2421" y="1869"/>
                </a:lnTo>
                <a:lnTo>
                  <a:pt x="2427" y="1855"/>
                </a:lnTo>
                <a:lnTo>
                  <a:pt x="2411" y="1848"/>
                </a:lnTo>
                <a:lnTo>
                  <a:pt x="2404" y="1865"/>
                </a:lnTo>
                <a:lnTo>
                  <a:pt x="2397" y="1861"/>
                </a:lnTo>
                <a:lnTo>
                  <a:pt x="2399" y="1858"/>
                </a:lnTo>
                <a:lnTo>
                  <a:pt x="2389" y="1853"/>
                </a:lnTo>
                <a:lnTo>
                  <a:pt x="2386" y="1856"/>
                </a:lnTo>
                <a:lnTo>
                  <a:pt x="2381" y="1859"/>
                </a:lnTo>
                <a:lnTo>
                  <a:pt x="2377" y="1859"/>
                </a:lnTo>
                <a:lnTo>
                  <a:pt x="2372" y="1859"/>
                </a:lnTo>
                <a:lnTo>
                  <a:pt x="2350" y="1848"/>
                </a:lnTo>
                <a:lnTo>
                  <a:pt x="2345" y="1860"/>
                </a:lnTo>
                <a:lnTo>
                  <a:pt x="2347" y="1861"/>
                </a:lnTo>
                <a:lnTo>
                  <a:pt x="2344" y="1870"/>
                </a:lnTo>
                <a:lnTo>
                  <a:pt x="2340" y="1872"/>
                </a:lnTo>
                <a:lnTo>
                  <a:pt x="2328" y="1897"/>
                </a:lnTo>
                <a:lnTo>
                  <a:pt x="2327" y="1897"/>
                </a:lnTo>
                <a:lnTo>
                  <a:pt x="2323" y="1897"/>
                </a:lnTo>
                <a:lnTo>
                  <a:pt x="2328" y="1902"/>
                </a:lnTo>
                <a:lnTo>
                  <a:pt x="2325" y="1906"/>
                </a:lnTo>
                <a:lnTo>
                  <a:pt x="2328" y="1908"/>
                </a:lnTo>
                <a:lnTo>
                  <a:pt x="2325" y="1911"/>
                </a:lnTo>
                <a:lnTo>
                  <a:pt x="2328" y="1912"/>
                </a:lnTo>
                <a:lnTo>
                  <a:pt x="2328" y="1914"/>
                </a:lnTo>
                <a:lnTo>
                  <a:pt x="2324" y="1919"/>
                </a:lnTo>
                <a:lnTo>
                  <a:pt x="2318" y="1914"/>
                </a:lnTo>
                <a:lnTo>
                  <a:pt x="2317" y="1916"/>
                </a:lnTo>
                <a:lnTo>
                  <a:pt x="2311" y="1914"/>
                </a:lnTo>
                <a:lnTo>
                  <a:pt x="2309" y="1918"/>
                </a:lnTo>
                <a:lnTo>
                  <a:pt x="2293" y="1909"/>
                </a:lnTo>
                <a:lnTo>
                  <a:pt x="2287" y="1924"/>
                </a:lnTo>
                <a:lnTo>
                  <a:pt x="2283" y="1927"/>
                </a:lnTo>
                <a:lnTo>
                  <a:pt x="2275" y="1938"/>
                </a:lnTo>
                <a:lnTo>
                  <a:pt x="2271" y="1946"/>
                </a:lnTo>
                <a:lnTo>
                  <a:pt x="2276" y="1950"/>
                </a:lnTo>
                <a:lnTo>
                  <a:pt x="2279" y="1955"/>
                </a:lnTo>
                <a:lnTo>
                  <a:pt x="2280" y="1956"/>
                </a:lnTo>
                <a:lnTo>
                  <a:pt x="2283" y="1957"/>
                </a:lnTo>
                <a:lnTo>
                  <a:pt x="2290" y="1957"/>
                </a:lnTo>
                <a:lnTo>
                  <a:pt x="2293" y="1957"/>
                </a:lnTo>
                <a:lnTo>
                  <a:pt x="2302" y="1962"/>
                </a:lnTo>
                <a:lnTo>
                  <a:pt x="2307" y="1966"/>
                </a:lnTo>
                <a:lnTo>
                  <a:pt x="2304" y="1972"/>
                </a:lnTo>
                <a:lnTo>
                  <a:pt x="2302" y="1976"/>
                </a:lnTo>
                <a:lnTo>
                  <a:pt x="2302" y="1977"/>
                </a:lnTo>
                <a:lnTo>
                  <a:pt x="2319" y="1985"/>
                </a:lnTo>
                <a:lnTo>
                  <a:pt x="2330" y="1991"/>
                </a:lnTo>
                <a:lnTo>
                  <a:pt x="2324" y="2008"/>
                </a:lnTo>
                <a:lnTo>
                  <a:pt x="2318" y="2017"/>
                </a:lnTo>
                <a:lnTo>
                  <a:pt x="2317" y="2024"/>
                </a:lnTo>
                <a:lnTo>
                  <a:pt x="2313" y="2034"/>
                </a:lnTo>
                <a:lnTo>
                  <a:pt x="2313" y="2041"/>
                </a:lnTo>
                <a:lnTo>
                  <a:pt x="2315" y="2050"/>
                </a:lnTo>
                <a:lnTo>
                  <a:pt x="2312" y="2068"/>
                </a:lnTo>
                <a:lnTo>
                  <a:pt x="2311" y="2069"/>
                </a:lnTo>
                <a:lnTo>
                  <a:pt x="2303" y="2076"/>
                </a:lnTo>
                <a:lnTo>
                  <a:pt x="2288" y="2093"/>
                </a:lnTo>
                <a:lnTo>
                  <a:pt x="2288" y="2098"/>
                </a:lnTo>
                <a:lnTo>
                  <a:pt x="2291" y="2104"/>
                </a:lnTo>
                <a:lnTo>
                  <a:pt x="2287" y="2114"/>
                </a:lnTo>
                <a:lnTo>
                  <a:pt x="2295" y="2116"/>
                </a:lnTo>
                <a:lnTo>
                  <a:pt x="2295" y="2119"/>
                </a:lnTo>
                <a:lnTo>
                  <a:pt x="2306" y="2133"/>
                </a:lnTo>
                <a:lnTo>
                  <a:pt x="2308" y="2141"/>
                </a:lnTo>
                <a:lnTo>
                  <a:pt x="2309" y="2146"/>
                </a:lnTo>
                <a:lnTo>
                  <a:pt x="2319" y="2154"/>
                </a:lnTo>
                <a:lnTo>
                  <a:pt x="2322" y="2158"/>
                </a:lnTo>
                <a:lnTo>
                  <a:pt x="2334" y="2167"/>
                </a:lnTo>
                <a:lnTo>
                  <a:pt x="2339" y="2174"/>
                </a:lnTo>
                <a:lnTo>
                  <a:pt x="2343" y="2185"/>
                </a:lnTo>
                <a:lnTo>
                  <a:pt x="2331" y="2178"/>
                </a:lnTo>
                <a:lnTo>
                  <a:pt x="2318" y="2175"/>
                </a:lnTo>
                <a:lnTo>
                  <a:pt x="2312" y="2177"/>
                </a:lnTo>
                <a:lnTo>
                  <a:pt x="2303" y="2172"/>
                </a:lnTo>
                <a:lnTo>
                  <a:pt x="2293" y="2168"/>
                </a:lnTo>
                <a:lnTo>
                  <a:pt x="2282" y="2164"/>
                </a:lnTo>
                <a:lnTo>
                  <a:pt x="2271" y="2159"/>
                </a:lnTo>
                <a:lnTo>
                  <a:pt x="2267" y="2158"/>
                </a:lnTo>
                <a:lnTo>
                  <a:pt x="2259" y="2154"/>
                </a:lnTo>
                <a:lnTo>
                  <a:pt x="2254" y="2152"/>
                </a:lnTo>
                <a:lnTo>
                  <a:pt x="2256" y="2148"/>
                </a:lnTo>
                <a:lnTo>
                  <a:pt x="2259" y="2140"/>
                </a:lnTo>
                <a:lnTo>
                  <a:pt x="2247" y="2136"/>
                </a:lnTo>
                <a:lnTo>
                  <a:pt x="2240" y="2132"/>
                </a:lnTo>
                <a:lnTo>
                  <a:pt x="2234" y="2125"/>
                </a:lnTo>
                <a:lnTo>
                  <a:pt x="2231" y="2120"/>
                </a:lnTo>
                <a:lnTo>
                  <a:pt x="2223" y="2111"/>
                </a:lnTo>
                <a:lnTo>
                  <a:pt x="2212" y="2103"/>
                </a:lnTo>
                <a:lnTo>
                  <a:pt x="2208" y="2103"/>
                </a:lnTo>
                <a:lnTo>
                  <a:pt x="2205" y="2100"/>
                </a:lnTo>
                <a:lnTo>
                  <a:pt x="2195" y="2078"/>
                </a:lnTo>
                <a:lnTo>
                  <a:pt x="2194" y="2076"/>
                </a:lnTo>
                <a:lnTo>
                  <a:pt x="2178" y="2074"/>
                </a:lnTo>
                <a:lnTo>
                  <a:pt x="2170" y="2072"/>
                </a:lnTo>
                <a:lnTo>
                  <a:pt x="2167" y="2072"/>
                </a:lnTo>
                <a:lnTo>
                  <a:pt x="2168" y="2066"/>
                </a:lnTo>
                <a:lnTo>
                  <a:pt x="2173" y="2058"/>
                </a:lnTo>
                <a:lnTo>
                  <a:pt x="2176" y="2049"/>
                </a:lnTo>
                <a:lnTo>
                  <a:pt x="2170" y="2041"/>
                </a:lnTo>
                <a:lnTo>
                  <a:pt x="2172" y="2040"/>
                </a:lnTo>
                <a:lnTo>
                  <a:pt x="2154" y="2028"/>
                </a:lnTo>
                <a:lnTo>
                  <a:pt x="2146" y="2021"/>
                </a:lnTo>
                <a:lnTo>
                  <a:pt x="2136" y="2018"/>
                </a:lnTo>
                <a:lnTo>
                  <a:pt x="2079" y="2010"/>
                </a:lnTo>
                <a:lnTo>
                  <a:pt x="2056" y="2009"/>
                </a:lnTo>
                <a:lnTo>
                  <a:pt x="2051" y="2004"/>
                </a:lnTo>
                <a:lnTo>
                  <a:pt x="2046" y="1999"/>
                </a:lnTo>
                <a:lnTo>
                  <a:pt x="2044" y="1997"/>
                </a:lnTo>
                <a:lnTo>
                  <a:pt x="2039" y="1991"/>
                </a:lnTo>
                <a:lnTo>
                  <a:pt x="2034" y="1987"/>
                </a:lnTo>
                <a:lnTo>
                  <a:pt x="2021" y="1975"/>
                </a:lnTo>
                <a:lnTo>
                  <a:pt x="2015" y="1970"/>
                </a:lnTo>
                <a:lnTo>
                  <a:pt x="2016" y="1964"/>
                </a:lnTo>
                <a:lnTo>
                  <a:pt x="2015" y="1960"/>
                </a:lnTo>
                <a:lnTo>
                  <a:pt x="2000" y="1948"/>
                </a:lnTo>
                <a:lnTo>
                  <a:pt x="1998" y="1944"/>
                </a:lnTo>
                <a:lnTo>
                  <a:pt x="1992" y="1932"/>
                </a:lnTo>
                <a:lnTo>
                  <a:pt x="1976" y="1948"/>
                </a:lnTo>
                <a:lnTo>
                  <a:pt x="1966" y="1956"/>
                </a:lnTo>
                <a:lnTo>
                  <a:pt x="1954" y="1964"/>
                </a:lnTo>
                <a:lnTo>
                  <a:pt x="1945" y="1966"/>
                </a:lnTo>
                <a:lnTo>
                  <a:pt x="1939" y="1967"/>
                </a:lnTo>
                <a:lnTo>
                  <a:pt x="1937" y="1967"/>
                </a:lnTo>
                <a:lnTo>
                  <a:pt x="1913" y="1967"/>
                </a:lnTo>
                <a:lnTo>
                  <a:pt x="1912" y="1967"/>
                </a:lnTo>
                <a:lnTo>
                  <a:pt x="1895" y="1971"/>
                </a:lnTo>
                <a:lnTo>
                  <a:pt x="1890" y="1966"/>
                </a:lnTo>
                <a:lnTo>
                  <a:pt x="1879" y="1971"/>
                </a:lnTo>
                <a:lnTo>
                  <a:pt x="1877" y="1972"/>
                </a:lnTo>
                <a:lnTo>
                  <a:pt x="1873" y="1969"/>
                </a:lnTo>
                <a:lnTo>
                  <a:pt x="1870" y="1971"/>
                </a:lnTo>
                <a:lnTo>
                  <a:pt x="1869" y="1971"/>
                </a:lnTo>
                <a:lnTo>
                  <a:pt x="1863" y="1966"/>
                </a:lnTo>
                <a:lnTo>
                  <a:pt x="1857" y="1973"/>
                </a:lnTo>
                <a:lnTo>
                  <a:pt x="1843" y="1961"/>
                </a:lnTo>
                <a:lnTo>
                  <a:pt x="1842" y="1962"/>
                </a:lnTo>
                <a:lnTo>
                  <a:pt x="1823" y="1956"/>
                </a:lnTo>
                <a:lnTo>
                  <a:pt x="1822" y="1950"/>
                </a:lnTo>
                <a:lnTo>
                  <a:pt x="1821" y="1944"/>
                </a:lnTo>
                <a:lnTo>
                  <a:pt x="1813" y="1932"/>
                </a:lnTo>
                <a:lnTo>
                  <a:pt x="1805" y="1932"/>
                </a:lnTo>
                <a:lnTo>
                  <a:pt x="1800" y="1930"/>
                </a:lnTo>
                <a:lnTo>
                  <a:pt x="1795" y="1933"/>
                </a:lnTo>
                <a:lnTo>
                  <a:pt x="1794" y="1932"/>
                </a:lnTo>
                <a:lnTo>
                  <a:pt x="1791" y="1933"/>
                </a:lnTo>
                <a:lnTo>
                  <a:pt x="1789" y="1933"/>
                </a:lnTo>
                <a:lnTo>
                  <a:pt x="1786" y="1937"/>
                </a:lnTo>
                <a:lnTo>
                  <a:pt x="1783" y="1939"/>
                </a:lnTo>
                <a:lnTo>
                  <a:pt x="1779" y="1941"/>
                </a:lnTo>
                <a:lnTo>
                  <a:pt x="1777" y="1943"/>
                </a:lnTo>
                <a:lnTo>
                  <a:pt x="1773" y="1945"/>
                </a:lnTo>
                <a:lnTo>
                  <a:pt x="1768" y="1949"/>
                </a:lnTo>
                <a:lnTo>
                  <a:pt x="1761" y="1960"/>
                </a:lnTo>
                <a:lnTo>
                  <a:pt x="1758" y="1964"/>
                </a:lnTo>
                <a:lnTo>
                  <a:pt x="1754" y="1966"/>
                </a:lnTo>
                <a:lnTo>
                  <a:pt x="1743" y="1971"/>
                </a:lnTo>
                <a:lnTo>
                  <a:pt x="1736" y="1975"/>
                </a:lnTo>
                <a:lnTo>
                  <a:pt x="1732" y="1977"/>
                </a:lnTo>
                <a:lnTo>
                  <a:pt x="1729" y="1982"/>
                </a:lnTo>
                <a:lnTo>
                  <a:pt x="1721" y="1988"/>
                </a:lnTo>
                <a:lnTo>
                  <a:pt x="1716" y="1991"/>
                </a:lnTo>
                <a:lnTo>
                  <a:pt x="1710" y="1998"/>
                </a:lnTo>
                <a:lnTo>
                  <a:pt x="1706" y="1999"/>
                </a:lnTo>
                <a:lnTo>
                  <a:pt x="1703" y="2003"/>
                </a:lnTo>
                <a:lnTo>
                  <a:pt x="1695" y="2013"/>
                </a:lnTo>
                <a:lnTo>
                  <a:pt x="1690" y="2019"/>
                </a:lnTo>
                <a:lnTo>
                  <a:pt x="1689" y="2021"/>
                </a:lnTo>
                <a:lnTo>
                  <a:pt x="1689" y="2024"/>
                </a:lnTo>
                <a:lnTo>
                  <a:pt x="1690" y="2033"/>
                </a:lnTo>
                <a:lnTo>
                  <a:pt x="1690" y="2042"/>
                </a:lnTo>
                <a:lnTo>
                  <a:pt x="1693" y="2047"/>
                </a:lnTo>
                <a:lnTo>
                  <a:pt x="1695" y="2050"/>
                </a:lnTo>
                <a:lnTo>
                  <a:pt x="1694" y="2055"/>
                </a:lnTo>
                <a:lnTo>
                  <a:pt x="1681" y="2053"/>
                </a:lnTo>
                <a:lnTo>
                  <a:pt x="1674" y="2058"/>
                </a:lnTo>
                <a:lnTo>
                  <a:pt x="1673" y="2057"/>
                </a:lnTo>
                <a:lnTo>
                  <a:pt x="1671" y="2061"/>
                </a:lnTo>
                <a:lnTo>
                  <a:pt x="1663" y="2055"/>
                </a:lnTo>
                <a:lnTo>
                  <a:pt x="1658" y="2062"/>
                </a:lnTo>
                <a:lnTo>
                  <a:pt x="1651" y="2072"/>
                </a:lnTo>
                <a:lnTo>
                  <a:pt x="1647" y="2079"/>
                </a:lnTo>
                <a:lnTo>
                  <a:pt x="1649" y="2088"/>
                </a:lnTo>
                <a:lnTo>
                  <a:pt x="1658" y="2100"/>
                </a:lnTo>
                <a:lnTo>
                  <a:pt x="1666" y="2111"/>
                </a:lnTo>
                <a:lnTo>
                  <a:pt x="1672" y="2125"/>
                </a:lnTo>
                <a:lnTo>
                  <a:pt x="1673" y="2131"/>
                </a:lnTo>
                <a:lnTo>
                  <a:pt x="1676" y="2136"/>
                </a:lnTo>
                <a:lnTo>
                  <a:pt x="1683" y="2148"/>
                </a:lnTo>
                <a:lnTo>
                  <a:pt x="1684" y="2149"/>
                </a:lnTo>
                <a:lnTo>
                  <a:pt x="1688" y="2152"/>
                </a:lnTo>
                <a:lnTo>
                  <a:pt x="1690" y="2153"/>
                </a:lnTo>
                <a:lnTo>
                  <a:pt x="1683" y="2152"/>
                </a:lnTo>
                <a:lnTo>
                  <a:pt x="1669" y="2145"/>
                </a:lnTo>
                <a:lnTo>
                  <a:pt x="1667" y="2142"/>
                </a:lnTo>
                <a:lnTo>
                  <a:pt x="1658" y="2138"/>
                </a:lnTo>
                <a:lnTo>
                  <a:pt x="1654" y="2136"/>
                </a:lnTo>
                <a:lnTo>
                  <a:pt x="1631" y="2116"/>
                </a:lnTo>
                <a:lnTo>
                  <a:pt x="1628" y="2115"/>
                </a:lnTo>
                <a:lnTo>
                  <a:pt x="1624" y="2114"/>
                </a:lnTo>
                <a:lnTo>
                  <a:pt x="1617" y="2106"/>
                </a:lnTo>
                <a:lnTo>
                  <a:pt x="1610" y="2103"/>
                </a:lnTo>
                <a:lnTo>
                  <a:pt x="1604" y="2099"/>
                </a:lnTo>
                <a:lnTo>
                  <a:pt x="1593" y="2094"/>
                </a:lnTo>
                <a:lnTo>
                  <a:pt x="1586" y="2089"/>
                </a:lnTo>
                <a:lnTo>
                  <a:pt x="1575" y="2084"/>
                </a:lnTo>
                <a:lnTo>
                  <a:pt x="1569" y="2078"/>
                </a:lnTo>
                <a:lnTo>
                  <a:pt x="1562" y="2072"/>
                </a:lnTo>
                <a:lnTo>
                  <a:pt x="1558" y="2071"/>
                </a:lnTo>
                <a:lnTo>
                  <a:pt x="1554" y="2068"/>
                </a:lnTo>
                <a:lnTo>
                  <a:pt x="1554" y="2066"/>
                </a:lnTo>
                <a:lnTo>
                  <a:pt x="1553" y="2063"/>
                </a:lnTo>
                <a:lnTo>
                  <a:pt x="1550" y="2062"/>
                </a:lnTo>
                <a:lnTo>
                  <a:pt x="1542" y="2060"/>
                </a:lnTo>
                <a:lnTo>
                  <a:pt x="1539" y="2056"/>
                </a:lnTo>
                <a:lnTo>
                  <a:pt x="1538" y="2052"/>
                </a:lnTo>
                <a:lnTo>
                  <a:pt x="1538" y="2047"/>
                </a:lnTo>
                <a:lnTo>
                  <a:pt x="1539" y="2045"/>
                </a:lnTo>
                <a:lnTo>
                  <a:pt x="1534" y="2041"/>
                </a:lnTo>
                <a:lnTo>
                  <a:pt x="1527" y="2037"/>
                </a:lnTo>
                <a:lnTo>
                  <a:pt x="1484" y="2018"/>
                </a:lnTo>
                <a:lnTo>
                  <a:pt x="1476" y="2028"/>
                </a:lnTo>
                <a:lnTo>
                  <a:pt x="1476" y="2026"/>
                </a:lnTo>
                <a:lnTo>
                  <a:pt x="1475" y="2026"/>
                </a:lnTo>
                <a:lnTo>
                  <a:pt x="1470" y="2026"/>
                </a:lnTo>
                <a:lnTo>
                  <a:pt x="1452" y="2034"/>
                </a:lnTo>
                <a:lnTo>
                  <a:pt x="1447" y="2039"/>
                </a:lnTo>
                <a:lnTo>
                  <a:pt x="1439" y="2046"/>
                </a:lnTo>
                <a:lnTo>
                  <a:pt x="1431" y="2040"/>
                </a:lnTo>
                <a:lnTo>
                  <a:pt x="1409" y="2026"/>
                </a:lnTo>
                <a:lnTo>
                  <a:pt x="1399" y="2023"/>
                </a:lnTo>
                <a:lnTo>
                  <a:pt x="1386" y="2015"/>
                </a:lnTo>
                <a:lnTo>
                  <a:pt x="1384" y="2014"/>
                </a:lnTo>
                <a:lnTo>
                  <a:pt x="1375" y="2008"/>
                </a:lnTo>
                <a:lnTo>
                  <a:pt x="1356" y="1996"/>
                </a:lnTo>
                <a:lnTo>
                  <a:pt x="1320" y="2045"/>
                </a:lnTo>
                <a:lnTo>
                  <a:pt x="1316" y="2042"/>
                </a:lnTo>
                <a:lnTo>
                  <a:pt x="1305" y="2031"/>
                </a:lnTo>
                <a:lnTo>
                  <a:pt x="1295" y="2045"/>
                </a:lnTo>
                <a:lnTo>
                  <a:pt x="1291" y="2041"/>
                </a:lnTo>
                <a:lnTo>
                  <a:pt x="1288" y="2037"/>
                </a:lnTo>
                <a:lnTo>
                  <a:pt x="1267" y="2063"/>
                </a:lnTo>
                <a:lnTo>
                  <a:pt x="1260" y="2062"/>
                </a:lnTo>
                <a:lnTo>
                  <a:pt x="1254" y="2063"/>
                </a:lnTo>
                <a:lnTo>
                  <a:pt x="1251" y="2066"/>
                </a:lnTo>
                <a:lnTo>
                  <a:pt x="1245" y="2072"/>
                </a:lnTo>
                <a:lnTo>
                  <a:pt x="1239" y="2087"/>
                </a:lnTo>
                <a:lnTo>
                  <a:pt x="1234" y="2090"/>
                </a:lnTo>
                <a:lnTo>
                  <a:pt x="1227" y="2090"/>
                </a:lnTo>
                <a:lnTo>
                  <a:pt x="1223" y="2093"/>
                </a:lnTo>
                <a:lnTo>
                  <a:pt x="1213" y="2103"/>
                </a:lnTo>
                <a:lnTo>
                  <a:pt x="1212" y="2103"/>
                </a:lnTo>
                <a:lnTo>
                  <a:pt x="1207" y="2106"/>
                </a:lnTo>
                <a:lnTo>
                  <a:pt x="1202" y="2101"/>
                </a:lnTo>
                <a:lnTo>
                  <a:pt x="1202" y="2100"/>
                </a:lnTo>
                <a:lnTo>
                  <a:pt x="1181" y="2082"/>
                </a:lnTo>
                <a:lnTo>
                  <a:pt x="1172" y="2088"/>
                </a:lnTo>
                <a:lnTo>
                  <a:pt x="1166" y="2084"/>
                </a:lnTo>
                <a:lnTo>
                  <a:pt x="1161" y="2071"/>
                </a:lnTo>
                <a:lnTo>
                  <a:pt x="1156" y="2060"/>
                </a:lnTo>
                <a:lnTo>
                  <a:pt x="1154" y="2050"/>
                </a:lnTo>
                <a:lnTo>
                  <a:pt x="1158" y="2047"/>
                </a:lnTo>
                <a:lnTo>
                  <a:pt x="1124" y="2021"/>
                </a:lnTo>
                <a:lnTo>
                  <a:pt x="1073" y="1983"/>
                </a:lnTo>
                <a:lnTo>
                  <a:pt x="1062" y="1989"/>
                </a:lnTo>
                <a:lnTo>
                  <a:pt x="1080" y="2004"/>
                </a:lnTo>
                <a:lnTo>
                  <a:pt x="1046" y="2042"/>
                </a:lnTo>
                <a:lnTo>
                  <a:pt x="1063" y="2066"/>
                </a:lnTo>
                <a:lnTo>
                  <a:pt x="1058" y="2074"/>
                </a:lnTo>
                <a:lnTo>
                  <a:pt x="1079" y="2093"/>
                </a:lnTo>
                <a:lnTo>
                  <a:pt x="1094" y="2119"/>
                </a:lnTo>
                <a:lnTo>
                  <a:pt x="1097" y="2126"/>
                </a:lnTo>
                <a:lnTo>
                  <a:pt x="1106" y="2129"/>
                </a:lnTo>
                <a:lnTo>
                  <a:pt x="1117" y="2135"/>
                </a:lnTo>
                <a:lnTo>
                  <a:pt x="1115" y="2145"/>
                </a:lnTo>
                <a:lnTo>
                  <a:pt x="1117" y="2146"/>
                </a:lnTo>
                <a:lnTo>
                  <a:pt x="1113" y="2147"/>
                </a:lnTo>
                <a:lnTo>
                  <a:pt x="1111" y="2149"/>
                </a:lnTo>
                <a:lnTo>
                  <a:pt x="1107" y="2163"/>
                </a:lnTo>
                <a:lnTo>
                  <a:pt x="1103" y="2168"/>
                </a:lnTo>
                <a:lnTo>
                  <a:pt x="1096" y="2172"/>
                </a:lnTo>
                <a:lnTo>
                  <a:pt x="1107" y="2180"/>
                </a:lnTo>
                <a:lnTo>
                  <a:pt x="1094" y="2196"/>
                </a:lnTo>
                <a:lnTo>
                  <a:pt x="1100" y="2201"/>
                </a:lnTo>
                <a:lnTo>
                  <a:pt x="1100" y="2202"/>
                </a:lnTo>
                <a:lnTo>
                  <a:pt x="1107" y="2209"/>
                </a:lnTo>
                <a:lnTo>
                  <a:pt x="1108" y="2207"/>
                </a:lnTo>
                <a:lnTo>
                  <a:pt x="1112" y="2210"/>
                </a:lnTo>
                <a:lnTo>
                  <a:pt x="1112" y="2209"/>
                </a:lnTo>
                <a:lnTo>
                  <a:pt x="1129" y="2218"/>
                </a:lnTo>
                <a:lnTo>
                  <a:pt x="1127" y="2225"/>
                </a:lnTo>
                <a:lnTo>
                  <a:pt x="1140" y="2223"/>
                </a:lnTo>
                <a:lnTo>
                  <a:pt x="1134" y="2234"/>
                </a:lnTo>
                <a:lnTo>
                  <a:pt x="1115" y="2244"/>
                </a:lnTo>
                <a:lnTo>
                  <a:pt x="1113" y="2242"/>
                </a:lnTo>
                <a:lnTo>
                  <a:pt x="1099" y="2230"/>
                </a:lnTo>
                <a:lnTo>
                  <a:pt x="1090" y="2222"/>
                </a:lnTo>
                <a:lnTo>
                  <a:pt x="1089" y="2220"/>
                </a:lnTo>
                <a:lnTo>
                  <a:pt x="1079" y="2218"/>
                </a:lnTo>
                <a:lnTo>
                  <a:pt x="1069" y="2230"/>
                </a:lnTo>
                <a:lnTo>
                  <a:pt x="1056" y="2239"/>
                </a:lnTo>
                <a:lnTo>
                  <a:pt x="1048" y="2250"/>
                </a:lnTo>
                <a:lnTo>
                  <a:pt x="1037" y="2246"/>
                </a:lnTo>
                <a:lnTo>
                  <a:pt x="1036" y="2250"/>
                </a:lnTo>
                <a:lnTo>
                  <a:pt x="1032" y="2258"/>
                </a:lnTo>
                <a:lnTo>
                  <a:pt x="1032" y="2259"/>
                </a:lnTo>
                <a:lnTo>
                  <a:pt x="1025" y="2259"/>
                </a:lnTo>
                <a:lnTo>
                  <a:pt x="1012" y="2252"/>
                </a:lnTo>
                <a:lnTo>
                  <a:pt x="1006" y="2249"/>
                </a:lnTo>
                <a:lnTo>
                  <a:pt x="1004" y="2253"/>
                </a:lnTo>
                <a:lnTo>
                  <a:pt x="984" y="2265"/>
                </a:lnTo>
                <a:lnTo>
                  <a:pt x="961" y="2281"/>
                </a:lnTo>
                <a:lnTo>
                  <a:pt x="941" y="2279"/>
                </a:lnTo>
                <a:lnTo>
                  <a:pt x="932" y="2279"/>
                </a:lnTo>
                <a:lnTo>
                  <a:pt x="920" y="2274"/>
                </a:lnTo>
                <a:lnTo>
                  <a:pt x="918" y="2270"/>
                </a:lnTo>
                <a:lnTo>
                  <a:pt x="919" y="2276"/>
                </a:lnTo>
                <a:lnTo>
                  <a:pt x="915" y="2275"/>
                </a:lnTo>
                <a:lnTo>
                  <a:pt x="898" y="2281"/>
                </a:lnTo>
                <a:lnTo>
                  <a:pt x="893" y="2284"/>
                </a:lnTo>
                <a:lnTo>
                  <a:pt x="889" y="2287"/>
                </a:lnTo>
                <a:lnTo>
                  <a:pt x="883" y="2282"/>
                </a:lnTo>
                <a:lnTo>
                  <a:pt x="878" y="2275"/>
                </a:lnTo>
                <a:lnTo>
                  <a:pt x="878" y="2270"/>
                </a:lnTo>
                <a:lnTo>
                  <a:pt x="875" y="2265"/>
                </a:lnTo>
                <a:lnTo>
                  <a:pt x="864" y="2252"/>
                </a:lnTo>
                <a:lnTo>
                  <a:pt x="865" y="2249"/>
                </a:lnTo>
                <a:lnTo>
                  <a:pt x="843" y="2230"/>
                </a:lnTo>
                <a:lnTo>
                  <a:pt x="833" y="2221"/>
                </a:lnTo>
                <a:lnTo>
                  <a:pt x="822" y="2214"/>
                </a:lnTo>
                <a:lnTo>
                  <a:pt x="820" y="2215"/>
                </a:lnTo>
                <a:lnTo>
                  <a:pt x="811" y="2231"/>
                </a:lnTo>
                <a:lnTo>
                  <a:pt x="806" y="2227"/>
                </a:lnTo>
                <a:lnTo>
                  <a:pt x="803" y="2230"/>
                </a:lnTo>
                <a:lnTo>
                  <a:pt x="800" y="2227"/>
                </a:lnTo>
                <a:lnTo>
                  <a:pt x="790" y="2217"/>
                </a:lnTo>
                <a:lnTo>
                  <a:pt x="798" y="2204"/>
                </a:lnTo>
                <a:lnTo>
                  <a:pt x="797" y="2204"/>
                </a:lnTo>
                <a:lnTo>
                  <a:pt x="792" y="2201"/>
                </a:lnTo>
                <a:lnTo>
                  <a:pt x="777" y="2191"/>
                </a:lnTo>
                <a:lnTo>
                  <a:pt x="788" y="2179"/>
                </a:lnTo>
                <a:lnTo>
                  <a:pt x="768" y="2165"/>
                </a:lnTo>
                <a:lnTo>
                  <a:pt x="776" y="2149"/>
                </a:lnTo>
                <a:lnTo>
                  <a:pt x="777" y="2147"/>
                </a:lnTo>
                <a:lnTo>
                  <a:pt x="780" y="2143"/>
                </a:lnTo>
                <a:lnTo>
                  <a:pt x="770" y="2137"/>
                </a:lnTo>
                <a:lnTo>
                  <a:pt x="750" y="2122"/>
                </a:lnTo>
                <a:lnTo>
                  <a:pt x="738" y="2115"/>
                </a:lnTo>
                <a:lnTo>
                  <a:pt x="727" y="2111"/>
                </a:lnTo>
                <a:lnTo>
                  <a:pt x="690" y="2095"/>
                </a:lnTo>
                <a:lnTo>
                  <a:pt x="690" y="2092"/>
                </a:lnTo>
                <a:lnTo>
                  <a:pt x="694" y="2082"/>
                </a:lnTo>
                <a:lnTo>
                  <a:pt x="696" y="2073"/>
                </a:lnTo>
                <a:lnTo>
                  <a:pt x="696" y="2067"/>
                </a:lnTo>
                <a:lnTo>
                  <a:pt x="695" y="205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421EFA4-4F22-69E7-3ACE-970984886D6E}"/>
              </a:ext>
            </a:extLst>
          </p:cNvPr>
          <p:cNvSpPr>
            <a:spLocks/>
          </p:cNvSpPr>
          <p:nvPr/>
        </p:nvSpPr>
        <p:spPr bwMode="auto">
          <a:xfrm>
            <a:off x="4852588" y="1419622"/>
            <a:ext cx="3834212" cy="3096343"/>
          </a:xfrm>
          <a:custGeom>
            <a:avLst/>
            <a:gdLst>
              <a:gd name="T0" fmla="*/ 784 w 2832"/>
              <a:gd name="T1" fmla="*/ 1824 h 2287"/>
              <a:gd name="T2" fmla="*/ 566 w 2832"/>
              <a:gd name="T3" fmla="*/ 1708 h 2287"/>
              <a:gd name="T4" fmla="*/ 679 w 2832"/>
              <a:gd name="T5" fmla="*/ 1603 h 2287"/>
              <a:gd name="T6" fmla="*/ 517 w 2832"/>
              <a:gd name="T7" fmla="*/ 1528 h 2287"/>
              <a:gd name="T8" fmla="*/ 376 w 2832"/>
              <a:gd name="T9" fmla="*/ 1482 h 2287"/>
              <a:gd name="T10" fmla="*/ 272 w 2832"/>
              <a:gd name="T11" fmla="*/ 1459 h 2287"/>
              <a:gd name="T12" fmla="*/ 189 w 2832"/>
              <a:gd name="T13" fmla="*/ 1437 h 2287"/>
              <a:gd name="T14" fmla="*/ 34 w 2832"/>
              <a:gd name="T15" fmla="*/ 1339 h 2287"/>
              <a:gd name="T16" fmla="*/ 445 w 2832"/>
              <a:gd name="T17" fmla="*/ 897 h 2287"/>
              <a:gd name="T18" fmla="*/ 651 w 2832"/>
              <a:gd name="T19" fmla="*/ 771 h 2287"/>
              <a:gd name="T20" fmla="*/ 715 w 2832"/>
              <a:gd name="T21" fmla="*/ 619 h 2287"/>
              <a:gd name="T22" fmla="*/ 936 w 2832"/>
              <a:gd name="T23" fmla="*/ 473 h 2287"/>
              <a:gd name="T24" fmla="*/ 836 w 2832"/>
              <a:gd name="T25" fmla="*/ 310 h 2287"/>
              <a:gd name="T26" fmla="*/ 769 w 2832"/>
              <a:gd name="T27" fmla="*/ 160 h 2287"/>
              <a:gd name="T28" fmla="*/ 921 w 2832"/>
              <a:gd name="T29" fmla="*/ 149 h 2287"/>
              <a:gd name="T30" fmla="*/ 1118 w 2832"/>
              <a:gd name="T31" fmla="*/ 66 h 2287"/>
              <a:gd name="T32" fmla="*/ 1214 w 2832"/>
              <a:gd name="T33" fmla="*/ 191 h 2287"/>
              <a:gd name="T34" fmla="*/ 1284 w 2832"/>
              <a:gd name="T35" fmla="*/ 257 h 2287"/>
              <a:gd name="T36" fmla="*/ 1373 w 2832"/>
              <a:gd name="T37" fmla="*/ 249 h 2287"/>
              <a:gd name="T38" fmla="*/ 1415 w 2832"/>
              <a:gd name="T39" fmla="*/ 188 h 2287"/>
              <a:gd name="T40" fmla="*/ 1465 w 2832"/>
              <a:gd name="T41" fmla="*/ 172 h 2287"/>
              <a:gd name="T42" fmla="*/ 1495 w 2832"/>
              <a:gd name="T43" fmla="*/ 308 h 2287"/>
              <a:gd name="T44" fmla="*/ 1631 w 2832"/>
              <a:gd name="T45" fmla="*/ 375 h 2287"/>
              <a:gd name="T46" fmla="*/ 1640 w 2832"/>
              <a:gd name="T47" fmla="*/ 446 h 2287"/>
              <a:gd name="T48" fmla="*/ 1580 w 2832"/>
              <a:gd name="T49" fmla="*/ 569 h 2287"/>
              <a:gd name="T50" fmla="*/ 1676 w 2832"/>
              <a:gd name="T51" fmla="*/ 635 h 2287"/>
              <a:gd name="T52" fmla="*/ 1710 w 2832"/>
              <a:gd name="T53" fmla="*/ 762 h 2287"/>
              <a:gd name="T54" fmla="*/ 1801 w 2832"/>
              <a:gd name="T55" fmla="*/ 836 h 2287"/>
              <a:gd name="T56" fmla="*/ 1831 w 2832"/>
              <a:gd name="T57" fmla="*/ 884 h 2287"/>
              <a:gd name="T58" fmla="*/ 1897 w 2832"/>
              <a:gd name="T59" fmla="*/ 820 h 2287"/>
              <a:gd name="T60" fmla="*/ 2007 w 2832"/>
              <a:gd name="T61" fmla="*/ 910 h 2287"/>
              <a:gd name="T62" fmla="*/ 2164 w 2832"/>
              <a:gd name="T63" fmla="*/ 1070 h 2287"/>
              <a:gd name="T64" fmla="*/ 2329 w 2832"/>
              <a:gd name="T65" fmla="*/ 1013 h 2287"/>
              <a:gd name="T66" fmla="*/ 2461 w 2832"/>
              <a:gd name="T67" fmla="*/ 1088 h 2287"/>
              <a:gd name="T68" fmla="*/ 2456 w 2832"/>
              <a:gd name="T69" fmla="*/ 1197 h 2287"/>
              <a:gd name="T70" fmla="*/ 2472 w 2832"/>
              <a:gd name="T71" fmla="*/ 1327 h 2287"/>
              <a:gd name="T72" fmla="*/ 2627 w 2832"/>
              <a:gd name="T73" fmla="*/ 1415 h 2287"/>
              <a:gd name="T74" fmla="*/ 2712 w 2832"/>
              <a:gd name="T75" fmla="*/ 1504 h 2287"/>
              <a:gd name="T76" fmla="*/ 2815 w 2832"/>
              <a:gd name="T77" fmla="*/ 1545 h 2287"/>
              <a:gd name="T78" fmla="*/ 2772 w 2832"/>
              <a:gd name="T79" fmla="*/ 1632 h 2287"/>
              <a:gd name="T80" fmla="*/ 2698 w 2832"/>
              <a:gd name="T81" fmla="*/ 1763 h 2287"/>
              <a:gd name="T82" fmla="*/ 2643 w 2832"/>
              <a:gd name="T83" fmla="*/ 1863 h 2287"/>
              <a:gd name="T84" fmla="*/ 2581 w 2832"/>
              <a:gd name="T85" fmla="*/ 1923 h 2287"/>
              <a:gd name="T86" fmla="*/ 2439 w 2832"/>
              <a:gd name="T87" fmla="*/ 1869 h 2287"/>
              <a:gd name="T88" fmla="*/ 2347 w 2832"/>
              <a:gd name="T89" fmla="*/ 1861 h 2287"/>
              <a:gd name="T90" fmla="*/ 2283 w 2832"/>
              <a:gd name="T91" fmla="*/ 1927 h 2287"/>
              <a:gd name="T92" fmla="*/ 2313 w 2832"/>
              <a:gd name="T93" fmla="*/ 2034 h 2287"/>
              <a:gd name="T94" fmla="*/ 2343 w 2832"/>
              <a:gd name="T95" fmla="*/ 2185 h 2287"/>
              <a:gd name="T96" fmla="*/ 2208 w 2832"/>
              <a:gd name="T97" fmla="*/ 2103 h 2287"/>
              <a:gd name="T98" fmla="*/ 2044 w 2832"/>
              <a:gd name="T99" fmla="*/ 1997 h 2287"/>
              <a:gd name="T100" fmla="*/ 1890 w 2832"/>
              <a:gd name="T101" fmla="*/ 1966 h 2287"/>
              <a:gd name="T102" fmla="*/ 1789 w 2832"/>
              <a:gd name="T103" fmla="*/ 1933 h 2287"/>
              <a:gd name="T104" fmla="*/ 1695 w 2832"/>
              <a:gd name="T105" fmla="*/ 2013 h 2287"/>
              <a:gd name="T106" fmla="*/ 1666 w 2832"/>
              <a:gd name="T107" fmla="*/ 2111 h 2287"/>
              <a:gd name="T108" fmla="*/ 1593 w 2832"/>
              <a:gd name="T109" fmla="*/ 2094 h 2287"/>
              <a:gd name="T110" fmla="*/ 1476 w 2832"/>
              <a:gd name="T111" fmla="*/ 2026 h 2287"/>
              <a:gd name="T112" fmla="*/ 1267 w 2832"/>
              <a:gd name="T113" fmla="*/ 2063 h 2287"/>
              <a:gd name="T114" fmla="*/ 1154 w 2832"/>
              <a:gd name="T115" fmla="*/ 2050 h 2287"/>
              <a:gd name="T116" fmla="*/ 1103 w 2832"/>
              <a:gd name="T117" fmla="*/ 2168 h 2287"/>
              <a:gd name="T118" fmla="*/ 1079 w 2832"/>
              <a:gd name="T119" fmla="*/ 2218 h 2287"/>
              <a:gd name="T120" fmla="*/ 915 w 2832"/>
              <a:gd name="T121" fmla="*/ 2275 h 2287"/>
              <a:gd name="T122" fmla="*/ 798 w 2832"/>
              <a:gd name="T123" fmla="*/ 2204 h 2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2287">
                <a:moveTo>
                  <a:pt x="695" y="2058"/>
                </a:moveTo>
                <a:lnTo>
                  <a:pt x="696" y="2046"/>
                </a:lnTo>
                <a:lnTo>
                  <a:pt x="706" y="2028"/>
                </a:lnTo>
                <a:lnTo>
                  <a:pt x="713" y="1998"/>
                </a:lnTo>
                <a:lnTo>
                  <a:pt x="720" y="1981"/>
                </a:lnTo>
                <a:lnTo>
                  <a:pt x="723" y="1966"/>
                </a:lnTo>
                <a:lnTo>
                  <a:pt x="722" y="1965"/>
                </a:lnTo>
                <a:lnTo>
                  <a:pt x="717" y="1961"/>
                </a:lnTo>
                <a:lnTo>
                  <a:pt x="729" y="1938"/>
                </a:lnTo>
                <a:lnTo>
                  <a:pt x="733" y="1932"/>
                </a:lnTo>
                <a:lnTo>
                  <a:pt x="750" y="1922"/>
                </a:lnTo>
                <a:lnTo>
                  <a:pt x="777" y="1908"/>
                </a:lnTo>
                <a:lnTo>
                  <a:pt x="814" y="1893"/>
                </a:lnTo>
                <a:lnTo>
                  <a:pt x="813" y="1891"/>
                </a:lnTo>
                <a:lnTo>
                  <a:pt x="814" y="1890"/>
                </a:lnTo>
                <a:lnTo>
                  <a:pt x="811" y="1882"/>
                </a:lnTo>
                <a:lnTo>
                  <a:pt x="786" y="1833"/>
                </a:lnTo>
                <a:lnTo>
                  <a:pt x="785" y="1828"/>
                </a:lnTo>
                <a:lnTo>
                  <a:pt x="784" y="1824"/>
                </a:lnTo>
                <a:lnTo>
                  <a:pt x="785" y="1780"/>
                </a:lnTo>
                <a:lnTo>
                  <a:pt x="776" y="1780"/>
                </a:lnTo>
                <a:lnTo>
                  <a:pt x="769" y="1778"/>
                </a:lnTo>
                <a:lnTo>
                  <a:pt x="766" y="1778"/>
                </a:lnTo>
                <a:lnTo>
                  <a:pt x="759" y="1785"/>
                </a:lnTo>
                <a:lnTo>
                  <a:pt x="754" y="1796"/>
                </a:lnTo>
                <a:lnTo>
                  <a:pt x="750" y="1800"/>
                </a:lnTo>
                <a:lnTo>
                  <a:pt x="734" y="1806"/>
                </a:lnTo>
                <a:lnTo>
                  <a:pt x="728" y="1799"/>
                </a:lnTo>
                <a:lnTo>
                  <a:pt x="711" y="1774"/>
                </a:lnTo>
                <a:lnTo>
                  <a:pt x="710" y="1774"/>
                </a:lnTo>
                <a:lnTo>
                  <a:pt x="707" y="1770"/>
                </a:lnTo>
                <a:lnTo>
                  <a:pt x="678" y="1774"/>
                </a:lnTo>
                <a:lnTo>
                  <a:pt x="669" y="1774"/>
                </a:lnTo>
                <a:lnTo>
                  <a:pt x="668" y="1774"/>
                </a:lnTo>
                <a:lnTo>
                  <a:pt x="620" y="1737"/>
                </a:lnTo>
                <a:lnTo>
                  <a:pt x="594" y="1727"/>
                </a:lnTo>
                <a:lnTo>
                  <a:pt x="582" y="1722"/>
                </a:lnTo>
                <a:lnTo>
                  <a:pt x="566" y="1708"/>
                </a:lnTo>
                <a:lnTo>
                  <a:pt x="565" y="1703"/>
                </a:lnTo>
                <a:lnTo>
                  <a:pt x="566" y="1700"/>
                </a:lnTo>
                <a:lnTo>
                  <a:pt x="569" y="1689"/>
                </a:lnTo>
                <a:lnTo>
                  <a:pt x="568" y="1689"/>
                </a:lnTo>
                <a:lnTo>
                  <a:pt x="568" y="1682"/>
                </a:lnTo>
                <a:lnTo>
                  <a:pt x="567" y="1679"/>
                </a:lnTo>
                <a:lnTo>
                  <a:pt x="567" y="1671"/>
                </a:lnTo>
                <a:lnTo>
                  <a:pt x="577" y="1660"/>
                </a:lnTo>
                <a:lnTo>
                  <a:pt x="582" y="1653"/>
                </a:lnTo>
                <a:lnTo>
                  <a:pt x="594" y="1644"/>
                </a:lnTo>
                <a:lnTo>
                  <a:pt x="619" y="1621"/>
                </a:lnTo>
                <a:lnTo>
                  <a:pt x="629" y="1619"/>
                </a:lnTo>
                <a:lnTo>
                  <a:pt x="657" y="1626"/>
                </a:lnTo>
                <a:lnTo>
                  <a:pt x="661" y="1626"/>
                </a:lnTo>
                <a:lnTo>
                  <a:pt x="670" y="1624"/>
                </a:lnTo>
                <a:lnTo>
                  <a:pt x="675" y="1620"/>
                </a:lnTo>
                <a:lnTo>
                  <a:pt x="679" y="1613"/>
                </a:lnTo>
                <a:lnTo>
                  <a:pt x="679" y="1608"/>
                </a:lnTo>
                <a:lnTo>
                  <a:pt x="679" y="1603"/>
                </a:lnTo>
                <a:lnTo>
                  <a:pt x="675" y="1594"/>
                </a:lnTo>
                <a:lnTo>
                  <a:pt x="668" y="1581"/>
                </a:lnTo>
                <a:lnTo>
                  <a:pt x="665" y="1573"/>
                </a:lnTo>
                <a:lnTo>
                  <a:pt x="664" y="1565"/>
                </a:lnTo>
                <a:lnTo>
                  <a:pt x="610" y="1575"/>
                </a:lnTo>
                <a:lnTo>
                  <a:pt x="615" y="1545"/>
                </a:lnTo>
                <a:lnTo>
                  <a:pt x="583" y="1535"/>
                </a:lnTo>
                <a:lnTo>
                  <a:pt x="576" y="1531"/>
                </a:lnTo>
                <a:lnTo>
                  <a:pt x="555" y="1524"/>
                </a:lnTo>
                <a:lnTo>
                  <a:pt x="550" y="1524"/>
                </a:lnTo>
                <a:lnTo>
                  <a:pt x="545" y="1522"/>
                </a:lnTo>
                <a:lnTo>
                  <a:pt x="526" y="1519"/>
                </a:lnTo>
                <a:lnTo>
                  <a:pt x="529" y="1524"/>
                </a:lnTo>
                <a:lnTo>
                  <a:pt x="529" y="1527"/>
                </a:lnTo>
                <a:lnTo>
                  <a:pt x="526" y="1527"/>
                </a:lnTo>
                <a:lnTo>
                  <a:pt x="525" y="1527"/>
                </a:lnTo>
                <a:lnTo>
                  <a:pt x="523" y="1527"/>
                </a:lnTo>
                <a:lnTo>
                  <a:pt x="519" y="1529"/>
                </a:lnTo>
                <a:lnTo>
                  <a:pt x="517" y="1528"/>
                </a:lnTo>
                <a:lnTo>
                  <a:pt x="514" y="1529"/>
                </a:lnTo>
                <a:lnTo>
                  <a:pt x="494" y="1512"/>
                </a:lnTo>
                <a:lnTo>
                  <a:pt x="492" y="1515"/>
                </a:lnTo>
                <a:lnTo>
                  <a:pt x="477" y="1506"/>
                </a:lnTo>
                <a:lnTo>
                  <a:pt x="473" y="1503"/>
                </a:lnTo>
                <a:lnTo>
                  <a:pt x="470" y="1501"/>
                </a:lnTo>
                <a:lnTo>
                  <a:pt x="453" y="1485"/>
                </a:lnTo>
                <a:lnTo>
                  <a:pt x="448" y="1482"/>
                </a:lnTo>
                <a:lnTo>
                  <a:pt x="438" y="1482"/>
                </a:lnTo>
                <a:lnTo>
                  <a:pt x="429" y="1480"/>
                </a:lnTo>
                <a:lnTo>
                  <a:pt x="421" y="1508"/>
                </a:lnTo>
                <a:lnTo>
                  <a:pt x="402" y="1502"/>
                </a:lnTo>
                <a:lnTo>
                  <a:pt x="400" y="1502"/>
                </a:lnTo>
                <a:lnTo>
                  <a:pt x="398" y="1499"/>
                </a:lnTo>
                <a:lnTo>
                  <a:pt x="394" y="1497"/>
                </a:lnTo>
                <a:lnTo>
                  <a:pt x="394" y="1496"/>
                </a:lnTo>
                <a:lnTo>
                  <a:pt x="386" y="1496"/>
                </a:lnTo>
                <a:lnTo>
                  <a:pt x="385" y="1481"/>
                </a:lnTo>
                <a:lnTo>
                  <a:pt x="376" y="1482"/>
                </a:lnTo>
                <a:lnTo>
                  <a:pt x="379" y="1469"/>
                </a:lnTo>
                <a:lnTo>
                  <a:pt x="368" y="1469"/>
                </a:lnTo>
                <a:lnTo>
                  <a:pt x="350" y="1461"/>
                </a:lnTo>
                <a:lnTo>
                  <a:pt x="341" y="1467"/>
                </a:lnTo>
                <a:lnTo>
                  <a:pt x="317" y="1477"/>
                </a:lnTo>
                <a:lnTo>
                  <a:pt x="302" y="1487"/>
                </a:lnTo>
                <a:lnTo>
                  <a:pt x="301" y="1476"/>
                </a:lnTo>
                <a:lnTo>
                  <a:pt x="298" y="1465"/>
                </a:lnTo>
                <a:lnTo>
                  <a:pt x="296" y="1465"/>
                </a:lnTo>
                <a:lnTo>
                  <a:pt x="294" y="1456"/>
                </a:lnTo>
                <a:lnTo>
                  <a:pt x="291" y="1458"/>
                </a:lnTo>
                <a:lnTo>
                  <a:pt x="289" y="1453"/>
                </a:lnTo>
                <a:lnTo>
                  <a:pt x="286" y="1454"/>
                </a:lnTo>
                <a:lnTo>
                  <a:pt x="285" y="1451"/>
                </a:lnTo>
                <a:lnTo>
                  <a:pt x="282" y="1454"/>
                </a:lnTo>
                <a:lnTo>
                  <a:pt x="277" y="1453"/>
                </a:lnTo>
                <a:lnTo>
                  <a:pt x="274" y="1454"/>
                </a:lnTo>
                <a:lnTo>
                  <a:pt x="272" y="1455"/>
                </a:lnTo>
                <a:lnTo>
                  <a:pt x="272" y="1459"/>
                </a:lnTo>
                <a:lnTo>
                  <a:pt x="270" y="1459"/>
                </a:lnTo>
                <a:lnTo>
                  <a:pt x="268" y="1461"/>
                </a:lnTo>
                <a:lnTo>
                  <a:pt x="266" y="1460"/>
                </a:lnTo>
                <a:lnTo>
                  <a:pt x="263" y="1461"/>
                </a:lnTo>
                <a:lnTo>
                  <a:pt x="262" y="1464"/>
                </a:lnTo>
                <a:lnTo>
                  <a:pt x="261" y="1465"/>
                </a:lnTo>
                <a:lnTo>
                  <a:pt x="261" y="1466"/>
                </a:lnTo>
                <a:lnTo>
                  <a:pt x="258" y="1467"/>
                </a:lnTo>
                <a:lnTo>
                  <a:pt x="251" y="1461"/>
                </a:lnTo>
                <a:lnTo>
                  <a:pt x="250" y="1459"/>
                </a:lnTo>
                <a:lnTo>
                  <a:pt x="240" y="1453"/>
                </a:lnTo>
                <a:lnTo>
                  <a:pt x="230" y="1449"/>
                </a:lnTo>
                <a:lnTo>
                  <a:pt x="222" y="1447"/>
                </a:lnTo>
                <a:lnTo>
                  <a:pt x="216" y="1447"/>
                </a:lnTo>
                <a:lnTo>
                  <a:pt x="214" y="1444"/>
                </a:lnTo>
                <a:lnTo>
                  <a:pt x="210" y="1443"/>
                </a:lnTo>
                <a:lnTo>
                  <a:pt x="203" y="1439"/>
                </a:lnTo>
                <a:lnTo>
                  <a:pt x="199" y="1437"/>
                </a:lnTo>
                <a:lnTo>
                  <a:pt x="189" y="1437"/>
                </a:lnTo>
                <a:lnTo>
                  <a:pt x="186" y="1435"/>
                </a:lnTo>
                <a:lnTo>
                  <a:pt x="181" y="1437"/>
                </a:lnTo>
                <a:lnTo>
                  <a:pt x="176" y="1434"/>
                </a:lnTo>
                <a:lnTo>
                  <a:pt x="173" y="1433"/>
                </a:lnTo>
                <a:lnTo>
                  <a:pt x="170" y="1429"/>
                </a:lnTo>
                <a:lnTo>
                  <a:pt x="167" y="1428"/>
                </a:lnTo>
                <a:lnTo>
                  <a:pt x="161" y="1422"/>
                </a:lnTo>
                <a:lnTo>
                  <a:pt x="146" y="1410"/>
                </a:lnTo>
                <a:lnTo>
                  <a:pt x="130" y="1402"/>
                </a:lnTo>
                <a:lnTo>
                  <a:pt x="125" y="1394"/>
                </a:lnTo>
                <a:lnTo>
                  <a:pt x="120" y="1386"/>
                </a:lnTo>
                <a:lnTo>
                  <a:pt x="104" y="1354"/>
                </a:lnTo>
                <a:lnTo>
                  <a:pt x="99" y="1341"/>
                </a:lnTo>
                <a:lnTo>
                  <a:pt x="91" y="1337"/>
                </a:lnTo>
                <a:lnTo>
                  <a:pt x="56" y="1355"/>
                </a:lnTo>
                <a:lnTo>
                  <a:pt x="55" y="1353"/>
                </a:lnTo>
                <a:lnTo>
                  <a:pt x="45" y="1346"/>
                </a:lnTo>
                <a:lnTo>
                  <a:pt x="38" y="1343"/>
                </a:lnTo>
                <a:lnTo>
                  <a:pt x="34" y="1339"/>
                </a:lnTo>
                <a:lnTo>
                  <a:pt x="31" y="1341"/>
                </a:lnTo>
                <a:lnTo>
                  <a:pt x="28" y="1339"/>
                </a:lnTo>
                <a:lnTo>
                  <a:pt x="21" y="1332"/>
                </a:lnTo>
                <a:lnTo>
                  <a:pt x="13" y="1328"/>
                </a:lnTo>
                <a:lnTo>
                  <a:pt x="8" y="1326"/>
                </a:lnTo>
                <a:lnTo>
                  <a:pt x="6" y="1321"/>
                </a:lnTo>
                <a:lnTo>
                  <a:pt x="0" y="1317"/>
                </a:lnTo>
                <a:lnTo>
                  <a:pt x="34" y="1264"/>
                </a:lnTo>
                <a:lnTo>
                  <a:pt x="120" y="1130"/>
                </a:lnTo>
                <a:lnTo>
                  <a:pt x="124" y="1125"/>
                </a:lnTo>
                <a:lnTo>
                  <a:pt x="150" y="1104"/>
                </a:lnTo>
                <a:lnTo>
                  <a:pt x="189" y="1072"/>
                </a:lnTo>
                <a:lnTo>
                  <a:pt x="221" y="1049"/>
                </a:lnTo>
                <a:lnTo>
                  <a:pt x="421" y="904"/>
                </a:lnTo>
                <a:lnTo>
                  <a:pt x="433" y="915"/>
                </a:lnTo>
                <a:lnTo>
                  <a:pt x="446" y="915"/>
                </a:lnTo>
                <a:lnTo>
                  <a:pt x="448" y="915"/>
                </a:lnTo>
                <a:lnTo>
                  <a:pt x="448" y="905"/>
                </a:lnTo>
                <a:lnTo>
                  <a:pt x="445" y="897"/>
                </a:lnTo>
                <a:lnTo>
                  <a:pt x="440" y="880"/>
                </a:lnTo>
                <a:lnTo>
                  <a:pt x="438" y="859"/>
                </a:lnTo>
                <a:lnTo>
                  <a:pt x="460" y="853"/>
                </a:lnTo>
                <a:lnTo>
                  <a:pt x="471" y="852"/>
                </a:lnTo>
                <a:lnTo>
                  <a:pt x="470" y="848"/>
                </a:lnTo>
                <a:lnTo>
                  <a:pt x="482" y="847"/>
                </a:lnTo>
                <a:lnTo>
                  <a:pt x="492" y="843"/>
                </a:lnTo>
                <a:lnTo>
                  <a:pt x="507" y="827"/>
                </a:lnTo>
                <a:lnTo>
                  <a:pt x="509" y="827"/>
                </a:lnTo>
                <a:lnTo>
                  <a:pt x="512" y="825"/>
                </a:lnTo>
                <a:lnTo>
                  <a:pt x="518" y="819"/>
                </a:lnTo>
                <a:lnTo>
                  <a:pt x="605" y="794"/>
                </a:lnTo>
                <a:lnTo>
                  <a:pt x="609" y="794"/>
                </a:lnTo>
                <a:lnTo>
                  <a:pt x="608" y="794"/>
                </a:lnTo>
                <a:lnTo>
                  <a:pt x="643" y="774"/>
                </a:lnTo>
                <a:lnTo>
                  <a:pt x="648" y="776"/>
                </a:lnTo>
                <a:lnTo>
                  <a:pt x="651" y="776"/>
                </a:lnTo>
                <a:lnTo>
                  <a:pt x="648" y="773"/>
                </a:lnTo>
                <a:lnTo>
                  <a:pt x="651" y="771"/>
                </a:lnTo>
                <a:lnTo>
                  <a:pt x="648" y="762"/>
                </a:lnTo>
                <a:lnTo>
                  <a:pt x="649" y="763"/>
                </a:lnTo>
                <a:lnTo>
                  <a:pt x="651" y="757"/>
                </a:lnTo>
                <a:lnTo>
                  <a:pt x="646" y="730"/>
                </a:lnTo>
                <a:lnTo>
                  <a:pt x="645" y="725"/>
                </a:lnTo>
                <a:lnTo>
                  <a:pt x="635" y="705"/>
                </a:lnTo>
                <a:lnTo>
                  <a:pt x="633" y="702"/>
                </a:lnTo>
                <a:lnTo>
                  <a:pt x="637" y="702"/>
                </a:lnTo>
                <a:lnTo>
                  <a:pt x="638" y="675"/>
                </a:lnTo>
                <a:lnTo>
                  <a:pt x="633" y="670"/>
                </a:lnTo>
                <a:lnTo>
                  <a:pt x="625" y="652"/>
                </a:lnTo>
                <a:lnTo>
                  <a:pt x="629" y="652"/>
                </a:lnTo>
                <a:lnTo>
                  <a:pt x="653" y="648"/>
                </a:lnTo>
                <a:lnTo>
                  <a:pt x="672" y="646"/>
                </a:lnTo>
                <a:lnTo>
                  <a:pt x="684" y="644"/>
                </a:lnTo>
                <a:lnTo>
                  <a:pt x="700" y="634"/>
                </a:lnTo>
                <a:lnTo>
                  <a:pt x="704" y="625"/>
                </a:lnTo>
                <a:lnTo>
                  <a:pt x="705" y="624"/>
                </a:lnTo>
                <a:lnTo>
                  <a:pt x="715" y="619"/>
                </a:lnTo>
                <a:lnTo>
                  <a:pt x="721" y="616"/>
                </a:lnTo>
                <a:lnTo>
                  <a:pt x="726" y="614"/>
                </a:lnTo>
                <a:lnTo>
                  <a:pt x="737" y="607"/>
                </a:lnTo>
                <a:lnTo>
                  <a:pt x="747" y="603"/>
                </a:lnTo>
                <a:lnTo>
                  <a:pt x="771" y="595"/>
                </a:lnTo>
                <a:lnTo>
                  <a:pt x="864" y="567"/>
                </a:lnTo>
                <a:lnTo>
                  <a:pt x="937" y="544"/>
                </a:lnTo>
                <a:lnTo>
                  <a:pt x="939" y="544"/>
                </a:lnTo>
                <a:lnTo>
                  <a:pt x="942" y="534"/>
                </a:lnTo>
                <a:lnTo>
                  <a:pt x="948" y="529"/>
                </a:lnTo>
                <a:lnTo>
                  <a:pt x="955" y="528"/>
                </a:lnTo>
                <a:lnTo>
                  <a:pt x="955" y="526"/>
                </a:lnTo>
                <a:lnTo>
                  <a:pt x="953" y="519"/>
                </a:lnTo>
                <a:lnTo>
                  <a:pt x="955" y="513"/>
                </a:lnTo>
                <a:lnTo>
                  <a:pt x="956" y="512"/>
                </a:lnTo>
                <a:lnTo>
                  <a:pt x="957" y="511"/>
                </a:lnTo>
                <a:lnTo>
                  <a:pt x="961" y="507"/>
                </a:lnTo>
                <a:lnTo>
                  <a:pt x="941" y="484"/>
                </a:lnTo>
                <a:lnTo>
                  <a:pt x="936" y="473"/>
                </a:lnTo>
                <a:lnTo>
                  <a:pt x="932" y="463"/>
                </a:lnTo>
                <a:lnTo>
                  <a:pt x="932" y="455"/>
                </a:lnTo>
                <a:lnTo>
                  <a:pt x="932" y="452"/>
                </a:lnTo>
                <a:lnTo>
                  <a:pt x="935" y="442"/>
                </a:lnTo>
                <a:lnTo>
                  <a:pt x="942" y="425"/>
                </a:lnTo>
                <a:lnTo>
                  <a:pt x="945" y="416"/>
                </a:lnTo>
                <a:lnTo>
                  <a:pt x="945" y="411"/>
                </a:lnTo>
                <a:lnTo>
                  <a:pt x="942" y="403"/>
                </a:lnTo>
                <a:lnTo>
                  <a:pt x="929" y="383"/>
                </a:lnTo>
                <a:lnTo>
                  <a:pt x="921" y="374"/>
                </a:lnTo>
                <a:lnTo>
                  <a:pt x="909" y="363"/>
                </a:lnTo>
                <a:lnTo>
                  <a:pt x="904" y="359"/>
                </a:lnTo>
                <a:lnTo>
                  <a:pt x="886" y="352"/>
                </a:lnTo>
                <a:lnTo>
                  <a:pt x="873" y="346"/>
                </a:lnTo>
                <a:lnTo>
                  <a:pt x="866" y="343"/>
                </a:lnTo>
                <a:lnTo>
                  <a:pt x="857" y="341"/>
                </a:lnTo>
                <a:lnTo>
                  <a:pt x="854" y="339"/>
                </a:lnTo>
                <a:lnTo>
                  <a:pt x="849" y="335"/>
                </a:lnTo>
                <a:lnTo>
                  <a:pt x="836" y="310"/>
                </a:lnTo>
                <a:lnTo>
                  <a:pt x="820" y="283"/>
                </a:lnTo>
                <a:lnTo>
                  <a:pt x="819" y="277"/>
                </a:lnTo>
                <a:lnTo>
                  <a:pt x="816" y="257"/>
                </a:lnTo>
                <a:lnTo>
                  <a:pt x="814" y="254"/>
                </a:lnTo>
                <a:lnTo>
                  <a:pt x="807" y="242"/>
                </a:lnTo>
                <a:lnTo>
                  <a:pt x="798" y="239"/>
                </a:lnTo>
                <a:lnTo>
                  <a:pt x="776" y="230"/>
                </a:lnTo>
                <a:lnTo>
                  <a:pt x="769" y="226"/>
                </a:lnTo>
                <a:lnTo>
                  <a:pt x="742" y="203"/>
                </a:lnTo>
                <a:lnTo>
                  <a:pt x="739" y="198"/>
                </a:lnTo>
                <a:lnTo>
                  <a:pt x="737" y="191"/>
                </a:lnTo>
                <a:lnTo>
                  <a:pt x="734" y="182"/>
                </a:lnTo>
                <a:lnTo>
                  <a:pt x="733" y="177"/>
                </a:lnTo>
                <a:lnTo>
                  <a:pt x="734" y="169"/>
                </a:lnTo>
                <a:lnTo>
                  <a:pt x="741" y="155"/>
                </a:lnTo>
                <a:lnTo>
                  <a:pt x="742" y="156"/>
                </a:lnTo>
                <a:lnTo>
                  <a:pt x="753" y="159"/>
                </a:lnTo>
                <a:lnTo>
                  <a:pt x="765" y="158"/>
                </a:lnTo>
                <a:lnTo>
                  <a:pt x="769" y="160"/>
                </a:lnTo>
                <a:lnTo>
                  <a:pt x="772" y="159"/>
                </a:lnTo>
                <a:lnTo>
                  <a:pt x="775" y="160"/>
                </a:lnTo>
                <a:lnTo>
                  <a:pt x="784" y="170"/>
                </a:lnTo>
                <a:lnTo>
                  <a:pt x="797" y="181"/>
                </a:lnTo>
                <a:lnTo>
                  <a:pt x="806" y="188"/>
                </a:lnTo>
                <a:lnTo>
                  <a:pt x="816" y="174"/>
                </a:lnTo>
                <a:lnTo>
                  <a:pt x="822" y="175"/>
                </a:lnTo>
                <a:lnTo>
                  <a:pt x="830" y="172"/>
                </a:lnTo>
                <a:lnTo>
                  <a:pt x="839" y="171"/>
                </a:lnTo>
                <a:lnTo>
                  <a:pt x="841" y="167"/>
                </a:lnTo>
                <a:lnTo>
                  <a:pt x="843" y="171"/>
                </a:lnTo>
                <a:lnTo>
                  <a:pt x="843" y="172"/>
                </a:lnTo>
                <a:lnTo>
                  <a:pt x="844" y="171"/>
                </a:lnTo>
                <a:lnTo>
                  <a:pt x="844" y="170"/>
                </a:lnTo>
                <a:lnTo>
                  <a:pt x="871" y="174"/>
                </a:lnTo>
                <a:lnTo>
                  <a:pt x="882" y="174"/>
                </a:lnTo>
                <a:lnTo>
                  <a:pt x="889" y="170"/>
                </a:lnTo>
                <a:lnTo>
                  <a:pt x="893" y="166"/>
                </a:lnTo>
                <a:lnTo>
                  <a:pt x="921" y="149"/>
                </a:lnTo>
                <a:lnTo>
                  <a:pt x="951" y="134"/>
                </a:lnTo>
                <a:lnTo>
                  <a:pt x="980" y="111"/>
                </a:lnTo>
                <a:lnTo>
                  <a:pt x="982" y="111"/>
                </a:lnTo>
                <a:lnTo>
                  <a:pt x="994" y="98"/>
                </a:lnTo>
                <a:lnTo>
                  <a:pt x="1000" y="94"/>
                </a:lnTo>
                <a:lnTo>
                  <a:pt x="1005" y="87"/>
                </a:lnTo>
                <a:lnTo>
                  <a:pt x="1012" y="81"/>
                </a:lnTo>
                <a:lnTo>
                  <a:pt x="995" y="45"/>
                </a:lnTo>
                <a:lnTo>
                  <a:pt x="1021" y="21"/>
                </a:lnTo>
                <a:lnTo>
                  <a:pt x="1017" y="15"/>
                </a:lnTo>
                <a:lnTo>
                  <a:pt x="1016" y="9"/>
                </a:lnTo>
                <a:lnTo>
                  <a:pt x="1031" y="7"/>
                </a:lnTo>
                <a:lnTo>
                  <a:pt x="1033" y="0"/>
                </a:lnTo>
                <a:lnTo>
                  <a:pt x="1060" y="13"/>
                </a:lnTo>
                <a:lnTo>
                  <a:pt x="1074" y="21"/>
                </a:lnTo>
                <a:lnTo>
                  <a:pt x="1079" y="22"/>
                </a:lnTo>
                <a:lnTo>
                  <a:pt x="1080" y="25"/>
                </a:lnTo>
                <a:lnTo>
                  <a:pt x="1084" y="28"/>
                </a:lnTo>
                <a:lnTo>
                  <a:pt x="1118" y="66"/>
                </a:lnTo>
                <a:lnTo>
                  <a:pt x="1135" y="78"/>
                </a:lnTo>
                <a:lnTo>
                  <a:pt x="1153" y="86"/>
                </a:lnTo>
                <a:lnTo>
                  <a:pt x="1160" y="91"/>
                </a:lnTo>
                <a:lnTo>
                  <a:pt x="1170" y="95"/>
                </a:lnTo>
                <a:lnTo>
                  <a:pt x="1180" y="106"/>
                </a:lnTo>
                <a:lnTo>
                  <a:pt x="1185" y="112"/>
                </a:lnTo>
                <a:lnTo>
                  <a:pt x="1186" y="116"/>
                </a:lnTo>
                <a:lnTo>
                  <a:pt x="1182" y="122"/>
                </a:lnTo>
                <a:lnTo>
                  <a:pt x="1182" y="124"/>
                </a:lnTo>
                <a:lnTo>
                  <a:pt x="1186" y="128"/>
                </a:lnTo>
                <a:lnTo>
                  <a:pt x="1193" y="130"/>
                </a:lnTo>
                <a:lnTo>
                  <a:pt x="1197" y="133"/>
                </a:lnTo>
                <a:lnTo>
                  <a:pt x="1197" y="139"/>
                </a:lnTo>
                <a:lnTo>
                  <a:pt x="1195" y="146"/>
                </a:lnTo>
                <a:lnTo>
                  <a:pt x="1193" y="153"/>
                </a:lnTo>
                <a:lnTo>
                  <a:pt x="1201" y="162"/>
                </a:lnTo>
                <a:lnTo>
                  <a:pt x="1202" y="167"/>
                </a:lnTo>
                <a:lnTo>
                  <a:pt x="1208" y="177"/>
                </a:lnTo>
                <a:lnTo>
                  <a:pt x="1214" y="191"/>
                </a:lnTo>
                <a:lnTo>
                  <a:pt x="1219" y="203"/>
                </a:lnTo>
                <a:lnTo>
                  <a:pt x="1227" y="223"/>
                </a:lnTo>
                <a:lnTo>
                  <a:pt x="1229" y="229"/>
                </a:lnTo>
                <a:lnTo>
                  <a:pt x="1229" y="235"/>
                </a:lnTo>
                <a:lnTo>
                  <a:pt x="1234" y="244"/>
                </a:lnTo>
                <a:lnTo>
                  <a:pt x="1234" y="246"/>
                </a:lnTo>
                <a:lnTo>
                  <a:pt x="1233" y="254"/>
                </a:lnTo>
                <a:lnTo>
                  <a:pt x="1234" y="265"/>
                </a:lnTo>
                <a:lnTo>
                  <a:pt x="1230" y="272"/>
                </a:lnTo>
                <a:lnTo>
                  <a:pt x="1230" y="274"/>
                </a:lnTo>
                <a:lnTo>
                  <a:pt x="1234" y="293"/>
                </a:lnTo>
                <a:lnTo>
                  <a:pt x="1236" y="299"/>
                </a:lnTo>
                <a:lnTo>
                  <a:pt x="1247" y="313"/>
                </a:lnTo>
                <a:lnTo>
                  <a:pt x="1268" y="292"/>
                </a:lnTo>
                <a:lnTo>
                  <a:pt x="1275" y="287"/>
                </a:lnTo>
                <a:lnTo>
                  <a:pt x="1277" y="288"/>
                </a:lnTo>
                <a:lnTo>
                  <a:pt x="1283" y="284"/>
                </a:lnTo>
                <a:lnTo>
                  <a:pt x="1270" y="265"/>
                </a:lnTo>
                <a:lnTo>
                  <a:pt x="1284" y="257"/>
                </a:lnTo>
                <a:lnTo>
                  <a:pt x="1283" y="255"/>
                </a:lnTo>
                <a:lnTo>
                  <a:pt x="1288" y="254"/>
                </a:lnTo>
                <a:lnTo>
                  <a:pt x="1303" y="265"/>
                </a:lnTo>
                <a:lnTo>
                  <a:pt x="1309" y="270"/>
                </a:lnTo>
                <a:lnTo>
                  <a:pt x="1313" y="277"/>
                </a:lnTo>
                <a:lnTo>
                  <a:pt x="1316" y="287"/>
                </a:lnTo>
                <a:lnTo>
                  <a:pt x="1331" y="302"/>
                </a:lnTo>
                <a:lnTo>
                  <a:pt x="1332" y="298"/>
                </a:lnTo>
                <a:lnTo>
                  <a:pt x="1331" y="290"/>
                </a:lnTo>
                <a:lnTo>
                  <a:pt x="1330" y="284"/>
                </a:lnTo>
                <a:lnTo>
                  <a:pt x="1325" y="276"/>
                </a:lnTo>
                <a:lnTo>
                  <a:pt x="1321" y="266"/>
                </a:lnTo>
                <a:lnTo>
                  <a:pt x="1336" y="258"/>
                </a:lnTo>
                <a:lnTo>
                  <a:pt x="1339" y="262"/>
                </a:lnTo>
                <a:lnTo>
                  <a:pt x="1343" y="267"/>
                </a:lnTo>
                <a:lnTo>
                  <a:pt x="1350" y="255"/>
                </a:lnTo>
                <a:lnTo>
                  <a:pt x="1355" y="258"/>
                </a:lnTo>
                <a:lnTo>
                  <a:pt x="1372" y="251"/>
                </a:lnTo>
                <a:lnTo>
                  <a:pt x="1373" y="249"/>
                </a:lnTo>
                <a:lnTo>
                  <a:pt x="1373" y="245"/>
                </a:lnTo>
                <a:lnTo>
                  <a:pt x="1379" y="245"/>
                </a:lnTo>
                <a:lnTo>
                  <a:pt x="1378" y="236"/>
                </a:lnTo>
                <a:lnTo>
                  <a:pt x="1386" y="239"/>
                </a:lnTo>
                <a:lnTo>
                  <a:pt x="1388" y="245"/>
                </a:lnTo>
                <a:lnTo>
                  <a:pt x="1393" y="242"/>
                </a:lnTo>
                <a:lnTo>
                  <a:pt x="1394" y="246"/>
                </a:lnTo>
                <a:lnTo>
                  <a:pt x="1399" y="251"/>
                </a:lnTo>
                <a:lnTo>
                  <a:pt x="1401" y="249"/>
                </a:lnTo>
                <a:lnTo>
                  <a:pt x="1402" y="249"/>
                </a:lnTo>
                <a:lnTo>
                  <a:pt x="1411" y="244"/>
                </a:lnTo>
                <a:lnTo>
                  <a:pt x="1414" y="240"/>
                </a:lnTo>
                <a:lnTo>
                  <a:pt x="1416" y="238"/>
                </a:lnTo>
                <a:lnTo>
                  <a:pt x="1405" y="229"/>
                </a:lnTo>
                <a:lnTo>
                  <a:pt x="1396" y="222"/>
                </a:lnTo>
                <a:lnTo>
                  <a:pt x="1398" y="219"/>
                </a:lnTo>
                <a:lnTo>
                  <a:pt x="1404" y="204"/>
                </a:lnTo>
                <a:lnTo>
                  <a:pt x="1406" y="206"/>
                </a:lnTo>
                <a:lnTo>
                  <a:pt x="1415" y="188"/>
                </a:lnTo>
                <a:lnTo>
                  <a:pt x="1425" y="172"/>
                </a:lnTo>
                <a:lnTo>
                  <a:pt x="1428" y="174"/>
                </a:lnTo>
                <a:lnTo>
                  <a:pt x="1431" y="165"/>
                </a:lnTo>
                <a:lnTo>
                  <a:pt x="1431" y="161"/>
                </a:lnTo>
                <a:lnTo>
                  <a:pt x="1430" y="156"/>
                </a:lnTo>
                <a:lnTo>
                  <a:pt x="1427" y="155"/>
                </a:lnTo>
                <a:lnTo>
                  <a:pt x="1426" y="153"/>
                </a:lnTo>
                <a:lnTo>
                  <a:pt x="1428" y="146"/>
                </a:lnTo>
                <a:lnTo>
                  <a:pt x="1427" y="142"/>
                </a:lnTo>
                <a:lnTo>
                  <a:pt x="1428" y="133"/>
                </a:lnTo>
                <a:lnTo>
                  <a:pt x="1431" y="127"/>
                </a:lnTo>
                <a:lnTo>
                  <a:pt x="1437" y="130"/>
                </a:lnTo>
                <a:lnTo>
                  <a:pt x="1443" y="134"/>
                </a:lnTo>
                <a:lnTo>
                  <a:pt x="1446" y="137"/>
                </a:lnTo>
                <a:lnTo>
                  <a:pt x="1452" y="145"/>
                </a:lnTo>
                <a:lnTo>
                  <a:pt x="1457" y="151"/>
                </a:lnTo>
                <a:lnTo>
                  <a:pt x="1474" y="159"/>
                </a:lnTo>
                <a:lnTo>
                  <a:pt x="1474" y="165"/>
                </a:lnTo>
                <a:lnTo>
                  <a:pt x="1465" y="172"/>
                </a:lnTo>
                <a:lnTo>
                  <a:pt x="1457" y="186"/>
                </a:lnTo>
                <a:lnTo>
                  <a:pt x="1454" y="196"/>
                </a:lnTo>
                <a:lnTo>
                  <a:pt x="1452" y="202"/>
                </a:lnTo>
                <a:lnTo>
                  <a:pt x="1453" y="208"/>
                </a:lnTo>
                <a:lnTo>
                  <a:pt x="1449" y="217"/>
                </a:lnTo>
                <a:lnTo>
                  <a:pt x="1443" y="219"/>
                </a:lnTo>
                <a:lnTo>
                  <a:pt x="1439" y="236"/>
                </a:lnTo>
                <a:lnTo>
                  <a:pt x="1443" y="241"/>
                </a:lnTo>
                <a:lnTo>
                  <a:pt x="1454" y="241"/>
                </a:lnTo>
                <a:lnTo>
                  <a:pt x="1457" y="250"/>
                </a:lnTo>
                <a:lnTo>
                  <a:pt x="1458" y="257"/>
                </a:lnTo>
                <a:lnTo>
                  <a:pt x="1460" y="261"/>
                </a:lnTo>
                <a:lnTo>
                  <a:pt x="1460" y="263"/>
                </a:lnTo>
                <a:lnTo>
                  <a:pt x="1463" y="272"/>
                </a:lnTo>
                <a:lnTo>
                  <a:pt x="1464" y="277"/>
                </a:lnTo>
                <a:lnTo>
                  <a:pt x="1462" y="279"/>
                </a:lnTo>
                <a:lnTo>
                  <a:pt x="1462" y="284"/>
                </a:lnTo>
                <a:lnTo>
                  <a:pt x="1487" y="304"/>
                </a:lnTo>
                <a:lnTo>
                  <a:pt x="1495" y="308"/>
                </a:lnTo>
                <a:lnTo>
                  <a:pt x="1497" y="309"/>
                </a:lnTo>
                <a:lnTo>
                  <a:pt x="1529" y="334"/>
                </a:lnTo>
                <a:lnTo>
                  <a:pt x="1530" y="339"/>
                </a:lnTo>
                <a:lnTo>
                  <a:pt x="1534" y="339"/>
                </a:lnTo>
                <a:lnTo>
                  <a:pt x="1546" y="350"/>
                </a:lnTo>
                <a:lnTo>
                  <a:pt x="1550" y="351"/>
                </a:lnTo>
                <a:lnTo>
                  <a:pt x="1581" y="359"/>
                </a:lnTo>
                <a:lnTo>
                  <a:pt x="1592" y="358"/>
                </a:lnTo>
                <a:lnTo>
                  <a:pt x="1593" y="361"/>
                </a:lnTo>
                <a:lnTo>
                  <a:pt x="1591" y="362"/>
                </a:lnTo>
                <a:lnTo>
                  <a:pt x="1598" y="364"/>
                </a:lnTo>
                <a:lnTo>
                  <a:pt x="1603" y="357"/>
                </a:lnTo>
                <a:lnTo>
                  <a:pt x="1617" y="358"/>
                </a:lnTo>
                <a:lnTo>
                  <a:pt x="1620" y="358"/>
                </a:lnTo>
                <a:lnTo>
                  <a:pt x="1623" y="356"/>
                </a:lnTo>
                <a:lnTo>
                  <a:pt x="1623" y="358"/>
                </a:lnTo>
                <a:lnTo>
                  <a:pt x="1628" y="363"/>
                </a:lnTo>
                <a:lnTo>
                  <a:pt x="1633" y="373"/>
                </a:lnTo>
                <a:lnTo>
                  <a:pt x="1631" y="375"/>
                </a:lnTo>
                <a:lnTo>
                  <a:pt x="1633" y="379"/>
                </a:lnTo>
                <a:lnTo>
                  <a:pt x="1635" y="380"/>
                </a:lnTo>
                <a:lnTo>
                  <a:pt x="1638" y="380"/>
                </a:lnTo>
                <a:lnTo>
                  <a:pt x="1644" y="375"/>
                </a:lnTo>
                <a:lnTo>
                  <a:pt x="1645" y="375"/>
                </a:lnTo>
                <a:lnTo>
                  <a:pt x="1647" y="374"/>
                </a:lnTo>
                <a:lnTo>
                  <a:pt x="1650" y="375"/>
                </a:lnTo>
                <a:lnTo>
                  <a:pt x="1652" y="378"/>
                </a:lnTo>
                <a:lnTo>
                  <a:pt x="1656" y="384"/>
                </a:lnTo>
                <a:lnTo>
                  <a:pt x="1662" y="387"/>
                </a:lnTo>
                <a:lnTo>
                  <a:pt x="1661" y="391"/>
                </a:lnTo>
                <a:lnTo>
                  <a:pt x="1658" y="395"/>
                </a:lnTo>
                <a:lnTo>
                  <a:pt x="1656" y="403"/>
                </a:lnTo>
                <a:lnTo>
                  <a:pt x="1651" y="416"/>
                </a:lnTo>
                <a:lnTo>
                  <a:pt x="1651" y="420"/>
                </a:lnTo>
                <a:lnTo>
                  <a:pt x="1651" y="423"/>
                </a:lnTo>
                <a:lnTo>
                  <a:pt x="1650" y="428"/>
                </a:lnTo>
                <a:lnTo>
                  <a:pt x="1649" y="433"/>
                </a:lnTo>
                <a:lnTo>
                  <a:pt x="1640" y="446"/>
                </a:lnTo>
                <a:lnTo>
                  <a:pt x="1634" y="458"/>
                </a:lnTo>
                <a:lnTo>
                  <a:pt x="1634" y="464"/>
                </a:lnTo>
                <a:lnTo>
                  <a:pt x="1631" y="470"/>
                </a:lnTo>
                <a:lnTo>
                  <a:pt x="1631" y="475"/>
                </a:lnTo>
                <a:lnTo>
                  <a:pt x="1630" y="478"/>
                </a:lnTo>
                <a:lnTo>
                  <a:pt x="1625" y="481"/>
                </a:lnTo>
                <a:lnTo>
                  <a:pt x="1614" y="492"/>
                </a:lnTo>
                <a:lnTo>
                  <a:pt x="1612" y="494"/>
                </a:lnTo>
                <a:lnTo>
                  <a:pt x="1606" y="496"/>
                </a:lnTo>
                <a:lnTo>
                  <a:pt x="1591" y="502"/>
                </a:lnTo>
                <a:lnTo>
                  <a:pt x="1585" y="511"/>
                </a:lnTo>
                <a:lnTo>
                  <a:pt x="1581" y="515"/>
                </a:lnTo>
                <a:lnTo>
                  <a:pt x="1569" y="513"/>
                </a:lnTo>
                <a:lnTo>
                  <a:pt x="1553" y="519"/>
                </a:lnTo>
                <a:lnTo>
                  <a:pt x="1554" y="543"/>
                </a:lnTo>
                <a:lnTo>
                  <a:pt x="1559" y="565"/>
                </a:lnTo>
                <a:lnTo>
                  <a:pt x="1575" y="556"/>
                </a:lnTo>
                <a:lnTo>
                  <a:pt x="1583" y="563"/>
                </a:lnTo>
                <a:lnTo>
                  <a:pt x="1580" y="569"/>
                </a:lnTo>
                <a:lnTo>
                  <a:pt x="1583" y="571"/>
                </a:lnTo>
                <a:lnTo>
                  <a:pt x="1588" y="579"/>
                </a:lnTo>
                <a:lnTo>
                  <a:pt x="1591" y="580"/>
                </a:lnTo>
                <a:lnTo>
                  <a:pt x="1596" y="587"/>
                </a:lnTo>
                <a:lnTo>
                  <a:pt x="1620" y="601"/>
                </a:lnTo>
                <a:lnTo>
                  <a:pt x="1631" y="608"/>
                </a:lnTo>
                <a:lnTo>
                  <a:pt x="1630" y="612"/>
                </a:lnTo>
                <a:lnTo>
                  <a:pt x="1640" y="618"/>
                </a:lnTo>
                <a:lnTo>
                  <a:pt x="1641" y="614"/>
                </a:lnTo>
                <a:lnTo>
                  <a:pt x="1647" y="617"/>
                </a:lnTo>
                <a:lnTo>
                  <a:pt x="1654" y="619"/>
                </a:lnTo>
                <a:lnTo>
                  <a:pt x="1651" y="623"/>
                </a:lnTo>
                <a:lnTo>
                  <a:pt x="1651" y="624"/>
                </a:lnTo>
                <a:lnTo>
                  <a:pt x="1657" y="628"/>
                </a:lnTo>
                <a:lnTo>
                  <a:pt x="1656" y="648"/>
                </a:lnTo>
                <a:lnTo>
                  <a:pt x="1658" y="645"/>
                </a:lnTo>
                <a:lnTo>
                  <a:pt x="1662" y="643"/>
                </a:lnTo>
                <a:lnTo>
                  <a:pt x="1672" y="636"/>
                </a:lnTo>
                <a:lnTo>
                  <a:pt x="1676" y="635"/>
                </a:lnTo>
                <a:lnTo>
                  <a:pt x="1678" y="636"/>
                </a:lnTo>
                <a:lnTo>
                  <a:pt x="1678" y="638"/>
                </a:lnTo>
                <a:lnTo>
                  <a:pt x="1678" y="641"/>
                </a:lnTo>
                <a:lnTo>
                  <a:pt x="1690" y="650"/>
                </a:lnTo>
                <a:lnTo>
                  <a:pt x="1701" y="655"/>
                </a:lnTo>
                <a:lnTo>
                  <a:pt x="1699" y="661"/>
                </a:lnTo>
                <a:lnTo>
                  <a:pt x="1706" y="666"/>
                </a:lnTo>
                <a:lnTo>
                  <a:pt x="1693" y="678"/>
                </a:lnTo>
                <a:lnTo>
                  <a:pt x="1692" y="683"/>
                </a:lnTo>
                <a:lnTo>
                  <a:pt x="1699" y="687"/>
                </a:lnTo>
                <a:lnTo>
                  <a:pt x="1698" y="688"/>
                </a:lnTo>
                <a:lnTo>
                  <a:pt x="1697" y="688"/>
                </a:lnTo>
                <a:lnTo>
                  <a:pt x="1703" y="693"/>
                </a:lnTo>
                <a:lnTo>
                  <a:pt x="1717" y="708"/>
                </a:lnTo>
                <a:lnTo>
                  <a:pt x="1711" y="719"/>
                </a:lnTo>
                <a:lnTo>
                  <a:pt x="1706" y="737"/>
                </a:lnTo>
                <a:lnTo>
                  <a:pt x="1706" y="741"/>
                </a:lnTo>
                <a:lnTo>
                  <a:pt x="1711" y="758"/>
                </a:lnTo>
                <a:lnTo>
                  <a:pt x="1710" y="762"/>
                </a:lnTo>
                <a:lnTo>
                  <a:pt x="1704" y="771"/>
                </a:lnTo>
                <a:lnTo>
                  <a:pt x="1704" y="773"/>
                </a:lnTo>
                <a:lnTo>
                  <a:pt x="1716" y="771"/>
                </a:lnTo>
                <a:lnTo>
                  <a:pt x="1720" y="771"/>
                </a:lnTo>
                <a:lnTo>
                  <a:pt x="1720" y="772"/>
                </a:lnTo>
                <a:lnTo>
                  <a:pt x="1724" y="774"/>
                </a:lnTo>
                <a:lnTo>
                  <a:pt x="1725" y="778"/>
                </a:lnTo>
                <a:lnTo>
                  <a:pt x="1729" y="779"/>
                </a:lnTo>
                <a:lnTo>
                  <a:pt x="1733" y="785"/>
                </a:lnTo>
                <a:lnTo>
                  <a:pt x="1735" y="787"/>
                </a:lnTo>
                <a:lnTo>
                  <a:pt x="1747" y="793"/>
                </a:lnTo>
                <a:lnTo>
                  <a:pt x="1747" y="795"/>
                </a:lnTo>
                <a:lnTo>
                  <a:pt x="1754" y="800"/>
                </a:lnTo>
                <a:lnTo>
                  <a:pt x="1769" y="810"/>
                </a:lnTo>
                <a:lnTo>
                  <a:pt x="1778" y="814"/>
                </a:lnTo>
                <a:lnTo>
                  <a:pt x="1788" y="822"/>
                </a:lnTo>
                <a:lnTo>
                  <a:pt x="1793" y="826"/>
                </a:lnTo>
                <a:lnTo>
                  <a:pt x="1796" y="832"/>
                </a:lnTo>
                <a:lnTo>
                  <a:pt x="1801" y="836"/>
                </a:lnTo>
                <a:lnTo>
                  <a:pt x="1818" y="846"/>
                </a:lnTo>
                <a:lnTo>
                  <a:pt x="1815" y="853"/>
                </a:lnTo>
                <a:lnTo>
                  <a:pt x="1807" y="863"/>
                </a:lnTo>
                <a:lnTo>
                  <a:pt x="1806" y="865"/>
                </a:lnTo>
                <a:lnTo>
                  <a:pt x="1804" y="881"/>
                </a:lnTo>
                <a:lnTo>
                  <a:pt x="1806" y="891"/>
                </a:lnTo>
                <a:lnTo>
                  <a:pt x="1806" y="896"/>
                </a:lnTo>
                <a:lnTo>
                  <a:pt x="1801" y="904"/>
                </a:lnTo>
                <a:lnTo>
                  <a:pt x="1800" y="906"/>
                </a:lnTo>
                <a:lnTo>
                  <a:pt x="1794" y="928"/>
                </a:lnTo>
                <a:lnTo>
                  <a:pt x="1795" y="928"/>
                </a:lnTo>
                <a:lnTo>
                  <a:pt x="1802" y="916"/>
                </a:lnTo>
                <a:lnTo>
                  <a:pt x="1809" y="910"/>
                </a:lnTo>
                <a:lnTo>
                  <a:pt x="1811" y="907"/>
                </a:lnTo>
                <a:lnTo>
                  <a:pt x="1816" y="905"/>
                </a:lnTo>
                <a:lnTo>
                  <a:pt x="1825" y="899"/>
                </a:lnTo>
                <a:lnTo>
                  <a:pt x="1828" y="895"/>
                </a:lnTo>
                <a:lnTo>
                  <a:pt x="1829" y="890"/>
                </a:lnTo>
                <a:lnTo>
                  <a:pt x="1831" y="884"/>
                </a:lnTo>
                <a:lnTo>
                  <a:pt x="1832" y="879"/>
                </a:lnTo>
                <a:lnTo>
                  <a:pt x="1837" y="872"/>
                </a:lnTo>
                <a:lnTo>
                  <a:pt x="1842" y="867"/>
                </a:lnTo>
                <a:lnTo>
                  <a:pt x="1845" y="859"/>
                </a:lnTo>
                <a:lnTo>
                  <a:pt x="1852" y="852"/>
                </a:lnTo>
                <a:lnTo>
                  <a:pt x="1855" y="841"/>
                </a:lnTo>
                <a:lnTo>
                  <a:pt x="1855" y="837"/>
                </a:lnTo>
                <a:lnTo>
                  <a:pt x="1854" y="832"/>
                </a:lnTo>
                <a:lnTo>
                  <a:pt x="1857" y="821"/>
                </a:lnTo>
                <a:lnTo>
                  <a:pt x="1858" y="815"/>
                </a:lnTo>
                <a:lnTo>
                  <a:pt x="1861" y="806"/>
                </a:lnTo>
                <a:lnTo>
                  <a:pt x="1864" y="804"/>
                </a:lnTo>
                <a:lnTo>
                  <a:pt x="1868" y="804"/>
                </a:lnTo>
                <a:lnTo>
                  <a:pt x="1874" y="808"/>
                </a:lnTo>
                <a:lnTo>
                  <a:pt x="1880" y="808"/>
                </a:lnTo>
                <a:lnTo>
                  <a:pt x="1882" y="808"/>
                </a:lnTo>
                <a:lnTo>
                  <a:pt x="1887" y="806"/>
                </a:lnTo>
                <a:lnTo>
                  <a:pt x="1891" y="808"/>
                </a:lnTo>
                <a:lnTo>
                  <a:pt x="1897" y="820"/>
                </a:lnTo>
                <a:lnTo>
                  <a:pt x="1901" y="822"/>
                </a:lnTo>
                <a:lnTo>
                  <a:pt x="1903" y="826"/>
                </a:lnTo>
                <a:lnTo>
                  <a:pt x="1913" y="833"/>
                </a:lnTo>
                <a:lnTo>
                  <a:pt x="1923" y="840"/>
                </a:lnTo>
                <a:lnTo>
                  <a:pt x="1928" y="844"/>
                </a:lnTo>
                <a:lnTo>
                  <a:pt x="1937" y="849"/>
                </a:lnTo>
                <a:lnTo>
                  <a:pt x="1941" y="853"/>
                </a:lnTo>
                <a:lnTo>
                  <a:pt x="1949" y="856"/>
                </a:lnTo>
                <a:lnTo>
                  <a:pt x="1954" y="858"/>
                </a:lnTo>
                <a:lnTo>
                  <a:pt x="1964" y="863"/>
                </a:lnTo>
                <a:lnTo>
                  <a:pt x="1966" y="867"/>
                </a:lnTo>
                <a:lnTo>
                  <a:pt x="1971" y="869"/>
                </a:lnTo>
                <a:lnTo>
                  <a:pt x="1975" y="874"/>
                </a:lnTo>
                <a:lnTo>
                  <a:pt x="1980" y="877"/>
                </a:lnTo>
                <a:lnTo>
                  <a:pt x="1981" y="878"/>
                </a:lnTo>
                <a:lnTo>
                  <a:pt x="1987" y="886"/>
                </a:lnTo>
                <a:lnTo>
                  <a:pt x="1994" y="895"/>
                </a:lnTo>
                <a:lnTo>
                  <a:pt x="2003" y="902"/>
                </a:lnTo>
                <a:lnTo>
                  <a:pt x="2007" y="910"/>
                </a:lnTo>
                <a:lnTo>
                  <a:pt x="2018" y="923"/>
                </a:lnTo>
                <a:lnTo>
                  <a:pt x="2025" y="933"/>
                </a:lnTo>
                <a:lnTo>
                  <a:pt x="2031" y="942"/>
                </a:lnTo>
                <a:lnTo>
                  <a:pt x="2042" y="950"/>
                </a:lnTo>
                <a:lnTo>
                  <a:pt x="2050" y="960"/>
                </a:lnTo>
                <a:lnTo>
                  <a:pt x="2064" y="973"/>
                </a:lnTo>
                <a:lnTo>
                  <a:pt x="2069" y="980"/>
                </a:lnTo>
                <a:lnTo>
                  <a:pt x="2077" y="986"/>
                </a:lnTo>
                <a:lnTo>
                  <a:pt x="2083" y="989"/>
                </a:lnTo>
                <a:lnTo>
                  <a:pt x="2077" y="998"/>
                </a:lnTo>
                <a:lnTo>
                  <a:pt x="2069" y="1006"/>
                </a:lnTo>
                <a:lnTo>
                  <a:pt x="2080" y="1017"/>
                </a:lnTo>
                <a:lnTo>
                  <a:pt x="2096" y="1032"/>
                </a:lnTo>
                <a:lnTo>
                  <a:pt x="2108" y="1041"/>
                </a:lnTo>
                <a:lnTo>
                  <a:pt x="2117" y="1048"/>
                </a:lnTo>
                <a:lnTo>
                  <a:pt x="2120" y="1046"/>
                </a:lnTo>
                <a:lnTo>
                  <a:pt x="2125" y="1050"/>
                </a:lnTo>
                <a:lnTo>
                  <a:pt x="2158" y="1076"/>
                </a:lnTo>
                <a:lnTo>
                  <a:pt x="2164" y="1070"/>
                </a:lnTo>
                <a:lnTo>
                  <a:pt x="2173" y="1062"/>
                </a:lnTo>
                <a:lnTo>
                  <a:pt x="2189" y="1053"/>
                </a:lnTo>
                <a:lnTo>
                  <a:pt x="2190" y="1055"/>
                </a:lnTo>
                <a:lnTo>
                  <a:pt x="2194" y="1060"/>
                </a:lnTo>
                <a:lnTo>
                  <a:pt x="2199" y="1070"/>
                </a:lnTo>
                <a:lnTo>
                  <a:pt x="2227" y="1059"/>
                </a:lnTo>
                <a:lnTo>
                  <a:pt x="2227" y="1056"/>
                </a:lnTo>
                <a:lnTo>
                  <a:pt x="2229" y="1056"/>
                </a:lnTo>
                <a:lnTo>
                  <a:pt x="2238" y="1060"/>
                </a:lnTo>
                <a:lnTo>
                  <a:pt x="2247" y="1061"/>
                </a:lnTo>
                <a:lnTo>
                  <a:pt x="2253" y="1049"/>
                </a:lnTo>
                <a:lnTo>
                  <a:pt x="2265" y="1033"/>
                </a:lnTo>
                <a:lnTo>
                  <a:pt x="2272" y="1024"/>
                </a:lnTo>
                <a:lnTo>
                  <a:pt x="2276" y="1019"/>
                </a:lnTo>
                <a:lnTo>
                  <a:pt x="2291" y="993"/>
                </a:lnTo>
                <a:lnTo>
                  <a:pt x="2295" y="989"/>
                </a:lnTo>
                <a:lnTo>
                  <a:pt x="2311" y="1001"/>
                </a:lnTo>
                <a:lnTo>
                  <a:pt x="2327" y="1013"/>
                </a:lnTo>
                <a:lnTo>
                  <a:pt x="2329" y="1013"/>
                </a:lnTo>
                <a:lnTo>
                  <a:pt x="2334" y="975"/>
                </a:lnTo>
                <a:lnTo>
                  <a:pt x="2343" y="963"/>
                </a:lnTo>
                <a:lnTo>
                  <a:pt x="2345" y="963"/>
                </a:lnTo>
                <a:lnTo>
                  <a:pt x="2352" y="958"/>
                </a:lnTo>
                <a:lnTo>
                  <a:pt x="2352" y="953"/>
                </a:lnTo>
                <a:lnTo>
                  <a:pt x="2351" y="953"/>
                </a:lnTo>
                <a:lnTo>
                  <a:pt x="2352" y="949"/>
                </a:lnTo>
                <a:lnTo>
                  <a:pt x="2379" y="957"/>
                </a:lnTo>
                <a:lnTo>
                  <a:pt x="2400" y="966"/>
                </a:lnTo>
                <a:lnTo>
                  <a:pt x="2425" y="973"/>
                </a:lnTo>
                <a:lnTo>
                  <a:pt x="2434" y="976"/>
                </a:lnTo>
                <a:lnTo>
                  <a:pt x="2448" y="986"/>
                </a:lnTo>
                <a:lnTo>
                  <a:pt x="2459" y="990"/>
                </a:lnTo>
                <a:lnTo>
                  <a:pt x="2472" y="991"/>
                </a:lnTo>
                <a:lnTo>
                  <a:pt x="2475" y="991"/>
                </a:lnTo>
                <a:lnTo>
                  <a:pt x="2478" y="1051"/>
                </a:lnTo>
                <a:lnTo>
                  <a:pt x="2475" y="1064"/>
                </a:lnTo>
                <a:lnTo>
                  <a:pt x="2467" y="1081"/>
                </a:lnTo>
                <a:lnTo>
                  <a:pt x="2461" y="1088"/>
                </a:lnTo>
                <a:lnTo>
                  <a:pt x="2455" y="1093"/>
                </a:lnTo>
                <a:lnTo>
                  <a:pt x="2429" y="1109"/>
                </a:lnTo>
                <a:lnTo>
                  <a:pt x="2407" y="1129"/>
                </a:lnTo>
                <a:lnTo>
                  <a:pt x="2405" y="1130"/>
                </a:lnTo>
                <a:lnTo>
                  <a:pt x="2405" y="1131"/>
                </a:lnTo>
                <a:lnTo>
                  <a:pt x="2413" y="1131"/>
                </a:lnTo>
                <a:lnTo>
                  <a:pt x="2416" y="1133"/>
                </a:lnTo>
                <a:lnTo>
                  <a:pt x="2420" y="1136"/>
                </a:lnTo>
                <a:lnTo>
                  <a:pt x="2420" y="1138"/>
                </a:lnTo>
                <a:lnTo>
                  <a:pt x="2431" y="1134"/>
                </a:lnTo>
                <a:lnTo>
                  <a:pt x="2431" y="1135"/>
                </a:lnTo>
                <a:lnTo>
                  <a:pt x="2431" y="1138"/>
                </a:lnTo>
                <a:lnTo>
                  <a:pt x="2430" y="1141"/>
                </a:lnTo>
                <a:lnTo>
                  <a:pt x="2439" y="1146"/>
                </a:lnTo>
                <a:lnTo>
                  <a:pt x="2446" y="1150"/>
                </a:lnTo>
                <a:lnTo>
                  <a:pt x="2446" y="1167"/>
                </a:lnTo>
                <a:lnTo>
                  <a:pt x="2447" y="1182"/>
                </a:lnTo>
                <a:lnTo>
                  <a:pt x="2451" y="1193"/>
                </a:lnTo>
                <a:lnTo>
                  <a:pt x="2456" y="1197"/>
                </a:lnTo>
                <a:lnTo>
                  <a:pt x="2445" y="1210"/>
                </a:lnTo>
                <a:lnTo>
                  <a:pt x="2447" y="1211"/>
                </a:lnTo>
                <a:lnTo>
                  <a:pt x="2462" y="1214"/>
                </a:lnTo>
                <a:lnTo>
                  <a:pt x="2468" y="1230"/>
                </a:lnTo>
                <a:lnTo>
                  <a:pt x="2461" y="1237"/>
                </a:lnTo>
                <a:lnTo>
                  <a:pt x="2458" y="1243"/>
                </a:lnTo>
                <a:lnTo>
                  <a:pt x="2456" y="1253"/>
                </a:lnTo>
                <a:lnTo>
                  <a:pt x="2456" y="1263"/>
                </a:lnTo>
                <a:lnTo>
                  <a:pt x="2453" y="1264"/>
                </a:lnTo>
                <a:lnTo>
                  <a:pt x="2453" y="1266"/>
                </a:lnTo>
                <a:lnTo>
                  <a:pt x="2455" y="1268"/>
                </a:lnTo>
                <a:lnTo>
                  <a:pt x="2457" y="1274"/>
                </a:lnTo>
                <a:lnTo>
                  <a:pt x="2466" y="1286"/>
                </a:lnTo>
                <a:lnTo>
                  <a:pt x="2472" y="1300"/>
                </a:lnTo>
                <a:lnTo>
                  <a:pt x="2471" y="1301"/>
                </a:lnTo>
                <a:lnTo>
                  <a:pt x="2473" y="1305"/>
                </a:lnTo>
                <a:lnTo>
                  <a:pt x="2466" y="1315"/>
                </a:lnTo>
                <a:lnTo>
                  <a:pt x="2478" y="1321"/>
                </a:lnTo>
                <a:lnTo>
                  <a:pt x="2472" y="1327"/>
                </a:lnTo>
                <a:lnTo>
                  <a:pt x="2463" y="1331"/>
                </a:lnTo>
                <a:lnTo>
                  <a:pt x="2455" y="1336"/>
                </a:lnTo>
                <a:lnTo>
                  <a:pt x="2439" y="1348"/>
                </a:lnTo>
                <a:lnTo>
                  <a:pt x="2442" y="1349"/>
                </a:lnTo>
                <a:lnTo>
                  <a:pt x="2459" y="1357"/>
                </a:lnTo>
                <a:lnTo>
                  <a:pt x="2452" y="1370"/>
                </a:lnTo>
                <a:lnTo>
                  <a:pt x="2462" y="1374"/>
                </a:lnTo>
                <a:lnTo>
                  <a:pt x="2468" y="1360"/>
                </a:lnTo>
                <a:lnTo>
                  <a:pt x="2499" y="1374"/>
                </a:lnTo>
                <a:lnTo>
                  <a:pt x="2509" y="1363"/>
                </a:lnTo>
                <a:lnTo>
                  <a:pt x="2539" y="1384"/>
                </a:lnTo>
                <a:lnTo>
                  <a:pt x="2551" y="1389"/>
                </a:lnTo>
                <a:lnTo>
                  <a:pt x="2538" y="1400"/>
                </a:lnTo>
                <a:lnTo>
                  <a:pt x="2563" y="1415"/>
                </a:lnTo>
                <a:lnTo>
                  <a:pt x="2581" y="1428"/>
                </a:lnTo>
                <a:lnTo>
                  <a:pt x="2589" y="1431"/>
                </a:lnTo>
                <a:lnTo>
                  <a:pt x="2603" y="1434"/>
                </a:lnTo>
                <a:lnTo>
                  <a:pt x="2614" y="1423"/>
                </a:lnTo>
                <a:lnTo>
                  <a:pt x="2627" y="1415"/>
                </a:lnTo>
                <a:lnTo>
                  <a:pt x="2630" y="1411"/>
                </a:lnTo>
                <a:lnTo>
                  <a:pt x="2632" y="1403"/>
                </a:lnTo>
                <a:lnTo>
                  <a:pt x="2640" y="1390"/>
                </a:lnTo>
                <a:lnTo>
                  <a:pt x="2643" y="1394"/>
                </a:lnTo>
                <a:lnTo>
                  <a:pt x="2650" y="1402"/>
                </a:lnTo>
                <a:lnTo>
                  <a:pt x="2661" y="1412"/>
                </a:lnTo>
                <a:lnTo>
                  <a:pt x="2687" y="1431"/>
                </a:lnTo>
                <a:lnTo>
                  <a:pt x="2704" y="1440"/>
                </a:lnTo>
                <a:lnTo>
                  <a:pt x="2709" y="1443"/>
                </a:lnTo>
                <a:lnTo>
                  <a:pt x="2712" y="1445"/>
                </a:lnTo>
                <a:lnTo>
                  <a:pt x="2720" y="1451"/>
                </a:lnTo>
                <a:lnTo>
                  <a:pt x="2725" y="1456"/>
                </a:lnTo>
                <a:lnTo>
                  <a:pt x="2728" y="1456"/>
                </a:lnTo>
                <a:lnTo>
                  <a:pt x="2735" y="1465"/>
                </a:lnTo>
                <a:lnTo>
                  <a:pt x="2726" y="1477"/>
                </a:lnTo>
                <a:lnTo>
                  <a:pt x="2729" y="1477"/>
                </a:lnTo>
                <a:lnTo>
                  <a:pt x="2719" y="1493"/>
                </a:lnTo>
                <a:lnTo>
                  <a:pt x="2717" y="1499"/>
                </a:lnTo>
                <a:lnTo>
                  <a:pt x="2712" y="1504"/>
                </a:lnTo>
                <a:lnTo>
                  <a:pt x="2710" y="1507"/>
                </a:lnTo>
                <a:lnTo>
                  <a:pt x="2718" y="1511"/>
                </a:lnTo>
                <a:lnTo>
                  <a:pt x="2724" y="1512"/>
                </a:lnTo>
                <a:lnTo>
                  <a:pt x="2729" y="1517"/>
                </a:lnTo>
                <a:lnTo>
                  <a:pt x="2739" y="1522"/>
                </a:lnTo>
                <a:lnTo>
                  <a:pt x="2742" y="1525"/>
                </a:lnTo>
                <a:lnTo>
                  <a:pt x="2750" y="1527"/>
                </a:lnTo>
                <a:lnTo>
                  <a:pt x="2783" y="1535"/>
                </a:lnTo>
                <a:lnTo>
                  <a:pt x="2789" y="1538"/>
                </a:lnTo>
                <a:lnTo>
                  <a:pt x="2799" y="1543"/>
                </a:lnTo>
                <a:lnTo>
                  <a:pt x="2809" y="1504"/>
                </a:lnTo>
                <a:lnTo>
                  <a:pt x="2808" y="1501"/>
                </a:lnTo>
                <a:lnTo>
                  <a:pt x="2815" y="1507"/>
                </a:lnTo>
                <a:lnTo>
                  <a:pt x="2821" y="1514"/>
                </a:lnTo>
                <a:lnTo>
                  <a:pt x="2827" y="1523"/>
                </a:lnTo>
                <a:lnTo>
                  <a:pt x="2832" y="1530"/>
                </a:lnTo>
                <a:lnTo>
                  <a:pt x="2820" y="1540"/>
                </a:lnTo>
                <a:lnTo>
                  <a:pt x="2818" y="1545"/>
                </a:lnTo>
                <a:lnTo>
                  <a:pt x="2815" y="1545"/>
                </a:lnTo>
                <a:lnTo>
                  <a:pt x="2811" y="1549"/>
                </a:lnTo>
                <a:lnTo>
                  <a:pt x="2813" y="1551"/>
                </a:lnTo>
                <a:lnTo>
                  <a:pt x="2811" y="1554"/>
                </a:lnTo>
                <a:lnTo>
                  <a:pt x="2831" y="1566"/>
                </a:lnTo>
                <a:lnTo>
                  <a:pt x="2827" y="1568"/>
                </a:lnTo>
                <a:lnTo>
                  <a:pt x="2813" y="1573"/>
                </a:lnTo>
                <a:lnTo>
                  <a:pt x="2820" y="1576"/>
                </a:lnTo>
                <a:lnTo>
                  <a:pt x="2813" y="1591"/>
                </a:lnTo>
                <a:lnTo>
                  <a:pt x="2811" y="1599"/>
                </a:lnTo>
                <a:lnTo>
                  <a:pt x="2813" y="1616"/>
                </a:lnTo>
                <a:lnTo>
                  <a:pt x="2810" y="1618"/>
                </a:lnTo>
                <a:lnTo>
                  <a:pt x="2808" y="1616"/>
                </a:lnTo>
                <a:lnTo>
                  <a:pt x="2806" y="1619"/>
                </a:lnTo>
                <a:lnTo>
                  <a:pt x="2800" y="1618"/>
                </a:lnTo>
                <a:lnTo>
                  <a:pt x="2795" y="1632"/>
                </a:lnTo>
                <a:lnTo>
                  <a:pt x="2790" y="1632"/>
                </a:lnTo>
                <a:lnTo>
                  <a:pt x="2782" y="1629"/>
                </a:lnTo>
                <a:lnTo>
                  <a:pt x="2779" y="1629"/>
                </a:lnTo>
                <a:lnTo>
                  <a:pt x="2772" y="1632"/>
                </a:lnTo>
                <a:lnTo>
                  <a:pt x="2762" y="1645"/>
                </a:lnTo>
                <a:lnTo>
                  <a:pt x="2754" y="1672"/>
                </a:lnTo>
                <a:lnTo>
                  <a:pt x="2750" y="1680"/>
                </a:lnTo>
                <a:lnTo>
                  <a:pt x="2744" y="1687"/>
                </a:lnTo>
                <a:lnTo>
                  <a:pt x="2742" y="1687"/>
                </a:lnTo>
                <a:lnTo>
                  <a:pt x="2735" y="1692"/>
                </a:lnTo>
                <a:lnTo>
                  <a:pt x="2733" y="1695"/>
                </a:lnTo>
                <a:lnTo>
                  <a:pt x="2730" y="1695"/>
                </a:lnTo>
                <a:lnTo>
                  <a:pt x="2729" y="1695"/>
                </a:lnTo>
                <a:lnTo>
                  <a:pt x="2726" y="1696"/>
                </a:lnTo>
                <a:lnTo>
                  <a:pt x="2726" y="1701"/>
                </a:lnTo>
                <a:lnTo>
                  <a:pt x="2723" y="1711"/>
                </a:lnTo>
                <a:lnTo>
                  <a:pt x="2706" y="1741"/>
                </a:lnTo>
                <a:lnTo>
                  <a:pt x="2706" y="1742"/>
                </a:lnTo>
                <a:lnTo>
                  <a:pt x="2706" y="1743"/>
                </a:lnTo>
                <a:lnTo>
                  <a:pt x="2699" y="1749"/>
                </a:lnTo>
                <a:lnTo>
                  <a:pt x="2698" y="1751"/>
                </a:lnTo>
                <a:lnTo>
                  <a:pt x="2703" y="1762"/>
                </a:lnTo>
                <a:lnTo>
                  <a:pt x="2698" y="1763"/>
                </a:lnTo>
                <a:lnTo>
                  <a:pt x="2696" y="1767"/>
                </a:lnTo>
                <a:lnTo>
                  <a:pt x="2696" y="1768"/>
                </a:lnTo>
                <a:lnTo>
                  <a:pt x="2691" y="1773"/>
                </a:lnTo>
                <a:lnTo>
                  <a:pt x="2687" y="1780"/>
                </a:lnTo>
                <a:lnTo>
                  <a:pt x="2690" y="1781"/>
                </a:lnTo>
                <a:lnTo>
                  <a:pt x="2683" y="1792"/>
                </a:lnTo>
                <a:lnTo>
                  <a:pt x="2706" y="1801"/>
                </a:lnTo>
                <a:lnTo>
                  <a:pt x="2697" y="1821"/>
                </a:lnTo>
                <a:lnTo>
                  <a:pt x="2699" y="1822"/>
                </a:lnTo>
                <a:lnTo>
                  <a:pt x="2701" y="1827"/>
                </a:lnTo>
                <a:lnTo>
                  <a:pt x="2699" y="1834"/>
                </a:lnTo>
                <a:lnTo>
                  <a:pt x="2697" y="1838"/>
                </a:lnTo>
                <a:lnTo>
                  <a:pt x="2697" y="1843"/>
                </a:lnTo>
                <a:lnTo>
                  <a:pt x="2694" y="1850"/>
                </a:lnTo>
                <a:lnTo>
                  <a:pt x="2697" y="1870"/>
                </a:lnTo>
                <a:lnTo>
                  <a:pt x="2692" y="1871"/>
                </a:lnTo>
                <a:lnTo>
                  <a:pt x="2687" y="1870"/>
                </a:lnTo>
                <a:lnTo>
                  <a:pt x="2662" y="1864"/>
                </a:lnTo>
                <a:lnTo>
                  <a:pt x="2643" y="1863"/>
                </a:lnTo>
                <a:lnTo>
                  <a:pt x="2643" y="1861"/>
                </a:lnTo>
                <a:lnTo>
                  <a:pt x="2642" y="1863"/>
                </a:lnTo>
                <a:lnTo>
                  <a:pt x="2639" y="1861"/>
                </a:lnTo>
                <a:lnTo>
                  <a:pt x="2634" y="1855"/>
                </a:lnTo>
                <a:lnTo>
                  <a:pt x="2617" y="1848"/>
                </a:lnTo>
                <a:lnTo>
                  <a:pt x="2612" y="1843"/>
                </a:lnTo>
                <a:lnTo>
                  <a:pt x="2610" y="1847"/>
                </a:lnTo>
                <a:lnTo>
                  <a:pt x="2610" y="1852"/>
                </a:lnTo>
                <a:lnTo>
                  <a:pt x="2602" y="1850"/>
                </a:lnTo>
                <a:lnTo>
                  <a:pt x="2597" y="1852"/>
                </a:lnTo>
                <a:lnTo>
                  <a:pt x="2601" y="1858"/>
                </a:lnTo>
                <a:lnTo>
                  <a:pt x="2602" y="1861"/>
                </a:lnTo>
                <a:lnTo>
                  <a:pt x="2592" y="1863"/>
                </a:lnTo>
                <a:lnTo>
                  <a:pt x="2594" y="1872"/>
                </a:lnTo>
                <a:lnTo>
                  <a:pt x="2594" y="1879"/>
                </a:lnTo>
                <a:lnTo>
                  <a:pt x="2585" y="1881"/>
                </a:lnTo>
                <a:lnTo>
                  <a:pt x="2581" y="1890"/>
                </a:lnTo>
                <a:lnTo>
                  <a:pt x="2582" y="1913"/>
                </a:lnTo>
                <a:lnTo>
                  <a:pt x="2581" y="1923"/>
                </a:lnTo>
                <a:lnTo>
                  <a:pt x="2579" y="1930"/>
                </a:lnTo>
                <a:lnTo>
                  <a:pt x="2573" y="1938"/>
                </a:lnTo>
                <a:lnTo>
                  <a:pt x="2566" y="1949"/>
                </a:lnTo>
                <a:lnTo>
                  <a:pt x="2563" y="1950"/>
                </a:lnTo>
                <a:lnTo>
                  <a:pt x="2552" y="1957"/>
                </a:lnTo>
                <a:lnTo>
                  <a:pt x="2551" y="1957"/>
                </a:lnTo>
                <a:lnTo>
                  <a:pt x="2538" y="1954"/>
                </a:lnTo>
                <a:lnTo>
                  <a:pt x="2501" y="1937"/>
                </a:lnTo>
                <a:lnTo>
                  <a:pt x="2490" y="1930"/>
                </a:lnTo>
                <a:lnTo>
                  <a:pt x="2485" y="1927"/>
                </a:lnTo>
                <a:lnTo>
                  <a:pt x="2469" y="1914"/>
                </a:lnTo>
                <a:lnTo>
                  <a:pt x="2485" y="1888"/>
                </a:lnTo>
                <a:lnTo>
                  <a:pt x="2482" y="1886"/>
                </a:lnTo>
                <a:lnTo>
                  <a:pt x="2475" y="1884"/>
                </a:lnTo>
                <a:lnTo>
                  <a:pt x="2474" y="1886"/>
                </a:lnTo>
                <a:lnTo>
                  <a:pt x="2467" y="1880"/>
                </a:lnTo>
                <a:lnTo>
                  <a:pt x="2462" y="1888"/>
                </a:lnTo>
                <a:lnTo>
                  <a:pt x="2450" y="1877"/>
                </a:lnTo>
                <a:lnTo>
                  <a:pt x="2439" y="1869"/>
                </a:lnTo>
                <a:lnTo>
                  <a:pt x="2436" y="1872"/>
                </a:lnTo>
                <a:lnTo>
                  <a:pt x="2432" y="1871"/>
                </a:lnTo>
                <a:lnTo>
                  <a:pt x="2429" y="1871"/>
                </a:lnTo>
                <a:lnTo>
                  <a:pt x="2429" y="1872"/>
                </a:lnTo>
                <a:lnTo>
                  <a:pt x="2425" y="1869"/>
                </a:lnTo>
                <a:lnTo>
                  <a:pt x="2421" y="1869"/>
                </a:lnTo>
                <a:lnTo>
                  <a:pt x="2427" y="1855"/>
                </a:lnTo>
                <a:lnTo>
                  <a:pt x="2411" y="1848"/>
                </a:lnTo>
                <a:lnTo>
                  <a:pt x="2404" y="1865"/>
                </a:lnTo>
                <a:lnTo>
                  <a:pt x="2397" y="1861"/>
                </a:lnTo>
                <a:lnTo>
                  <a:pt x="2399" y="1858"/>
                </a:lnTo>
                <a:lnTo>
                  <a:pt x="2389" y="1853"/>
                </a:lnTo>
                <a:lnTo>
                  <a:pt x="2386" y="1856"/>
                </a:lnTo>
                <a:lnTo>
                  <a:pt x="2381" y="1859"/>
                </a:lnTo>
                <a:lnTo>
                  <a:pt x="2377" y="1859"/>
                </a:lnTo>
                <a:lnTo>
                  <a:pt x="2372" y="1859"/>
                </a:lnTo>
                <a:lnTo>
                  <a:pt x="2350" y="1848"/>
                </a:lnTo>
                <a:lnTo>
                  <a:pt x="2345" y="1860"/>
                </a:lnTo>
                <a:lnTo>
                  <a:pt x="2347" y="1861"/>
                </a:lnTo>
                <a:lnTo>
                  <a:pt x="2344" y="1870"/>
                </a:lnTo>
                <a:lnTo>
                  <a:pt x="2340" y="1872"/>
                </a:lnTo>
                <a:lnTo>
                  <a:pt x="2328" y="1897"/>
                </a:lnTo>
                <a:lnTo>
                  <a:pt x="2327" y="1897"/>
                </a:lnTo>
                <a:lnTo>
                  <a:pt x="2323" y="1897"/>
                </a:lnTo>
                <a:lnTo>
                  <a:pt x="2328" y="1902"/>
                </a:lnTo>
                <a:lnTo>
                  <a:pt x="2325" y="1906"/>
                </a:lnTo>
                <a:lnTo>
                  <a:pt x="2328" y="1908"/>
                </a:lnTo>
                <a:lnTo>
                  <a:pt x="2325" y="1911"/>
                </a:lnTo>
                <a:lnTo>
                  <a:pt x="2328" y="1912"/>
                </a:lnTo>
                <a:lnTo>
                  <a:pt x="2328" y="1914"/>
                </a:lnTo>
                <a:lnTo>
                  <a:pt x="2324" y="1919"/>
                </a:lnTo>
                <a:lnTo>
                  <a:pt x="2318" y="1914"/>
                </a:lnTo>
                <a:lnTo>
                  <a:pt x="2317" y="1916"/>
                </a:lnTo>
                <a:lnTo>
                  <a:pt x="2311" y="1914"/>
                </a:lnTo>
                <a:lnTo>
                  <a:pt x="2309" y="1918"/>
                </a:lnTo>
                <a:lnTo>
                  <a:pt x="2293" y="1909"/>
                </a:lnTo>
                <a:lnTo>
                  <a:pt x="2287" y="1924"/>
                </a:lnTo>
                <a:lnTo>
                  <a:pt x="2283" y="1927"/>
                </a:lnTo>
                <a:lnTo>
                  <a:pt x="2275" y="1938"/>
                </a:lnTo>
                <a:lnTo>
                  <a:pt x="2271" y="1946"/>
                </a:lnTo>
                <a:lnTo>
                  <a:pt x="2276" y="1950"/>
                </a:lnTo>
                <a:lnTo>
                  <a:pt x="2279" y="1955"/>
                </a:lnTo>
                <a:lnTo>
                  <a:pt x="2280" y="1956"/>
                </a:lnTo>
                <a:lnTo>
                  <a:pt x="2283" y="1957"/>
                </a:lnTo>
                <a:lnTo>
                  <a:pt x="2290" y="1957"/>
                </a:lnTo>
                <a:lnTo>
                  <a:pt x="2293" y="1957"/>
                </a:lnTo>
                <a:lnTo>
                  <a:pt x="2302" y="1962"/>
                </a:lnTo>
                <a:lnTo>
                  <a:pt x="2307" y="1966"/>
                </a:lnTo>
                <a:lnTo>
                  <a:pt x="2304" y="1972"/>
                </a:lnTo>
                <a:lnTo>
                  <a:pt x="2302" y="1976"/>
                </a:lnTo>
                <a:lnTo>
                  <a:pt x="2302" y="1977"/>
                </a:lnTo>
                <a:lnTo>
                  <a:pt x="2319" y="1985"/>
                </a:lnTo>
                <a:lnTo>
                  <a:pt x="2330" y="1991"/>
                </a:lnTo>
                <a:lnTo>
                  <a:pt x="2324" y="2008"/>
                </a:lnTo>
                <a:lnTo>
                  <a:pt x="2318" y="2017"/>
                </a:lnTo>
                <a:lnTo>
                  <a:pt x="2317" y="2024"/>
                </a:lnTo>
                <a:lnTo>
                  <a:pt x="2313" y="2034"/>
                </a:lnTo>
                <a:lnTo>
                  <a:pt x="2313" y="2041"/>
                </a:lnTo>
                <a:lnTo>
                  <a:pt x="2315" y="2050"/>
                </a:lnTo>
                <a:lnTo>
                  <a:pt x="2312" y="2068"/>
                </a:lnTo>
                <a:lnTo>
                  <a:pt x="2311" y="2069"/>
                </a:lnTo>
                <a:lnTo>
                  <a:pt x="2303" y="2076"/>
                </a:lnTo>
                <a:lnTo>
                  <a:pt x="2288" y="2093"/>
                </a:lnTo>
                <a:lnTo>
                  <a:pt x="2288" y="2098"/>
                </a:lnTo>
                <a:lnTo>
                  <a:pt x="2291" y="2104"/>
                </a:lnTo>
                <a:lnTo>
                  <a:pt x="2287" y="2114"/>
                </a:lnTo>
                <a:lnTo>
                  <a:pt x="2295" y="2116"/>
                </a:lnTo>
                <a:lnTo>
                  <a:pt x="2295" y="2119"/>
                </a:lnTo>
                <a:lnTo>
                  <a:pt x="2306" y="2133"/>
                </a:lnTo>
                <a:lnTo>
                  <a:pt x="2308" y="2141"/>
                </a:lnTo>
                <a:lnTo>
                  <a:pt x="2309" y="2146"/>
                </a:lnTo>
                <a:lnTo>
                  <a:pt x="2319" y="2154"/>
                </a:lnTo>
                <a:lnTo>
                  <a:pt x="2322" y="2158"/>
                </a:lnTo>
                <a:lnTo>
                  <a:pt x="2334" y="2167"/>
                </a:lnTo>
                <a:lnTo>
                  <a:pt x="2339" y="2174"/>
                </a:lnTo>
                <a:lnTo>
                  <a:pt x="2343" y="2185"/>
                </a:lnTo>
                <a:lnTo>
                  <a:pt x="2331" y="2178"/>
                </a:lnTo>
                <a:lnTo>
                  <a:pt x="2318" y="2175"/>
                </a:lnTo>
                <a:lnTo>
                  <a:pt x="2312" y="2177"/>
                </a:lnTo>
                <a:lnTo>
                  <a:pt x="2303" y="2172"/>
                </a:lnTo>
                <a:lnTo>
                  <a:pt x="2293" y="2168"/>
                </a:lnTo>
                <a:lnTo>
                  <a:pt x="2282" y="2164"/>
                </a:lnTo>
                <a:lnTo>
                  <a:pt x="2271" y="2159"/>
                </a:lnTo>
                <a:lnTo>
                  <a:pt x="2267" y="2158"/>
                </a:lnTo>
                <a:lnTo>
                  <a:pt x="2259" y="2154"/>
                </a:lnTo>
                <a:lnTo>
                  <a:pt x="2254" y="2152"/>
                </a:lnTo>
                <a:lnTo>
                  <a:pt x="2256" y="2148"/>
                </a:lnTo>
                <a:lnTo>
                  <a:pt x="2259" y="2140"/>
                </a:lnTo>
                <a:lnTo>
                  <a:pt x="2247" y="2136"/>
                </a:lnTo>
                <a:lnTo>
                  <a:pt x="2240" y="2132"/>
                </a:lnTo>
                <a:lnTo>
                  <a:pt x="2234" y="2125"/>
                </a:lnTo>
                <a:lnTo>
                  <a:pt x="2231" y="2120"/>
                </a:lnTo>
                <a:lnTo>
                  <a:pt x="2223" y="2111"/>
                </a:lnTo>
                <a:lnTo>
                  <a:pt x="2212" y="2103"/>
                </a:lnTo>
                <a:lnTo>
                  <a:pt x="2208" y="2103"/>
                </a:lnTo>
                <a:lnTo>
                  <a:pt x="2205" y="2100"/>
                </a:lnTo>
                <a:lnTo>
                  <a:pt x="2195" y="2078"/>
                </a:lnTo>
                <a:lnTo>
                  <a:pt x="2194" y="2076"/>
                </a:lnTo>
                <a:lnTo>
                  <a:pt x="2178" y="2074"/>
                </a:lnTo>
                <a:lnTo>
                  <a:pt x="2170" y="2072"/>
                </a:lnTo>
                <a:lnTo>
                  <a:pt x="2167" y="2072"/>
                </a:lnTo>
                <a:lnTo>
                  <a:pt x="2168" y="2066"/>
                </a:lnTo>
                <a:lnTo>
                  <a:pt x="2173" y="2058"/>
                </a:lnTo>
                <a:lnTo>
                  <a:pt x="2176" y="2049"/>
                </a:lnTo>
                <a:lnTo>
                  <a:pt x="2170" y="2041"/>
                </a:lnTo>
                <a:lnTo>
                  <a:pt x="2172" y="2040"/>
                </a:lnTo>
                <a:lnTo>
                  <a:pt x="2154" y="2028"/>
                </a:lnTo>
                <a:lnTo>
                  <a:pt x="2146" y="2021"/>
                </a:lnTo>
                <a:lnTo>
                  <a:pt x="2136" y="2018"/>
                </a:lnTo>
                <a:lnTo>
                  <a:pt x="2079" y="2010"/>
                </a:lnTo>
                <a:lnTo>
                  <a:pt x="2056" y="2009"/>
                </a:lnTo>
                <a:lnTo>
                  <a:pt x="2051" y="2004"/>
                </a:lnTo>
                <a:lnTo>
                  <a:pt x="2046" y="1999"/>
                </a:lnTo>
                <a:lnTo>
                  <a:pt x="2044" y="1997"/>
                </a:lnTo>
                <a:lnTo>
                  <a:pt x="2039" y="1991"/>
                </a:lnTo>
                <a:lnTo>
                  <a:pt x="2034" y="1987"/>
                </a:lnTo>
                <a:lnTo>
                  <a:pt x="2021" y="1975"/>
                </a:lnTo>
                <a:lnTo>
                  <a:pt x="2015" y="1970"/>
                </a:lnTo>
                <a:lnTo>
                  <a:pt x="2016" y="1964"/>
                </a:lnTo>
                <a:lnTo>
                  <a:pt x="2015" y="1960"/>
                </a:lnTo>
                <a:lnTo>
                  <a:pt x="2000" y="1948"/>
                </a:lnTo>
                <a:lnTo>
                  <a:pt x="1998" y="1944"/>
                </a:lnTo>
                <a:lnTo>
                  <a:pt x="1992" y="1932"/>
                </a:lnTo>
                <a:lnTo>
                  <a:pt x="1976" y="1948"/>
                </a:lnTo>
                <a:lnTo>
                  <a:pt x="1966" y="1956"/>
                </a:lnTo>
                <a:lnTo>
                  <a:pt x="1954" y="1964"/>
                </a:lnTo>
                <a:lnTo>
                  <a:pt x="1945" y="1966"/>
                </a:lnTo>
                <a:lnTo>
                  <a:pt x="1939" y="1967"/>
                </a:lnTo>
                <a:lnTo>
                  <a:pt x="1937" y="1967"/>
                </a:lnTo>
                <a:lnTo>
                  <a:pt x="1913" y="1967"/>
                </a:lnTo>
                <a:lnTo>
                  <a:pt x="1912" y="1967"/>
                </a:lnTo>
                <a:lnTo>
                  <a:pt x="1895" y="1971"/>
                </a:lnTo>
                <a:lnTo>
                  <a:pt x="1890" y="1966"/>
                </a:lnTo>
                <a:lnTo>
                  <a:pt x="1879" y="1971"/>
                </a:lnTo>
                <a:lnTo>
                  <a:pt x="1877" y="1972"/>
                </a:lnTo>
                <a:lnTo>
                  <a:pt x="1873" y="1969"/>
                </a:lnTo>
                <a:lnTo>
                  <a:pt x="1870" y="1971"/>
                </a:lnTo>
                <a:lnTo>
                  <a:pt x="1869" y="1971"/>
                </a:lnTo>
                <a:lnTo>
                  <a:pt x="1863" y="1966"/>
                </a:lnTo>
                <a:lnTo>
                  <a:pt x="1857" y="1973"/>
                </a:lnTo>
                <a:lnTo>
                  <a:pt x="1843" y="1961"/>
                </a:lnTo>
                <a:lnTo>
                  <a:pt x="1842" y="1962"/>
                </a:lnTo>
                <a:lnTo>
                  <a:pt x="1823" y="1956"/>
                </a:lnTo>
                <a:lnTo>
                  <a:pt x="1822" y="1950"/>
                </a:lnTo>
                <a:lnTo>
                  <a:pt x="1821" y="1944"/>
                </a:lnTo>
                <a:lnTo>
                  <a:pt x="1813" y="1932"/>
                </a:lnTo>
                <a:lnTo>
                  <a:pt x="1805" y="1932"/>
                </a:lnTo>
                <a:lnTo>
                  <a:pt x="1800" y="1930"/>
                </a:lnTo>
                <a:lnTo>
                  <a:pt x="1795" y="1933"/>
                </a:lnTo>
                <a:lnTo>
                  <a:pt x="1794" y="1932"/>
                </a:lnTo>
                <a:lnTo>
                  <a:pt x="1791" y="1933"/>
                </a:lnTo>
                <a:lnTo>
                  <a:pt x="1789" y="1933"/>
                </a:lnTo>
                <a:lnTo>
                  <a:pt x="1786" y="1937"/>
                </a:lnTo>
                <a:lnTo>
                  <a:pt x="1783" y="1939"/>
                </a:lnTo>
                <a:lnTo>
                  <a:pt x="1779" y="1941"/>
                </a:lnTo>
                <a:lnTo>
                  <a:pt x="1777" y="1943"/>
                </a:lnTo>
                <a:lnTo>
                  <a:pt x="1773" y="1945"/>
                </a:lnTo>
                <a:lnTo>
                  <a:pt x="1768" y="1949"/>
                </a:lnTo>
                <a:lnTo>
                  <a:pt x="1761" y="1960"/>
                </a:lnTo>
                <a:lnTo>
                  <a:pt x="1758" y="1964"/>
                </a:lnTo>
                <a:lnTo>
                  <a:pt x="1754" y="1966"/>
                </a:lnTo>
                <a:lnTo>
                  <a:pt x="1743" y="1971"/>
                </a:lnTo>
                <a:lnTo>
                  <a:pt x="1736" y="1975"/>
                </a:lnTo>
                <a:lnTo>
                  <a:pt x="1732" y="1977"/>
                </a:lnTo>
                <a:lnTo>
                  <a:pt x="1729" y="1982"/>
                </a:lnTo>
                <a:lnTo>
                  <a:pt x="1721" y="1988"/>
                </a:lnTo>
                <a:lnTo>
                  <a:pt x="1716" y="1991"/>
                </a:lnTo>
                <a:lnTo>
                  <a:pt x="1710" y="1998"/>
                </a:lnTo>
                <a:lnTo>
                  <a:pt x="1706" y="1999"/>
                </a:lnTo>
                <a:lnTo>
                  <a:pt x="1703" y="2003"/>
                </a:lnTo>
                <a:lnTo>
                  <a:pt x="1695" y="2013"/>
                </a:lnTo>
                <a:lnTo>
                  <a:pt x="1690" y="2019"/>
                </a:lnTo>
                <a:lnTo>
                  <a:pt x="1689" y="2021"/>
                </a:lnTo>
                <a:lnTo>
                  <a:pt x="1689" y="2024"/>
                </a:lnTo>
                <a:lnTo>
                  <a:pt x="1690" y="2033"/>
                </a:lnTo>
                <a:lnTo>
                  <a:pt x="1690" y="2042"/>
                </a:lnTo>
                <a:lnTo>
                  <a:pt x="1693" y="2047"/>
                </a:lnTo>
                <a:lnTo>
                  <a:pt x="1695" y="2050"/>
                </a:lnTo>
                <a:lnTo>
                  <a:pt x="1694" y="2055"/>
                </a:lnTo>
                <a:lnTo>
                  <a:pt x="1681" y="2053"/>
                </a:lnTo>
                <a:lnTo>
                  <a:pt x="1674" y="2058"/>
                </a:lnTo>
                <a:lnTo>
                  <a:pt x="1673" y="2057"/>
                </a:lnTo>
                <a:lnTo>
                  <a:pt x="1671" y="2061"/>
                </a:lnTo>
                <a:lnTo>
                  <a:pt x="1663" y="2055"/>
                </a:lnTo>
                <a:lnTo>
                  <a:pt x="1658" y="2062"/>
                </a:lnTo>
                <a:lnTo>
                  <a:pt x="1651" y="2072"/>
                </a:lnTo>
                <a:lnTo>
                  <a:pt x="1647" y="2079"/>
                </a:lnTo>
                <a:lnTo>
                  <a:pt x="1649" y="2088"/>
                </a:lnTo>
                <a:lnTo>
                  <a:pt x="1658" y="2100"/>
                </a:lnTo>
                <a:lnTo>
                  <a:pt x="1666" y="2111"/>
                </a:lnTo>
                <a:lnTo>
                  <a:pt x="1672" y="2125"/>
                </a:lnTo>
                <a:lnTo>
                  <a:pt x="1673" y="2131"/>
                </a:lnTo>
                <a:lnTo>
                  <a:pt x="1676" y="2136"/>
                </a:lnTo>
                <a:lnTo>
                  <a:pt x="1683" y="2148"/>
                </a:lnTo>
                <a:lnTo>
                  <a:pt x="1684" y="2149"/>
                </a:lnTo>
                <a:lnTo>
                  <a:pt x="1688" y="2152"/>
                </a:lnTo>
                <a:lnTo>
                  <a:pt x="1690" y="2153"/>
                </a:lnTo>
                <a:lnTo>
                  <a:pt x="1683" y="2152"/>
                </a:lnTo>
                <a:lnTo>
                  <a:pt x="1669" y="2145"/>
                </a:lnTo>
                <a:lnTo>
                  <a:pt x="1667" y="2142"/>
                </a:lnTo>
                <a:lnTo>
                  <a:pt x="1658" y="2138"/>
                </a:lnTo>
                <a:lnTo>
                  <a:pt x="1654" y="2136"/>
                </a:lnTo>
                <a:lnTo>
                  <a:pt x="1631" y="2116"/>
                </a:lnTo>
                <a:lnTo>
                  <a:pt x="1628" y="2115"/>
                </a:lnTo>
                <a:lnTo>
                  <a:pt x="1624" y="2114"/>
                </a:lnTo>
                <a:lnTo>
                  <a:pt x="1617" y="2106"/>
                </a:lnTo>
                <a:lnTo>
                  <a:pt x="1610" y="2103"/>
                </a:lnTo>
                <a:lnTo>
                  <a:pt x="1604" y="2099"/>
                </a:lnTo>
                <a:lnTo>
                  <a:pt x="1593" y="2094"/>
                </a:lnTo>
                <a:lnTo>
                  <a:pt x="1586" y="2089"/>
                </a:lnTo>
                <a:lnTo>
                  <a:pt x="1575" y="2084"/>
                </a:lnTo>
                <a:lnTo>
                  <a:pt x="1569" y="2078"/>
                </a:lnTo>
                <a:lnTo>
                  <a:pt x="1562" y="2072"/>
                </a:lnTo>
                <a:lnTo>
                  <a:pt x="1558" y="2071"/>
                </a:lnTo>
                <a:lnTo>
                  <a:pt x="1554" y="2068"/>
                </a:lnTo>
                <a:lnTo>
                  <a:pt x="1554" y="2066"/>
                </a:lnTo>
                <a:lnTo>
                  <a:pt x="1553" y="2063"/>
                </a:lnTo>
                <a:lnTo>
                  <a:pt x="1550" y="2062"/>
                </a:lnTo>
                <a:lnTo>
                  <a:pt x="1542" y="2060"/>
                </a:lnTo>
                <a:lnTo>
                  <a:pt x="1539" y="2056"/>
                </a:lnTo>
                <a:lnTo>
                  <a:pt x="1538" y="2052"/>
                </a:lnTo>
                <a:lnTo>
                  <a:pt x="1538" y="2047"/>
                </a:lnTo>
                <a:lnTo>
                  <a:pt x="1539" y="2045"/>
                </a:lnTo>
                <a:lnTo>
                  <a:pt x="1534" y="2041"/>
                </a:lnTo>
                <a:lnTo>
                  <a:pt x="1527" y="2037"/>
                </a:lnTo>
                <a:lnTo>
                  <a:pt x="1484" y="2018"/>
                </a:lnTo>
                <a:lnTo>
                  <a:pt x="1476" y="2028"/>
                </a:lnTo>
                <a:lnTo>
                  <a:pt x="1476" y="2026"/>
                </a:lnTo>
                <a:lnTo>
                  <a:pt x="1475" y="2026"/>
                </a:lnTo>
                <a:lnTo>
                  <a:pt x="1470" y="2026"/>
                </a:lnTo>
                <a:lnTo>
                  <a:pt x="1452" y="2034"/>
                </a:lnTo>
                <a:lnTo>
                  <a:pt x="1447" y="2039"/>
                </a:lnTo>
                <a:lnTo>
                  <a:pt x="1439" y="2046"/>
                </a:lnTo>
                <a:lnTo>
                  <a:pt x="1431" y="2040"/>
                </a:lnTo>
                <a:lnTo>
                  <a:pt x="1409" y="2026"/>
                </a:lnTo>
                <a:lnTo>
                  <a:pt x="1399" y="2023"/>
                </a:lnTo>
                <a:lnTo>
                  <a:pt x="1386" y="2015"/>
                </a:lnTo>
                <a:lnTo>
                  <a:pt x="1384" y="2014"/>
                </a:lnTo>
                <a:lnTo>
                  <a:pt x="1375" y="2008"/>
                </a:lnTo>
                <a:lnTo>
                  <a:pt x="1356" y="1996"/>
                </a:lnTo>
                <a:lnTo>
                  <a:pt x="1320" y="2045"/>
                </a:lnTo>
                <a:lnTo>
                  <a:pt x="1316" y="2042"/>
                </a:lnTo>
                <a:lnTo>
                  <a:pt x="1305" y="2031"/>
                </a:lnTo>
                <a:lnTo>
                  <a:pt x="1295" y="2045"/>
                </a:lnTo>
                <a:lnTo>
                  <a:pt x="1291" y="2041"/>
                </a:lnTo>
                <a:lnTo>
                  <a:pt x="1288" y="2037"/>
                </a:lnTo>
                <a:lnTo>
                  <a:pt x="1267" y="2063"/>
                </a:lnTo>
                <a:lnTo>
                  <a:pt x="1260" y="2062"/>
                </a:lnTo>
                <a:lnTo>
                  <a:pt x="1254" y="2063"/>
                </a:lnTo>
                <a:lnTo>
                  <a:pt x="1251" y="2066"/>
                </a:lnTo>
                <a:lnTo>
                  <a:pt x="1245" y="2072"/>
                </a:lnTo>
                <a:lnTo>
                  <a:pt x="1239" y="2087"/>
                </a:lnTo>
                <a:lnTo>
                  <a:pt x="1234" y="2090"/>
                </a:lnTo>
                <a:lnTo>
                  <a:pt x="1227" y="2090"/>
                </a:lnTo>
                <a:lnTo>
                  <a:pt x="1223" y="2093"/>
                </a:lnTo>
                <a:lnTo>
                  <a:pt x="1213" y="2103"/>
                </a:lnTo>
                <a:lnTo>
                  <a:pt x="1212" y="2103"/>
                </a:lnTo>
                <a:lnTo>
                  <a:pt x="1207" y="2106"/>
                </a:lnTo>
                <a:lnTo>
                  <a:pt x="1202" y="2101"/>
                </a:lnTo>
                <a:lnTo>
                  <a:pt x="1202" y="2100"/>
                </a:lnTo>
                <a:lnTo>
                  <a:pt x="1181" y="2082"/>
                </a:lnTo>
                <a:lnTo>
                  <a:pt x="1172" y="2088"/>
                </a:lnTo>
                <a:lnTo>
                  <a:pt x="1166" y="2084"/>
                </a:lnTo>
                <a:lnTo>
                  <a:pt x="1161" y="2071"/>
                </a:lnTo>
                <a:lnTo>
                  <a:pt x="1156" y="2060"/>
                </a:lnTo>
                <a:lnTo>
                  <a:pt x="1154" y="2050"/>
                </a:lnTo>
                <a:lnTo>
                  <a:pt x="1158" y="2047"/>
                </a:lnTo>
                <a:lnTo>
                  <a:pt x="1124" y="2021"/>
                </a:lnTo>
                <a:lnTo>
                  <a:pt x="1073" y="1983"/>
                </a:lnTo>
                <a:lnTo>
                  <a:pt x="1062" y="1989"/>
                </a:lnTo>
                <a:lnTo>
                  <a:pt x="1080" y="2004"/>
                </a:lnTo>
                <a:lnTo>
                  <a:pt x="1046" y="2042"/>
                </a:lnTo>
                <a:lnTo>
                  <a:pt x="1063" y="2066"/>
                </a:lnTo>
                <a:lnTo>
                  <a:pt x="1058" y="2074"/>
                </a:lnTo>
                <a:lnTo>
                  <a:pt x="1079" y="2093"/>
                </a:lnTo>
                <a:lnTo>
                  <a:pt x="1094" y="2119"/>
                </a:lnTo>
                <a:lnTo>
                  <a:pt x="1097" y="2126"/>
                </a:lnTo>
                <a:lnTo>
                  <a:pt x="1106" y="2129"/>
                </a:lnTo>
                <a:lnTo>
                  <a:pt x="1117" y="2135"/>
                </a:lnTo>
                <a:lnTo>
                  <a:pt x="1115" y="2145"/>
                </a:lnTo>
                <a:lnTo>
                  <a:pt x="1117" y="2146"/>
                </a:lnTo>
                <a:lnTo>
                  <a:pt x="1113" y="2147"/>
                </a:lnTo>
                <a:lnTo>
                  <a:pt x="1111" y="2149"/>
                </a:lnTo>
                <a:lnTo>
                  <a:pt x="1107" y="2163"/>
                </a:lnTo>
                <a:lnTo>
                  <a:pt x="1103" y="2168"/>
                </a:lnTo>
                <a:lnTo>
                  <a:pt x="1096" y="2172"/>
                </a:lnTo>
                <a:lnTo>
                  <a:pt x="1107" y="2180"/>
                </a:lnTo>
                <a:lnTo>
                  <a:pt x="1094" y="2196"/>
                </a:lnTo>
                <a:lnTo>
                  <a:pt x="1100" y="2201"/>
                </a:lnTo>
                <a:lnTo>
                  <a:pt x="1100" y="2202"/>
                </a:lnTo>
                <a:lnTo>
                  <a:pt x="1107" y="2209"/>
                </a:lnTo>
                <a:lnTo>
                  <a:pt x="1108" y="2207"/>
                </a:lnTo>
                <a:lnTo>
                  <a:pt x="1112" y="2210"/>
                </a:lnTo>
                <a:lnTo>
                  <a:pt x="1112" y="2209"/>
                </a:lnTo>
                <a:lnTo>
                  <a:pt x="1129" y="2218"/>
                </a:lnTo>
                <a:lnTo>
                  <a:pt x="1127" y="2225"/>
                </a:lnTo>
                <a:lnTo>
                  <a:pt x="1140" y="2223"/>
                </a:lnTo>
                <a:lnTo>
                  <a:pt x="1134" y="2234"/>
                </a:lnTo>
                <a:lnTo>
                  <a:pt x="1115" y="2244"/>
                </a:lnTo>
                <a:lnTo>
                  <a:pt x="1113" y="2242"/>
                </a:lnTo>
                <a:lnTo>
                  <a:pt x="1099" y="2230"/>
                </a:lnTo>
                <a:lnTo>
                  <a:pt x="1090" y="2222"/>
                </a:lnTo>
                <a:lnTo>
                  <a:pt x="1089" y="2220"/>
                </a:lnTo>
                <a:lnTo>
                  <a:pt x="1079" y="2218"/>
                </a:lnTo>
                <a:lnTo>
                  <a:pt x="1069" y="2230"/>
                </a:lnTo>
                <a:lnTo>
                  <a:pt x="1056" y="2239"/>
                </a:lnTo>
                <a:lnTo>
                  <a:pt x="1048" y="2250"/>
                </a:lnTo>
                <a:lnTo>
                  <a:pt x="1037" y="2246"/>
                </a:lnTo>
                <a:lnTo>
                  <a:pt x="1036" y="2250"/>
                </a:lnTo>
                <a:lnTo>
                  <a:pt x="1032" y="2258"/>
                </a:lnTo>
                <a:lnTo>
                  <a:pt x="1032" y="2259"/>
                </a:lnTo>
                <a:lnTo>
                  <a:pt x="1025" y="2259"/>
                </a:lnTo>
                <a:lnTo>
                  <a:pt x="1012" y="2252"/>
                </a:lnTo>
                <a:lnTo>
                  <a:pt x="1006" y="2249"/>
                </a:lnTo>
                <a:lnTo>
                  <a:pt x="1004" y="2253"/>
                </a:lnTo>
                <a:lnTo>
                  <a:pt x="984" y="2265"/>
                </a:lnTo>
                <a:lnTo>
                  <a:pt x="961" y="2281"/>
                </a:lnTo>
                <a:lnTo>
                  <a:pt x="941" y="2279"/>
                </a:lnTo>
                <a:lnTo>
                  <a:pt x="932" y="2279"/>
                </a:lnTo>
                <a:lnTo>
                  <a:pt x="920" y="2274"/>
                </a:lnTo>
                <a:lnTo>
                  <a:pt x="918" y="2270"/>
                </a:lnTo>
                <a:lnTo>
                  <a:pt x="919" y="2276"/>
                </a:lnTo>
                <a:lnTo>
                  <a:pt x="915" y="2275"/>
                </a:lnTo>
                <a:lnTo>
                  <a:pt x="898" y="2281"/>
                </a:lnTo>
                <a:lnTo>
                  <a:pt x="893" y="2284"/>
                </a:lnTo>
                <a:lnTo>
                  <a:pt x="889" y="2287"/>
                </a:lnTo>
                <a:lnTo>
                  <a:pt x="883" y="2282"/>
                </a:lnTo>
                <a:lnTo>
                  <a:pt x="878" y="2275"/>
                </a:lnTo>
                <a:lnTo>
                  <a:pt x="878" y="2270"/>
                </a:lnTo>
                <a:lnTo>
                  <a:pt x="875" y="2265"/>
                </a:lnTo>
                <a:lnTo>
                  <a:pt x="864" y="2252"/>
                </a:lnTo>
                <a:lnTo>
                  <a:pt x="865" y="2249"/>
                </a:lnTo>
                <a:lnTo>
                  <a:pt x="843" y="2230"/>
                </a:lnTo>
                <a:lnTo>
                  <a:pt x="833" y="2221"/>
                </a:lnTo>
                <a:lnTo>
                  <a:pt x="822" y="2214"/>
                </a:lnTo>
                <a:lnTo>
                  <a:pt x="820" y="2215"/>
                </a:lnTo>
                <a:lnTo>
                  <a:pt x="811" y="2231"/>
                </a:lnTo>
                <a:lnTo>
                  <a:pt x="806" y="2227"/>
                </a:lnTo>
                <a:lnTo>
                  <a:pt x="803" y="2230"/>
                </a:lnTo>
                <a:lnTo>
                  <a:pt x="800" y="2227"/>
                </a:lnTo>
                <a:lnTo>
                  <a:pt x="790" y="2217"/>
                </a:lnTo>
                <a:lnTo>
                  <a:pt x="798" y="2204"/>
                </a:lnTo>
                <a:lnTo>
                  <a:pt x="797" y="2204"/>
                </a:lnTo>
                <a:lnTo>
                  <a:pt x="792" y="2201"/>
                </a:lnTo>
                <a:lnTo>
                  <a:pt x="777" y="2191"/>
                </a:lnTo>
                <a:lnTo>
                  <a:pt x="788" y="2179"/>
                </a:lnTo>
                <a:lnTo>
                  <a:pt x="768" y="2165"/>
                </a:lnTo>
                <a:lnTo>
                  <a:pt x="776" y="2149"/>
                </a:lnTo>
                <a:lnTo>
                  <a:pt x="777" y="2147"/>
                </a:lnTo>
                <a:lnTo>
                  <a:pt x="780" y="2143"/>
                </a:lnTo>
                <a:lnTo>
                  <a:pt x="770" y="2137"/>
                </a:lnTo>
                <a:lnTo>
                  <a:pt x="750" y="2122"/>
                </a:lnTo>
                <a:lnTo>
                  <a:pt x="738" y="2115"/>
                </a:lnTo>
                <a:lnTo>
                  <a:pt x="727" y="2111"/>
                </a:lnTo>
                <a:lnTo>
                  <a:pt x="690" y="2095"/>
                </a:lnTo>
                <a:lnTo>
                  <a:pt x="690" y="2092"/>
                </a:lnTo>
                <a:lnTo>
                  <a:pt x="694" y="2082"/>
                </a:lnTo>
                <a:lnTo>
                  <a:pt x="696" y="2073"/>
                </a:lnTo>
                <a:lnTo>
                  <a:pt x="696" y="2067"/>
                </a:lnTo>
                <a:lnTo>
                  <a:pt x="695" y="205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Bordeaux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(Bordeaux Métropole)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6F380354-05A9-6423-BCED-E19951D96DB2}"/>
              </a:ext>
            </a:extLst>
          </p:cNvPr>
          <p:cNvSpPr>
            <a:spLocks/>
          </p:cNvSpPr>
          <p:nvPr/>
        </p:nvSpPr>
        <p:spPr bwMode="auto">
          <a:xfrm>
            <a:off x="827584" y="1306463"/>
            <a:ext cx="3340143" cy="3237533"/>
          </a:xfrm>
          <a:custGeom>
            <a:avLst/>
            <a:gdLst>
              <a:gd name="T0" fmla="*/ 1749 w 2832"/>
              <a:gd name="T1" fmla="*/ 2578 h 2745"/>
              <a:gd name="T2" fmla="*/ 1606 w 2832"/>
              <a:gd name="T3" fmla="*/ 2717 h 2745"/>
              <a:gd name="T4" fmla="*/ 1601 w 2832"/>
              <a:gd name="T5" fmla="*/ 2621 h 2745"/>
              <a:gd name="T6" fmla="*/ 1571 w 2832"/>
              <a:gd name="T7" fmla="*/ 2578 h 2745"/>
              <a:gd name="T8" fmla="*/ 1528 w 2832"/>
              <a:gd name="T9" fmla="*/ 2527 h 2745"/>
              <a:gd name="T10" fmla="*/ 1484 w 2832"/>
              <a:gd name="T11" fmla="*/ 2387 h 2745"/>
              <a:gd name="T12" fmla="*/ 1391 w 2832"/>
              <a:gd name="T13" fmla="*/ 2385 h 2745"/>
              <a:gd name="T14" fmla="*/ 1161 w 2832"/>
              <a:gd name="T15" fmla="*/ 2375 h 2745"/>
              <a:gd name="T16" fmla="*/ 779 w 2832"/>
              <a:gd name="T17" fmla="*/ 2542 h 2745"/>
              <a:gd name="T18" fmla="*/ 957 w 2832"/>
              <a:gd name="T19" fmla="*/ 2172 h 2745"/>
              <a:gd name="T20" fmla="*/ 929 w 2832"/>
              <a:gd name="T21" fmla="*/ 1885 h 2745"/>
              <a:gd name="T22" fmla="*/ 568 w 2832"/>
              <a:gd name="T23" fmla="*/ 1903 h 2745"/>
              <a:gd name="T24" fmla="*/ 174 w 2832"/>
              <a:gd name="T25" fmla="*/ 1679 h 2745"/>
              <a:gd name="T26" fmla="*/ 274 w 2832"/>
              <a:gd name="T27" fmla="*/ 1245 h 2745"/>
              <a:gd name="T28" fmla="*/ 424 w 2832"/>
              <a:gd name="T29" fmla="*/ 985 h 2745"/>
              <a:gd name="T30" fmla="*/ 610 w 2832"/>
              <a:gd name="T31" fmla="*/ 803 h 2745"/>
              <a:gd name="T32" fmla="*/ 1063 w 2832"/>
              <a:gd name="T33" fmla="*/ 720 h 2745"/>
              <a:gd name="T34" fmla="*/ 1230 w 2832"/>
              <a:gd name="T35" fmla="*/ 971 h 2745"/>
              <a:gd name="T36" fmla="*/ 1528 w 2832"/>
              <a:gd name="T37" fmla="*/ 884 h 2745"/>
              <a:gd name="T38" fmla="*/ 1733 w 2832"/>
              <a:gd name="T39" fmla="*/ 801 h 2745"/>
              <a:gd name="T40" fmla="*/ 1749 w 2832"/>
              <a:gd name="T41" fmla="*/ 683 h 2745"/>
              <a:gd name="T42" fmla="*/ 1827 w 2832"/>
              <a:gd name="T43" fmla="*/ 682 h 2745"/>
              <a:gd name="T44" fmla="*/ 2173 w 2832"/>
              <a:gd name="T45" fmla="*/ 607 h 2745"/>
              <a:gd name="T46" fmla="*/ 2279 w 2832"/>
              <a:gd name="T47" fmla="*/ 591 h 2745"/>
              <a:gd name="T48" fmla="*/ 2063 w 2832"/>
              <a:gd name="T49" fmla="*/ 241 h 2745"/>
              <a:gd name="T50" fmla="*/ 1939 w 2832"/>
              <a:gd name="T51" fmla="*/ 23 h 2745"/>
              <a:gd name="T52" fmla="*/ 2206 w 2832"/>
              <a:gd name="T53" fmla="*/ 58 h 2745"/>
              <a:gd name="T54" fmla="*/ 2496 w 2832"/>
              <a:gd name="T55" fmla="*/ 309 h 2745"/>
              <a:gd name="T56" fmla="*/ 2696 w 2832"/>
              <a:gd name="T57" fmla="*/ 388 h 2745"/>
              <a:gd name="T58" fmla="*/ 2800 w 2832"/>
              <a:gd name="T59" fmla="*/ 761 h 2745"/>
              <a:gd name="T60" fmla="*/ 2777 w 2832"/>
              <a:gd name="T61" fmla="*/ 896 h 2745"/>
              <a:gd name="T62" fmla="*/ 2768 w 2832"/>
              <a:gd name="T63" fmla="*/ 950 h 2745"/>
              <a:gd name="T64" fmla="*/ 2758 w 2832"/>
              <a:gd name="T65" fmla="*/ 1055 h 2745"/>
              <a:gd name="T66" fmla="*/ 2733 w 2832"/>
              <a:gd name="T67" fmla="*/ 1129 h 2745"/>
              <a:gd name="T68" fmla="*/ 2680 w 2832"/>
              <a:gd name="T69" fmla="*/ 1133 h 2745"/>
              <a:gd name="T70" fmla="*/ 2624 w 2832"/>
              <a:gd name="T71" fmla="*/ 1177 h 2745"/>
              <a:gd name="T72" fmla="*/ 2566 w 2832"/>
              <a:gd name="T73" fmla="*/ 1268 h 2745"/>
              <a:gd name="T74" fmla="*/ 2547 w 2832"/>
              <a:gd name="T75" fmla="*/ 1471 h 2745"/>
              <a:gd name="T76" fmla="*/ 2638 w 2832"/>
              <a:gd name="T77" fmla="*/ 1572 h 2745"/>
              <a:gd name="T78" fmla="*/ 2682 w 2832"/>
              <a:gd name="T79" fmla="*/ 1664 h 2745"/>
              <a:gd name="T80" fmla="*/ 2649 w 2832"/>
              <a:gd name="T81" fmla="*/ 1743 h 2745"/>
              <a:gd name="T82" fmla="*/ 2602 w 2832"/>
              <a:gd name="T83" fmla="*/ 1792 h 2745"/>
              <a:gd name="T84" fmla="*/ 2555 w 2832"/>
              <a:gd name="T85" fmla="*/ 1832 h 2745"/>
              <a:gd name="T86" fmla="*/ 2505 w 2832"/>
              <a:gd name="T87" fmla="*/ 1881 h 2745"/>
              <a:gd name="T88" fmla="*/ 2487 w 2832"/>
              <a:gd name="T89" fmla="*/ 1922 h 2745"/>
              <a:gd name="T90" fmla="*/ 2579 w 2832"/>
              <a:gd name="T91" fmla="*/ 1985 h 2745"/>
              <a:gd name="T92" fmla="*/ 2621 w 2832"/>
              <a:gd name="T93" fmla="*/ 2045 h 2745"/>
              <a:gd name="T94" fmla="*/ 2546 w 2832"/>
              <a:gd name="T95" fmla="*/ 2095 h 2745"/>
              <a:gd name="T96" fmla="*/ 2495 w 2832"/>
              <a:gd name="T97" fmla="*/ 2174 h 2745"/>
              <a:gd name="T98" fmla="*/ 2363 w 2832"/>
              <a:gd name="T99" fmla="*/ 2191 h 2745"/>
              <a:gd name="T100" fmla="*/ 2360 w 2832"/>
              <a:gd name="T101" fmla="*/ 2402 h 2745"/>
              <a:gd name="T102" fmla="*/ 2344 w 2832"/>
              <a:gd name="T103" fmla="*/ 2502 h 2745"/>
              <a:gd name="T104" fmla="*/ 2295 w 2832"/>
              <a:gd name="T105" fmla="*/ 2519 h 2745"/>
              <a:gd name="T106" fmla="*/ 2232 w 2832"/>
              <a:gd name="T107" fmla="*/ 2514 h 2745"/>
              <a:gd name="T108" fmla="*/ 2216 w 2832"/>
              <a:gd name="T109" fmla="*/ 2556 h 2745"/>
              <a:gd name="T110" fmla="*/ 2169 w 2832"/>
              <a:gd name="T111" fmla="*/ 2575 h 2745"/>
              <a:gd name="T112" fmla="*/ 2096 w 2832"/>
              <a:gd name="T113" fmla="*/ 2600 h 2745"/>
              <a:gd name="T114" fmla="*/ 2035 w 2832"/>
              <a:gd name="T115" fmla="*/ 2699 h 2745"/>
              <a:gd name="T116" fmla="*/ 1949 w 2832"/>
              <a:gd name="T117" fmla="*/ 2684 h 2745"/>
              <a:gd name="T118" fmla="*/ 1922 w 2832"/>
              <a:gd name="T119" fmla="*/ 2639 h 2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32" h="2745">
                <a:moveTo>
                  <a:pt x="1860" y="2539"/>
                </a:moveTo>
                <a:lnTo>
                  <a:pt x="1855" y="2547"/>
                </a:lnTo>
                <a:lnTo>
                  <a:pt x="1834" y="2551"/>
                </a:lnTo>
                <a:lnTo>
                  <a:pt x="1834" y="2548"/>
                </a:lnTo>
                <a:lnTo>
                  <a:pt x="1829" y="2547"/>
                </a:lnTo>
                <a:lnTo>
                  <a:pt x="1825" y="2546"/>
                </a:lnTo>
                <a:lnTo>
                  <a:pt x="1816" y="2566"/>
                </a:lnTo>
                <a:lnTo>
                  <a:pt x="1801" y="2582"/>
                </a:lnTo>
                <a:lnTo>
                  <a:pt x="1796" y="2585"/>
                </a:lnTo>
                <a:lnTo>
                  <a:pt x="1795" y="2588"/>
                </a:lnTo>
                <a:lnTo>
                  <a:pt x="1790" y="2588"/>
                </a:lnTo>
                <a:lnTo>
                  <a:pt x="1781" y="2588"/>
                </a:lnTo>
                <a:lnTo>
                  <a:pt x="1773" y="2587"/>
                </a:lnTo>
                <a:lnTo>
                  <a:pt x="1749" y="2578"/>
                </a:lnTo>
                <a:lnTo>
                  <a:pt x="1747" y="2587"/>
                </a:lnTo>
                <a:lnTo>
                  <a:pt x="1743" y="2591"/>
                </a:lnTo>
                <a:lnTo>
                  <a:pt x="1740" y="2599"/>
                </a:lnTo>
                <a:lnTo>
                  <a:pt x="1719" y="2627"/>
                </a:lnTo>
                <a:lnTo>
                  <a:pt x="1701" y="2657"/>
                </a:lnTo>
                <a:lnTo>
                  <a:pt x="1700" y="2658"/>
                </a:lnTo>
                <a:lnTo>
                  <a:pt x="1693" y="2667"/>
                </a:lnTo>
                <a:lnTo>
                  <a:pt x="1678" y="2665"/>
                </a:lnTo>
                <a:lnTo>
                  <a:pt x="1676" y="2665"/>
                </a:lnTo>
                <a:lnTo>
                  <a:pt x="1674" y="2670"/>
                </a:lnTo>
                <a:lnTo>
                  <a:pt x="1661" y="2672"/>
                </a:lnTo>
                <a:lnTo>
                  <a:pt x="1626" y="2675"/>
                </a:lnTo>
                <a:lnTo>
                  <a:pt x="1602" y="2691"/>
                </a:lnTo>
                <a:lnTo>
                  <a:pt x="1606" y="2717"/>
                </a:lnTo>
                <a:lnTo>
                  <a:pt x="1581" y="2721"/>
                </a:lnTo>
                <a:lnTo>
                  <a:pt x="1581" y="2704"/>
                </a:lnTo>
                <a:lnTo>
                  <a:pt x="1578" y="2702"/>
                </a:lnTo>
                <a:lnTo>
                  <a:pt x="1574" y="2694"/>
                </a:lnTo>
                <a:lnTo>
                  <a:pt x="1574" y="2688"/>
                </a:lnTo>
                <a:lnTo>
                  <a:pt x="1578" y="2678"/>
                </a:lnTo>
                <a:lnTo>
                  <a:pt x="1580" y="2672"/>
                </a:lnTo>
                <a:lnTo>
                  <a:pt x="1576" y="2648"/>
                </a:lnTo>
                <a:lnTo>
                  <a:pt x="1580" y="2646"/>
                </a:lnTo>
                <a:lnTo>
                  <a:pt x="1590" y="2641"/>
                </a:lnTo>
                <a:lnTo>
                  <a:pt x="1594" y="2637"/>
                </a:lnTo>
                <a:lnTo>
                  <a:pt x="1599" y="2628"/>
                </a:lnTo>
                <a:lnTo>
                  <a:pt x="1601" y="2623"/>
                </a:lnTo>
                <a:lnTo>
                  <a:pt x="1601" y="2621"/>
                </a:lnTo>
                <a:lnTo>
                  <a:pt x="1599" y="2614"/>
                </a:lnTo>
                <a:lnTo>
                  <a:pt x="1602" y="2610"/>
                </a:lnTo>
                <a:lnTo>
                  <a:pt x="1602" y="2606"/>
                </a:lnTo>
                <a:lnTo>
                  <a:pt x="1601" y="2605"/>
                </a:lnTo>
                <a:lnTo>
                  <a:pt x="1599" y="2604"/>
                </a:lnTo>
                <a:lnTo>
                  <a:pt x="1594" y="2604"/>
                </a:lnTo>
                <a:lnTo>
                  <a:pt x="1594" y="2601"/>
                </a:lnTo>
                <a:lnTo>
                  <a:pt x="1574" y="2601"/>
                </a:lnTo>
                <a:lnTo>
                  <a:pt x="1574" y="2603"/>
                </a:lnTo>
                <a:lnTo>
                  <a:pt x="1571" y="2603"/>
                </a:lnTo>
                <a:lnTo>
                  <a:pt x="1571" y="2595"/>
                </a:lnTo>
                <a:lnTo>
                  <a:pt x="1570" y="2595"/>
                </a:lnTo>
                <a:lnTo>
                  <a:pt x="1570" y="2593"/>
                </a:lnTo>
                <a:lnTo>
                  <a:pt x="1571" y="2578"/>
                </a:lnTo>
                <a:lnTo>
                  <a:pt x="1567" y="2579"/>
                </a:lnTo>
                <a:lnTo>
                  <a:pt x="1559" y="2543"/>
                </a:lnTo>
                <a:lnTo>
                  <a:pt x="1554" y="2548"/>
                </a:lnTo>
                <a:lnTo>
                  <a:pt x="1544" y="2555"/>
                </a:lnTo>
                <a:lnTo>
                  <a:pt x="1537" y="2558"/>
                </a:lnTo>
                <a:lnTo>
                  <a:pt x="1535" y="2558"/>
                </a:lnTo>
                <a:lnTo>
                  <a:pt x="1530" y="2556"/>
                </a:lnTo>
                <a:lnTo>
                  <a:pt x="1527" y="2551"/>
                </a:lnTo>
                <a:lnTo>
                  <a:pt x="1526" y="2548"/>
                </a:lnTo>
                <a:lnTo>
                  <a:pt x="1523" y="2546"/>
                </a:lnTo>
                <a:lnTo>
                  <a:pt x="1521" y="2546"/>
                </a:lnTo>
                <a:lnTo>
                  <a:pt x="1522" y="2540"/>
                </a:lnTo>
                <a:lnTo>
                  <a:pt x="1526" y="2532"/>
                </a:lnTo>
                <a:lnTo>
                  <a:pt x="1528" y="2527"/>
                </a:lnTo>
                <a:lnTo>
                  <a:pt x="1528" y="2520"/>
                </a:lnTo>
                <a:lnTo>
                  <a:pt x="1530" y="2516"/>
                </a:lnTo>
                <a:lnTo>
                  <a:pt x="1530" y="2514"/>
                </a:lnTo>
                <a:lnTo>
                  <a:pt x="1524" y="2497"/>
                </a:lnTo>
                <a:lnTo>
                  <a:pt x="1522" y="2482"/>
                </a:lnTo>
                <a:lnTo>
                  <a:pt x="1514" y="2441"/>
                </a:lnTo>
                <a:lnTo>
                  <a:pt x="1511" y="2436"/>
                </a:lnTo>
                <a:lnTo>
                  <a:pt x="1502" y="2403"/>
                </a:lnTo>
                <a:lnTo>
                  <a:pt x="1505" y="2399"/>
                </a:lnTo>
                <a:lnTo>
                  <a:pt x="1508" y="2396"/>
                </a:lnTo>
                <a:lnTo>
                  <a:pt x="1514" y="2392"/>
                </a:lnTo>
                <a:lnTo>
                  <a:pt x="1516" y="2386"/>
                </a:lnTo>
                <a:lnTo>
                  <a:pt x="1512" y="2382"/>
                </a:lnTo>
                <a:lnTo>
                  <a:pt x="1484" y="2387"/>
                </a:lnTo>
                <a:lnTo>
                  <a:pt x="1476" y="2388"/>
                </a:lnTo>
                <a:lnTo>
                  <a:pt x="1476" y="2391"/>
                </a:lnTo>
                <a:lnTo>
                  <a:pt x="1470" y="2391"/>
                </a:lnTo>
                <a:lnTo>
                  <a:pt x="1463" y="2394"/>
                </a:lnTo>
                <a:lnTo>
                  <a:pt x="1457" y="2396"/>
                </a:lnTo>
                <a:lnTo>
                  <a:pt x="1448" y="2396"/>
                </a:lnTo>
                <a:lnTo>
                  <a:pt x="1446" y="2396"/>
                </a:lnTo>
                <a:lnTo>
                  <a:pt x="1442" y="2392"/>
                </a:lnTo>
                <a:lnTo>
                  <a:pt x="1430" y="2388"/>
                </a:lnTo>
                <a:lnTo>
                  <a:pt x="1425" y="2385"/>
                </a:lnTo>
                <a:lnTo>
                  <a:pt x="1417" y="2382"/>
                </a:lnTo>
                <a:lnTo>
                  <a:pt x="1410" y="2381"/>
                </a:lnTo>
                <a:lnTo>
                  <a:pt x="1400" y="2381"/>
                </a:lnTo>
                <a:lnTo>
                  <a:pt x="1391" y="2385"/>
                </a:lnTo>
                <a:lnTo>
                  <a:pt x="1378" y="2393"/>
                </a:lnTo>
                <a:lnTo>
                  <a:pt x="1368" y="2383"/>
                </a:lnTo>
                <a:lnTo>
                  <a:pt x="1359" y="2385"/>
                </a:lnTo>
                <a:lnTo>
                  <a:pt x="1355" y="2380"/>
                </a:lnTo>
                <a:lnTo>
                  <a:pt x="1305" y="2393"/>
                </a:lnTo>
                <a:lnTo>
                  <a:pt x="1294" y="2386"/>
                </a:lnTo>
                <a:lnTo>
                  <a:pt x="1271" y="2366"/>
                </a:lnTo>
                <a:lnTo>
                  <a:pt x="1259" y="2358"/>
                </a:lnTo>
                <a:lnTo>
                  <a:pt x="1252" y="2351"/>
                </a:lnTo>
                <a:lnTo>
                  <a:pt x="1247" y="2345"/>
                </a:lnTo>
                <a:lnTo>
                  <a:pt x="1244" y="2342"/>
                </a:lnTo>
                <a:lnTo>
                  <a:pt x="1236" y="2337"/>
                </a:lnTo>
                <a:lnTo>
                  <a:pt x="1231" y="2334"/>
                </a:lnTo>
                <a:lnTo>
                  <a:pt x="1161" y="2375"/>
                </a:lnTo>
                <a:lnTo>
                  <a:pt x="1126" y="2392"/>
                </a:lnTo>
                <a:lnTo>
                  <a:pt x="1117" y="2394"/>
                </a:lnTo>
                <a:lnTo>
                  <a:pt x="1105" y="2402"/>
                </a:lnTo>
                <a:lnTo>
                  <a:pt x="1065" y="2422"/>
                </a:lnTo>
                <a:lnTo>
                  <a:pt x="1060" y="2425"/>
                </a:lnTo>
                <a:lnTo>
                  <a:pt x="1044" y="2439"/>
                </a:lnTo>
                <a:lnTo>
                  <a:pt x="980" y="2494"/>
                </a:lnTo>
                <a:lnTo>
                  <a:pt x="940" y="2526"/>
                </a:lnTo>
                <a:lnTo>
                  <a:pt x="936" y="2531"/>
                </a:lnTo>
                <a:lnTo>
                  <a:pt x="923" y="2540"/>
                </a:lnTo>
                <a:lnTo>
                  <a:pt x="814" y="2619"/>
                </a:lnTo>
                <a:lnTo>
                  <a:pt x="760" y="2561"/>
                </a:lnTo>
                <a:lnTo>
                  <a:pt x="763" y="2559"/>
                </a:lnTo>
                <a:lnTo>
                  <a:pt x="779" y="2542"/>
                </a:lnTo>
                <a:lnTo>
                  <a:pt x="795" y="2527"/>
                </a:lnTo>
                <a:lnTo>
                  <a:pt x="923" y="2394"/>
                </a:lnTo>
                <a:lnTo>
                  <a:pt x="934" y="2383"/>
                </a:lnTo>
                <a:lnTo>
                  <a:pt x="907" y="2343"/>
                </a:lnTo>
                <a:lnTo>
                  <a:pt x="931" y="2327"/>
                </a:lnTo>
                <a:lnTo>
                  <a:pt x="930" y="2326"/>
                </a:lnTo>
                <a:lnTo>
                  <a:pt x="902" y="2314"/>
                </a:lnTo>
                <a:lnTo>
                  <a:pt x="932" y="2241"/>
                </a:lnTo>
                <a:lnTo>
                  <a:pt x="931" y="2241"/>
                </a:lnTo>
                <a:lnTo>
                  <a:pt x="925" y="2237"/>
                </a:lnTo>
                <a:lnTo>
                  <a:pt x="925" y="2236"/>
                </a:lnTo>
                <a:lnTo>
                  <a:pt x="944" y="2191"/>
                </a:lnTo>
                <a:lnTo>
                  <a:pt x="948" y="2185"/>
                </a:lnTo>
                <a:lnTo>
                  <a:pt x="957" y="2172"/>
                </a:lnTo>
                <a:lnTo>
                  <a:pt x="974" y="2145"/>
                </a:lnTo>
                <a:lnTo>
                  <a:pt x="982" y="2124"/>
                </a:lnTo>
                <a:lnTo>
                  <a:pt x="979" y="2122"/>
                </a:lnTo>
                <a:lnTo>
                  <a:pt x="979" y="2120"/>
                </a:lnTo>
                <a:lnTo>
                  <a:pt x="987" y="2106"/>
                </a:lnTo>
                <a:lnTo>
                  <a:pt x="996" y="2071"/>
                </a:lnTo>
                <a:lnTo>
                  <a:pt x="1001" y="2036"/>
                </a:lnTo>
                <a:lnTo>
                  <a:pt x="1001" y="2034"/>
                </a:lnTo>
                <a:lnTo>
                  <a:pt x="994" y="2019"/>
                </a:lnTo>
                <a:lnTo>
                  <a:pt x="989" y="1999"/>
                </a:lnTo>
                <a:lnTo>
                  <a:pt x="979" y="1976"/>
                </a:lnTo>
                <a:lnTo>
                  <a:pt x="957" y="1923"/>
                </a:lnTo>
                <a:lnTo>
                  <a:pt x="950" y="1909"/>
                </a:lnTo>
                <a:lnTo>
                  <a:pt x="929" y="1885"/>
                </a:lnTo>
                <a:lnTo>
                  <a:pt x="928" y="1885"/>
                </a:lnTo>
                <a:lnTo>
                  <a:pt x="902" y="1876"/>
                </a:lnTo>
                <a:lnTo>
                  <a:pt x="870" y="1866"/>
                </a:lnTo>
                <a:lnTo>
                  <a:pt x="828" y="1853"/>
                </a:lnTo>
                <a:lnTo>
                  <a:pt x="784" y="1852"/>
                </a:lnTo>
                <a:lnTo>
                  <a:pt x="771" y="1856"/>
                </a:lnTo>
                <a:lnTo>
                  <a:pt x="668" y="1877"/>
                </a:lnTo>
                <a:lnTo>
                  <a:pt x="658" y="1880"/>
                </a:lnTo>
                <a:lnTo>
                  <a:pt x="598" y="1893"/>
                </a:lnTo>
                <a:lnTo>
                  <a:pt x="589" y="1897"/>
                </a:lnTo>
                <a:lnTo>
                  <a:pt x="582" y="1898"/>
                </a:lnTo>
                <a:lnTo>
                  <a:pt x="578" y="1901"/>
                </a:lnTo>
                <a:lnTo>
                  <a:pt x="569" y="1902"/>
                </a:lnTo>
                <a:lnTo>
                  <a:pt x="568" y="1903"/>
                </a:lnTo>
                <a:lnTo>
                  <a:pt x="546" y="1909"/>
                </a:lnTo>
                <a:lnTo>
                  <a:pt x="515" y="1919"/>
                </a:lnTo>
                <a:lnTo>
                  <a:pt x="512" y="1919"/>
                </a:lnTo>
                <a:lnTo>
                  <a:pt x="503" y="1923"/>
                </a:lnTo>
                <a:lnTo>
                  <a:pt x="494" y="1922"/>
                </a:lnTo>
                <a:lnTo>
                  <a:pt x="290" y="1861"/>
                </a:lnTo>
                <a:lnTo>
                  <a:pt x="290" y="1859"/>
                </a:lnTo>
                <a:lnTo>
                  <a:pt x="290" y="1842"/>
                </a:lnTo>
                <a:lnTo>
                  <a:pt x="290" y="1837"/>
                </a:lnTo>
                <a:lnTo>
                  <a:pt x="290" y="1834"/>
                </a:lnTo>
                <a:lnTo>
                  <a:pt x="293" y="1751"/>
                </a:lnTo>
                <a:lnTo>
                  <a:pt x="291" y="1749"/>
                </a:lnTo>
                <a:lnTo>
                  <a:pt x="176" y="1680"/>
                </a:lnTo>
                <a:lnTo>
                  <a:pt x="174" y="1679"/>
                </a:lnTo>
                <a:lnTo>
                  <a:pt x="174" y="1678"/>
                </a:lnTo>
                <a:lnTo>
                  <a:pt x="160" y="1673"/>
                </a:lnTo>
                <a:lnTo>
                  <a:pt x="54" y="1639"/>
                </a:lnTo>
                <a:lnTo>
                  <a:pt x="21" y="1598"/>
                </a:lnTo>
                <a:lnTo>
                  <a:pt x="10" y="1584"/>
                </a:lnTo>
                <a:lnTo>
                  <a:pt x="7" y="1582"/>
                </a:lnTo>
                <a:lnTo>
                  <a:pt x="6" y="1582"/>
                </a:lnTo>
                <a:lnTo>
                  <a:pt x="2" y="1415"/>
                </a:lnTo>
                <a:lnTo>
                  <a:pt x="2" y="1411"/>
                </a:lnTo>
                <a:lnTo>
                  <a:pt x="0" y="1323"/>
                </a:lnTo>
                <a:lnTo>
                  <a:pt x="1" y="1322"/>
                </a:lnTo>
                <a:lnTo>
                  <a:pt x="65" y="1332"/>
                </a:lnTo>
                <a:lnTo>
                  <a:pt x="117" y="1341"/>
                </a:lnTo>
                <a:lnTo>
                  <a:pt x="274" y="1245"/>
                </a:lnTo>
                <a:lnTo>
                  <a:pt x="274" y="1243"/>
                </a:lnTo>
                <a:lnTo>
                  <a:pt x="278" y="1232"/>
                </a:lnTo>
                <a:lnTo>
                  <a:pt x="320" y="1093"/>
                </a:lnTo>
                <a:lnTo>
                  <a:pt x="320" y="1091"/>
                </a:lnTo>
                <a:lnTo>
                  <a:pt x="325" y="1083"/>
                </a:lnTo>
                <a:lnTo>
                  <a:pt x="337" y="1040"/>
                </a:lnTo>
                <a:lnTo>
                  <a:pt x="338" y="1037"/>
                </a:lnTo>
                <a:lnTo>
                  <a:pt x="343" y="1018"/>
                </a:lnTo>
                <a:lnTo>
                  <a:pt x="347" y="1001"/>
                </a:lnTo>
                <a:lnTo>
                  <a:pt x="349" y="998"/>
                </a:lnTo>
                <a:lnTo>
                  <a:pt x="350" y="992"/>
                </a:lnTo>
                <a:lnTo>
                  <a:pt x="353" y="985"/>
                </a:lnTo>
                <a:lnTo>
                  <a:pt x="355" y="976"/>
                </a:lnTo>
                <a:lnTo>
                  <a:pt x="424" y="985"/>
                </a:lnTo>
                <a:lnTo>
                  <a:pt x="523" y="1025"/>
                </a:lnTo>
                <a:lnTo>
                  <a:pt x="525" y="1025"/>
                </a:lnTo>
                <a:lnTo>
                  <a:pt x="574" y="1046"/>
                </a:lnTo>
                <a:lnTo>
                  <a:pt x="577" y="1032"/>
                </a:lnTo>
                <a:lnTo>
                  <a:pt x="581" y="1005"/>
                </a:lnTo>
                <a:lnTo>
                  <a:pt x="583" y="984"/>
                </a:lnTo>
                <a:lnTo>
                  <a:pt x="585" y="982"/>
                </a:lnTo>
                <a:lnTo>
                  <a:pt x="585" y="977"/>
                </a:lnTo>
                <a:lnTo>
                  <a:pt x="594" y="921"/>
                </a:lnTo>
                <a:lnTo>
                  <a:pt x="595" y="910"/>
                </a:lnTo>
                <a:lnTo>
                  <a:pt x="594" y="906"/>
                </a:lnTo>
                <a:lnTo>
                  <a:pt x="608" y="811"/>
                </a:lnTo>
                <a:lnTo>
                  <a:pt x="609" y="803"/>
                </a:lnTo>
                <a:lnTo>
                  <a:pt x="610" y="803"/>
                </a:lnTo>
                <a:lnTo>
                  <a:pt x="615" y="801"/>
                </a:lnTo>
                <a:lnTo>
                  <a:pt x="665" y="801"/>
                </a:lnTo>
                <a:lnTo>
                  <a:pt x="822" y="668"/>
                </a:lnTo>
                <a:lnTo>
                  <a:pt x="823" y="667"/>
                </a:lnTo>
                <a:lnTo>
                  <a:pt x="825" y="667"/>
                </a:lnTo>
                <a:lnTo>
                  <a:pt x="827" y="666"/>
                </a:lnTo>
                <a:lnTo>
                  <a:pt x="882" y="618"/>
                </a:lnTo>
                <a:lnTo>
                  <a:pt x="905" y="632"/>
                </a:lnTo>
                <a:lnTo>
                  <a:pt x="910" y="634"/>
                </a:lnTo>
                <a:lnTo>
                  <a:pt x="941" y="650"/>
                </a:lnTo>
                <a:lnTo>
                  <a:pt x="993" y="680"/>
                </a:lnTo>
                <a:lnTo>
                  <a:pt x="1044" y="710"/>
                </a:lnTo>
                <a:lnTo>
                  <a:pt x="1047" y="712"/>
                </a:lnTo>
                <a:lnTo>
                  <a:pt x="1063" y="720"/>
                </a:lnTo>
                <a:lnTo>
                  <a:pt x="1065" y="721"/>
                </a:lnTo>
                <a:lnTo>
                  <a:pt x="1100" y="768"/>
                </a:lnTo>
                <a:lnTo>
                  <a:pt x="1105" y="779"/>
                </a:lnTo>
                <a:lnTo>
                  <a:pt x="1117" y="794"/>
                </a:lnTo>
                <a:lnTo>
                  <a:pt x="1124" y="805"/>
                </a:lnTo>
                <a:lnTo>
                  <a:pt x="1128" y="811"/>
                </a:lnTo>
                <a:lnTo>
                  <a:pt x="1138" y="822"/>
                </a:lnTo>
                <a:lnTo>
                  <a:pt x="1147" y="836"/>
                </a:lnTo>
                <a:lnTo>
                  <a:pt x="1151" y="843"/>
                </a:lnTo>
                <a:lnTo>
                  <a:pt x="1155" y="851"/>
                </a:lnTo>
                <a:lnTo>
                  <a:pt x="1171" y="870"/>
                </a:lnTo>
                <a:lnTo>
                  <a:pt x="1193" y="902"/>
                </a:lnTo>
                <a:lnTo>
                  <a:pt x="1227" y="966"/>
                </a:lnTo>
                <a:lnTo>
                  <a:pt x="1230" y="971"/>
                </a:lnTo>
                <a:lnTo>
                  <a:pt x="1240" y="996"/>
                </a:lnTo>
                <a:lnTo>
                  <a:pt x="1307" y="966"/>
                </a:lnTo>
                <a:lnTo>
                  <a:pt x="1341" y="970"/>
                </a:lnTo>
                <a:lnTo>
                  <a:pt x="1345" y="970"/>
                </a:lnTo>
                <a:lnTo>
                  <a:pt x="1383" y="976"/>
                </a:lnTo>
                <a:lnTo>
                  <a:pt x="1402" y="980"/>
                </a:lnTo>
                <a:lnTo>
                  <a:pt x="1415" y="982"/>
                </a:lnTo>
                <a:lnTo>
                  <a:pt x="1420" y="969"/>
                </a:lnTo>
                <a:lnTo>
                  <a:pt x="1425" y="957"/>
                </a:lnTo>
                <a:lnTo>
                  <a:pt x="1444" y="906"/>
                </a:lnTo>
                <a:lnTo>
                  <a:pt x="1448" y="906"/>
                </a:lnTo>
                <a:lnTo>
                  <a:pt x="1481" y="899"/>
                </a:lnTo>
                <a:lnTo>
                  <a:pt x="1503" y="891"/>
                </a:lnTo>
                <a:lnTo>
                  <a:pt x="1528" y="884"/>
                </a:lnTo>
                <a:lnTo>
                  <a:pt x="1629" y="854"/>
                </a:lnTo>
                <a:lnTo>
                  <a:pt x="1634" y="856"/>
                </a:lnTo>
                <a:lnTo>
                  <a:pt x="1644" y="857"/>
                </a:lnTo>
                <a:lnTo>
                  <a:pt x="1661" y="857"/>
                </a:lnTo>
                <a:lnTo>
                  <a:pt x="1666" y="849"/>
                </a:lnTo>
                <a:lnTo>
                  <a:pt x="1677" y="849"/>
                </a:lnTo>
                <a:lnTo>
                  <a:pt x="1682" y="826"/>
                </a:lnTo>
                <a:lnTo>
                  <a:pt x="1693" y="827"/>
                </a:lnTo>
                <a:lnTo>
                  <a:pt x="1710" y="830"/>
                </a:lnTo>
                <a:lnTo>
                  <a:pt x="1725" y="836"/>
                </a:lnTo>
                <a:lnTo>
                  <a:pt x="1736" y="836"/>
                </a:lnTo>
                <a:lnTo>
                  <a:pt x="1742" y="837"/>
                </a:lnTo>
                <a:lnTo>
                  <a:pt x="1733" y="810"/>
                </a:lnTo>
                <a:lnTo>
                  <a:pt x="1733" y="801"/>
                </a:lnTo>
                <a:lnTo>
                  <a:pt x="1729" y="789"/>
                </a:lnTo>
                <a:lnTo>
                  <a:pt x="1721" y="762"/>
                </a:lnTo>
                <a:lnTo>
                  <a:pt x="1717" y="755"/>
                </a:lnTo>
                <a:lnTo>
                  <a:pt x="1703" y="737"/>
                </a:lnTo>
                <a:lnTo>
                  <a:pt x="1700" y="731"/>
                </a:lnTo>
                <a:lnTo>
                  <a:pt x="1697" y="726"/>
                </a:lnTo>
                <a:lnTo>
                  <a:pt x="1705" y="704"/>
                </a:lnTo>
                <a:lnTo>
                  <a:pt x="1704" y="682"/>
                </a:lnTo>
                <a:lnTo>
                  <a:pt x="1705" y="680"/>
                </a:lnTo>
                <a:lnTo>
                  <a:pt x="1706" y="678"/>
                </a:lnTo>
                <a:lnTo>
                  <a:pt x="1716" y="681"/>
                </a:lnTo>
                <a:lnTo>
                  <a:pt x="1747" y="681"/>
                </a:lnTo>
                <a:lnTo>
                  <a:pt x="1749" y="682"/>
                </a:lnTo>
                <a:lnTo>
                  <a:pt x="1749" y="683"/>
                </a:lnTo>
                <a:lnTo>
                  <a:pt x="1749" y="686"/>
                </a:lnTo>
                <a:lnTo>
                  <a:pt x="1770" y="683"/>
                </a:lnTo>
                <a:lnTo>
                  <a:pt x="1773" y="683"/>
                </a:lnTo>
                <a:lnTo>
                  <a:pt x="1777" y="681"/>
                </a:lnTo>
                <a:lnTo>
                  <a:pt x="1784" y="681"/>
                </a:lnTo>
                <a:lnTo>
                  <a:pt x="1796" y="678"/>
                </a:lnTo>
                <a:lnTo>
                  <a:pt x="1799" y="680"/>
                </a:lnTo>
                <a:lnTo>
                  <a:pt x="1801" y="678"/>
                </a:lnTo>
                <a:lnTo>
                  <a:pt x="1805" y="681"/>
                </a:lnTo>
                <a:lnTo>
                  <a:pt x="1807" y="681"/>
                </a:lnTo>
                <a:lnTo>
                  <a:pt x="1811" y="680"/>
                </a:lnTo>
                <a:lnTo>
                  <a:pt x="1812" y="678"/>
                </a:lnTo>
                <a:lnTo>
                  <a:pt x="1818" y="681"/>
                </a:lnTo>
                <a:lnTo>
                  <a:pt x="1827" y="682"/>
                </a:lnTo>
                <a:lnTo>
                  <a:pt x="1837" y="686"/>
                </a:lnTo>
                <a:lnTo>
                  <a:pt x="1844" y="684"/>
                </a:lnTo>
                <a:lnTo>
                  <a:pt x="1847" y="684"/>
                </a:lnTo>
                <a:lnTo>
                  <a:pt x="1874" y="693"/>
                </a:lnTo>
                <a:lnTo>
                  <a:pt x="1898" y="687"/>
                </a:lnTo>
                <a:lnTo>
                  <a:pt x="1968" y="670"/>
                </a:lnTo>
                <a:lnTo>
                  <a:pt x="1989" y="666"/>
                </a:lnTo>
                <a:lnTo>
                  <a:pt x="2010" y="662"/>
                </a:lnTo>
                <a:lnTo>
                  <a:pt x="2060" y="649"/>
                </a:lnTo>
                <a:lnTo>
                  <a:pt x="2120" y="635"/>
                </a:lnTo>
                <a:lnTo>
                  <a:pt x="2143" y="628"/>
                </a:lnTo>
                <a:lnTo>
                  <a:pt x="2164" y="614"/>
                </a:lnTo>
                <a:lnTo>
                  <a:pt x="2169" y="612"/>
                </a:lnTo>
                <a:lnTo>
                  <a:pt x="2173" y="607"/>
                </a:lnTo>
                <a:lnTo>
                  <a:pt x="2195" y="600"/>
                </a:lnTo>
                <a:lnTo>
                  <a:pt x="2201" y="598"/>
                </a:lnTo>
                <a:lnTo>
                  <a:pt x="2210" y="598"/>
                </a:lnTo>
                <a:lnTo>
                  <a:pt x="2221" y="601"/>
                </a:lnTo>
                <a:lnTo>
                  <a:pt x="2227" y="604"/>
                </a:lnTo>
                <a:lnTo>
                  <a:pt x="2229" y="608"/>
                </a:lnTo>
                <a:lnTo>
                  <a:pt x="2237" y="612"/>
                </a:lnTo>
                <a:lnTo>
                  <a:pt x="2239" y="617"/>
                </a:lnTo>
                <a:lnTo>
                  <a:pt x="2243" y="618"/>
                </a:lnTo>
                <a:lnTo>
                  <a:pt x="2249" y="618"/>
                </a:lnTo>
                <a:lnTo>
                  <a:pt x="2250" y="619"/>
                </a:lnTo>
                <a:lnTo>
                  <a:pt x="2252" y="618"/>
                </a:lnTo>
                <a:lnTo>
                  <a:pt x="2282" y="616"/>
                </a:lnTo>
                <a:lnTo>
                  <a:pt x="2279" y="591"/>
                </a:lnTo>
                <a:lnTo>
                  <a:pt x="2272" y="559"/>
                </a:lnTo>
                <a:lnTo>
                  <a:pt x="2270" y="539"/>
                </a:lnTo>
                <a:lnTo>
                  <a:pt x="2272" y="519"/>
                </a:lnTo>
                <a:lnTo>
                  <a:pt x="2227" y="476"/>
                </a:lnTo>
                <a:lnTo>
                  <a:pt x="2200" y="447"/>
                </a:lnTo>
                <a:lnTo>
                  <a:pt x="2180" y="422"/>
                </a:lnTo>
                <a:lnTo>
                  <a:pt x="2191" y="415"/>
                </a:lnTo>
                <a:lnTo>
                  <a:pt x="2179" y="373"/>
                </a:lnTo>
                <a:lnTo>
                  <a:pt x="2106" y="308"/>
                </a:lnTo>
                <a:lnTo>
                  <a:pt x="2095" y="300"/>
                </a:lnTo>
                <a:lnTo>
                  <a:pt x="2096" y="293"/>
                </a:lnTo>
                <a:lnTo>
                  <a:pt x="2095" y="278"/>
                </a:lnTo>
                <a:lnTo>
                  <a:pt x="2092" y="265"/>
                </a:lnTo>
                <a:lnTo>
                  <a:pt x="2063" y="241"/>
                </a:lnTo>
                <a:lnTo>
                  <a:pt x="2047" y="229"/>
                </a:lnTo>
                <a:lnTo>
                  <a:pt x="2042" y="224"/>
                </a:lnTo>
                <a:lnTo>
                  <a:pt x="1986" y="175"/>
                </a:lnTo>
                <a:lnTo>
                  <a:pt x="1972" y="155"/>
                </a:lnTo>
                <a:lnTo>
                  <a:pt x="1964" y="133"/>
                </a:lnTo>
                <a:lnTo>
                  <a:pt x="1960" y="114"/>
                </a:lnTo>
                <a:lnTo>
                  <a:pt x="1955" y="102"/>
                </a:lnTo>
                <a:lnTo>
                  <a:pt x="1935" y="64"/>
                </a:lnTo>
                <a:lnTo>
                  <a:pt x="1913" y="31"/>
                </a:lnTo>
                <a:lnTo>
                  <a:pt x="1913" y="30"/>
                </a:lnTo>
                <a:lnTo>
                  <a:pt x="1923" y="15"/>
                </a:lnTo>
                <a:lnTo>
                  <a:pt x="1925" y="12"/>
                </a:lnTo>
                <a:lnTo>
                  <a:pt x="1927" y="11"/>
                </a:lnTo>
                <a:lnTo>
                  <a:pt x="1939" y="23"/>
                </a:lnTo>
                <a:lnTo>
                  <a:pt x="1940" y="21"/>
                </a:lnTo>
                <a:lnTo>
                  <a:pt x="1957" y="4"/>
                </a:lnTo>
                <a:lnTo>
                  <a:pt x="1959" y="2"/>
                </a:lnTo>
                <a:lnTo>
                  <a:pt x="1961" y="0"/>
                </a:lnTo>
                <a:lnTo>
                  <a:pt x="1967" y="4"/>
                </a:lnTo>
                <a:lnTo>
                  <a:pt x="1982" y="13"/>
                </a:lnTo>
                <a:lnTo>
                  <a:pt x="2004" y="25"/>
                </a:lnTo>
                <a:lnTo>
                  <a:pt x="2018" y="30"/>
                </a:lnTo>
                <a:lnTo>
                  <a:pt x="2079" y="58"/>
                </a:lnTo>
                <a:lnTo>
                  <a:pt x="2089" y="27"/>
                </a:lnTo>
                <a:lnTo>
                  <a:pt x="2105" y="31"/>
                </a:lnTo>
                <a:lnTo>
                  <a:pt x="2141" y="37"/>
                </a:lnTo>
                <a:lnTo>
                  <a:pt x="2181" y="50"/>
                </a:lnTo>
                <a:lnTo>
                  <a:pt x="2206" y="58"/>
                </a:lnTo>
                <a:lnTo>
                  <a:pt x="2231" y="78"/>
                </a:lnTo>
                <a:lnTo>
                  <a:pt x="2263" y="101"/>
                </a:lnTo>
                <a:lnTo>
                  <a:pt x="2286" y="114"/>
                </a:lnTo>
                <a:lnTo>
                  <a:pt x="2314" y="134"/>
                </a:lnTo>
                <a:lnTo>
                  <a:pt x="2344" y="158"/>
                </a:lnTo>
                <a:lnTo>
                  <a:pt x="2355" y="167"/>
                </a:lnTo>
                <a:lnTo>
                  <a:pt x="2366" y="181"/>
                </a:lnTo>
                <a:lnTo>
                  <a:pt x="2375" y="192"/>
                </a:lnTo>
                <a:lnTo>
                  <a:pt x="2403" y="223"/>
                </a:lnTo>
                <a:lnTo>
                  <a:pt x="2416" y="242"/>
                </a:lnTo>
                <a:lnTo>
                  <a:pt x="2430" y="260"/>
                </a:lnTo>
                <a:lnTo>
                  <a:pt x="2457" y="284"/>
                </a:lnTo>
                <a:lnTo>
                  <a:pt x="2485" y="303"/>
                </a:lnTo>
                <a:lnTo>
                  <a:pt x="2496" y="309"/>
                </a:lnTo>
                <a:lnTo>
                  <a:pt x="2522" y="320"/>
                </a:lnTo>
                <a:lnTo>
                  <a:pt x="2557" y="332"/>
                </a:lnTo>
                <a:lnTo>
                  <a:pt x="2569" y="343"/>
                </a:lnTo>
                <a:lnTo>
                  <a:pt x="2592" y="362"/>
                </a:lnTo>
                <a:lnTo>
                  <a:pt x="2598" y="367"/>
                </a:lnTo>
                <a:lnTo>
                  <a:pt x="2610" y="350"/>
                </a:lnTo>
                <a:lnTo>
                  <a:pt x="2617" y="351"/>
                </a:lnTo>
                <a:lnTo>
                  <a:pt x="2629" y="353"/>
                </a:lnTo>
                <a:lnTo>
                  <a:pt x="2643" y="357"/>
                </a:lnTo>
                <a:lnTo>
                  <a:pt x="2659" y="363"/>
                </a:lnTo>
                <a:lnTo>
                  <a:pt x="2667" y="367"/>
                </a:lnTo>
                <a:lnTo>
                  <a:pt x="2672" y="369"/>
                </a:lnTo>
                <a:lnTo>
                  <a:pt x="2687" y="379"/>
                </a:lnTo>
                <a:lnTo>
                  <a:pt x="2696" y="388"/>
                </a:lnTo>
                <a:lnTo>
                  <a:pt x="2701" y="396"/>
                </a:lnTo>
                <a:lnTo>
                  <a:pt x="2709" y="411"/>
                </a:lnTo>
                <a:lnTo>
                  <a:pt x="2719" y="433"/>
                </a:lnTo>
                <a:lnTo>
                  <a:pt x="2720" y="446"/>
                </a:lnTo>
                <a:lnTo>
                  <a:pt x="2723" y="457"/>
                </a:lnTo>
                <a:lnTo>
                  <a:pt x="2729" y="523"/>
                </a:lnTo>
                <a:lnTo>
                  <a:pt x="2726" y="577"/>
                </a:lnTo>
                <a:lnTo>
                  <a:pt x="2728" y="602"/>
                </a:lnTo>
                <a:lnTo>
                  <a:pt x="2730" y="624"/>
                </a:lnTo>
                <a:lnTo>
                  <a:pt x="2733" y="640"/>
                </a:lnTo>
                <a:lnTo>
                  <a:pt x="2740" y="659"/>
                </a:lnTo>
                <a:lnTo>
                  <a:pt x="2754" y="689"/>
                </a:lnTo>
                <a:lnTo>
                  <a:pt x="2760" y="702"/>
                </a:lnTo>
                <a:lnTo>
                  <a:pt x="2800" y="761"/>
                </a:lnTo>
                <a:lnTo>
                  <a:pt x="2810" y="777"/>
                </a:lnTo>
                <a:lnTo>
                  <a:pt x="2818" y="795"/>
                </a:lnTo>
                <a:lnTo>
                  <a:pt x="2832" y="831"/>
                </a:lnTo>
                <a:lnTo>
                  <a:pt x="2816" y="835"/>
                </a:lnTo>
                <a:lnTo>
                  <a:pt x="2810" y="837"/>
                </a:lnTo>
                <a:lnTo>
                  <a:pt x="2800" y="842"/>
                </a:lnTo>
                <a:lnTo>
                  <a:pt x="2805" y="862"/>
                </a:lnTo>
                <a:lnTo>
                  <a:pt x="2798" y="867"/>
                </a:lnTo>
                <a:lnTo>
                  <a:pt x="2793" y="874"/>
                </a:lnTo>
                <a:lnTo>
                  <a:pt x="2788" y="878"/>
                </a:lnTo>
                <a:lnTo>
                  <a:pt x="2779" y="884"/>
                </a:lnTo>
                <a:lnTo>
                  <a:pt x="2777" y="888"/>
                </a:lnTo>
                <a:lnTo>
                  <a:pt x="2776" y="893"/>
                </a:lnTo>
                <a:lnTo>
                  <a:pt x="2777" y="896"/>
                </a:lnTo>
                <a:lnTo>
                  <a:pt x="2783" y="899"/>
                </a:lnTo>
                <a:lnTo>
                  <a:pt x="2784" y="901"/>
                </a:lnTo>
                <a:lnTo>
                  <a:pt x="2784" y="902"/>
                </a:lnTo>
                <a:lnTo>
                  <a:pt x="2784" y="905"/>
                </a:lnTo>
                <a:lnTo>
                  <a:pt x="2779" y="905"/>
                </a:lnTo>
                <a:lnTo>
                  <a:pt x="2776" y="905"/>
                </a:lnTo>
                <a:lnTo>
                  <a:pt x="2772" y="905"/>
                </a:lnTo>
                <a:lnTo>
                  <a:pt x="2771" y="912"/>
                </a:lnTo>
                <a:lnTo>
                  <a:pt x="2767" y="923"/>
                </a:lnTo>
                <a:lnTo>
                  <a:pt x="2767" y="927"/>
                </a:lnTo>
                <a:lnTo>
                  <a:pt x="2768" y="927"/>
                </a:lnTo>
                <a:lnTo>
                  <a:pt x="2770" y="931"/>
                </a:lnTo>
                <a:lnTo>
                  <a:pt x="2767" y="932"/>
                </a:lnTo>
                <a:lnTo>
                  <a:pt x="2768" y="950"/>
                </a:lnTo>
                <a:lnTo>
                  <a:pt x="2772" y="952"/>
                </a:lnTo>
                <a:lnTo>
                  <a:pt x="2771" y="954"/>
                </a:lnTo>
                <a:lnTo>
                  <a:pt x="2766" y="984"/>
                </a:lnTo>
                <a:lnTo>
                  <a:pt x="2770" y="985"/>
                </a:lnTo>
                <a:lnTo>
                  <a:pt x="2761" y="1007"/>
                </a:lnTo>
                <a:lnTo>
                  <a:pt x="2757" y="1006"/>
                </a:lnTo>
                <a:lnTo>
                  <a:pt x="2757" y="1009"/>
                </a:lnTo>
                <a:lnTo>
                  <a:pt x="2752" y="1014"/>
                </a:lnTo>
                <a:lnTo>
                  <a:pt x="2739" y="1025"/>
                </a:lnTo>
                <a:lnTo>
                  <a:pt x="2738" y="1027"/>
                </a:lnTo>
                <a:lnTo>
                  <a:pt x="2740" y="1032"/>
                </a:lnTo>
                <a:lnTo>
                  <a:pt x="2751" y="1041"/>
                </a:lnTo>
                <a:lnTo>
                  <a:pt x="2754" y="1045"/>
                </a:lnTo>
                <a:lnTo>
                  <a:pt x="2758" y="1055"/>
                </a:lnTo>
                <a:lnTo>
                  <a:pt x="2763" y="1061"/>
                </a:lnTo>
                <a:lnTo>
                  <a:pt x="2762" y="1064"/>
                </a:lnTo>
                <a:lnTo>
                  <a:pt x="2758" y="1069"/>
                </a:lnTo>
                <a:lnTo>
                  <a:pt x="2758" y="1071"/>
                </a:lnTo>
                <a:lnTo>
                  <a:pt x="2760" y="1087"/>
                </a:lnTo>
                <a:lnTo>
                  <a:pt x="2760" y="1096"/>
                </a:lnTo>
                <a:lnTo>
                  <a:pt x="2752" y="1108"/>
                </a:lnTo>
                <a:lnTo>
                  <a:pt x="2760" y="1109"/>
                </a:lnTo>
                <a:lnTo>
                  <a:pt x="2760" y="1112"/>
                </a:lnTo>
                <a:lnTo>
                  <a:pt x="2747" y="1140"/>
                </a:lnTo>
                <a:lnTo>
                  <a:pt x="2744" y="1138"/>
                </a:lnTo>
                <a:lnTo>
                  <a:pt x="2738" y="1134"/>
                </a:lnTo>
                <a:lnTo>
                  <a:pt x="2739" y="1130"/>
                </a:lnTo>
                <a:lnTo>
                  <a:pt x="2733" y="1129"/>
                </a:lnTo>
                <a:lnTo>
                  <a:pt x="2734" y="1122"/>
                </a:lnTo>
                <a:lnTo>
                  <a:pt x="2728" y="1118"/>
                </a:lnTo>
                <a:lnTo>
                  <a:pt x="2723" y="1110"/>
                </a:lnTo>
                <a:lnTo>
                  <a:pt x="2704" y="1118"/>
                </a:lnTo>
                <a:lnTo>
                  <a:pt x="2703" y="1117"/>
                </a:lnTo>
                <a:lnTo>
                  <a:pt x="2703" y="1113"/>
                </a:lnTo>
                <a:lnTo>
                  <a:pt x="2698" y="1108"/>
                </a:lnTo>
                <a:lnTo>
                  <a:pt x="2698" y="1106"/>
                </a:lnTo>
                <a:lnTo>
                  <a:pt x="2701" y="1099"/>
                </a:lnTo>
                <a:lnTo>
                  <a:pt x="2698" y="1099"/>
                </a:lnTo>
                <a:lnTo>
                  <a:pt x="2697" y="1098"/>
                </a:lnTo>
                <a:lnTo>
                  <a:pt x="2694" y="1099"/>
                </a:lnTo>
                <a:lnTo>
                  <a:pt x="2683" y="1101"/>
                </a:lnTo>
                <a:lnTo>
                  <a:pt x="2680" y="1133"/>
                </a:lnTo>
                <a:lnTo>
                  <a:pt x="2675" y="1144"/>
                </a:lnTo>
                <a:lnTo>
                  <a:pt x="2666" y="1151"/>
                </a:lnTo>
                <a:lnTo>
                  <a:pt x="2659" y="1154"/>
                </a:lnTo>
                <a:lnTo>
                  <a:pt x="2658" y="1156"/>
                </a:lnTo>
                <a:lnTo>
                  <a:pt x="2648" y="1160"/>
                </a:lnTo>
                <a:lnTo>
                  <a:pt x="2645" y="1160"/>
                </a:lnTo>
                <a:lnTo>
                  <a:pt x="2640" y="1161"/>
                </a:lnTo>
                <a:lnTo>
                  <a:pt x="2634" y="1172"/>
                </a:lnTo>
                <a:lnTo>
                  <a:pt x="2634" y="1170"/>
                </a:lnTo>
                <a:lnTo>
                  <a:pt x="2630" y="1167"/>
                </a:lnTo>
                <a:lnTo>
                  <a:pt x="2626" y="1167"/>
                </a:lnTo>
                <a:lnTo>
                  <a:pt x="2626" y="1173"/>
                </a:lnTo>
                <a:lnTo>
                  <a:pt x="2623" y="1174"/>
                </a:lnTo>
                <a:lnTo>
                  <a:pt x="2624" y="1177"/>
                </a:lnTo>
                <a:lnTo>
                  <a:pt x="2622" y="1178"/>
                </a:lnTo>
                <a:lnTo>
                  <a:pt x="2622" y="1179"/>
                </a:lnTo>
                <a:lnTo>
                  <a:pt x="2623" y="1182"/>
                </a:lnTo>
                <a:lnTo>
                  <a:pt x="2622" y="1184"/>
                </a:lnTo>
                <a:lnTo>
                  <a:pt x="2613" y="1188"/>
                </a:lnTo>
                <a:lnTo>
                  <a:pt x="2601" y="1199"/>
                </a:lnTo>
                <a:lnTo>
                  <a:pt x="2601" y="1203"/>
                </a:lnTo>
                <a:lnTo>
                  <a:pt x="2603" y="1213"/>
                </a:lnTo>
                <a:lnTo>
                  <a:pt x="2603" y="1214"/>
                </a:lnTo>
                <a:lnTo>
                  <a:pt x="2597" y="1220"/>
                </a:lnTo>
                <a:lnTo>
                  <a:pt x="2587" y="1229"/>
                </a:lnTo>
                <a:lnTo>
                  <a:pt x="2579" y="1238"/>
                </a:lnTo>
                <a:lnTo>
                  <a:pt x="2574" y="1248"/>
                </a:lnTo>
                <a:lnTo>
                  <a:pt x="2566" y="1268"/>
                </a:lnTo>
                <a:lnTo>
                  <a:pt x="2547" y="1326"/>
                </a:lnTo>
                <a:lnTo>
                  <a:pt x="2542" y="1337"/>
                </a:lnTo>
                <a:lnTo>
                  <a:pt x="2535" y="1349"/>
                </a:lnTo>
                <a:lnTo>
                  <a:pt x="2489" y="1402"/>
                </a:lnTo>
                <a:lnTo>
                  <a:pt x="2480" y="1413"/>
                </a:lnTo>
                <a:lnTo>
                  <a:pt x="2483" y="1415"/>
                </a:lnTo>
                <a:lnTo>
                  <a:pt x="2491" y="1423"/>
                </a:lnTo>
                <a:lnTo>
                  <a:pt x="2514" y="1431"/>
                </a:lnTo>
                <a:lnTo>
                  <a:pt x="2519" y="1434"/>
                </a:lnTo>
                <a:lnTo>
                  <a:pt x="2533" y="1449"/>
                </a:lnTo>
                <a:lnTo>
                  <a:pt x="2537" y="1454"/>
                </a:lnTo>
                <a:lnTo>
                  <a:pt x="2536" y="1456"/>
                </a:lnTo>
                <a:lnTo>
                  <a:pt x="2538" y="1456"/>
                </a:lnTo>
                <a:lnTo>
                  <a:pt x="2547" y="1471"/>
                </a:lnTo>
                <a:lnTo>
                  <a:pt x="2548" y="1470"/>
                </a:lnTo>
                <a:lnTo>
                  <a:pt x="2543" y="1482"/>
                </a:lnTo>
                <a:lnTo>
                  <a:pt x="2539" y="1488"/>
                </a:lnTo>
                <a:lnTo>
                  <a:pt x="2541" y="1490"/>
                </a:lnTo>
                <a:lnTo>
                  <a:pt x="2536" y="1499"/>
                </a:lnTo>
                <a:lnTo>
                  <a:pt x="2530" y="1507"/>
                </a:lnTo>
                <a:lnTo>
                  <a:pt x="2531" y="1509"/>
                </a:lnTo>
                <a:lnTo>
                  <a:pt x="2528" y="1523"/>
                </a:lnTo>
                <a:lnTo>
                  <a:pt x="2536" y="1529"/>
                </a:lnTo>
                <a:lnTo>
                  <a:pt x="2558" y="1535"/>
                </a:lnTo>
                <a:lnTo>
                  <a:pt x="2576" y="1547"/>
                </a:lnTo>
                <a:lnTo>
                  <a:pt x="2598" y="1555"/>
                </a:lnTo>
                <a:lnTo>
                  <a:pt x="2616" y="1565"/>
                </a:lnTo>
                <a:lnTo>
                  <a:pt x="2638" y="1572"/>
                </a:lnTo>
                <a:lnTo>
                  <a:pt x="2661" y="1577"/>
                </a:lnTo>
                <a:lnTo>
                  <a:pt x="2677" y="1587"/>
                </a:lnTo>
                <a:lnTo>
                  <a:pt x="2686" y="1591"/>
                </a:lnTo>
                <a:lnTo>
                  <a:pt x="2696" y="1598"/>
                </a:lnTo>
                <a:lnTo>
                  <a:pt x="2699" y="1599"/>
                </a:lnTo>
                <a:lnTo>
                  <a:pt x="2697" y="1610"/>
                </a:lnTo>
                <a:lnTo>
                  <a:pt x="2690" y="1619"/>
                </a:lnTo>
                <a:lnTo>
                  <a:pt x="2680" y="1630"/>
                </a:lnTo>
                <a:lnTo>
                  <a:pt x="2680" y="1634"/>
                </a:lnTo>
                <a:lnTo>
                  <a:pt x="2686" y="1634"/>
                </a:lnTo>
                <a:lnTo>
                  <a:pt x="2682" y="1653"/>
                </a:lnTo>
                <a:lnTo>
                  <a:pt x="2682" y="1658"/>
                </a:lnTo>
                <a:lnTo>
                  <a:pt x="2685" y="1662"/>
                </a:lnTo>
                <a:lnTo>
                  <a:pt x="2682" y="1664"/>
                </a:lnTo>
                <a:lnTo>
                  <a:pt x="2675" y="1679"/>
                </a:lnTo>
                <a:lnTo>
                  <a:pt x="2669" y="1690"/>
                </a:lnTo>
                <a:lnTo>
                  <a:pt x="2666" y="1694"/>
                </a:lnTo>
                <a:lnTo>
                  <a:pt x="2664" y="1696"/>
                </a:lnTo>
                <a:lnTo>
                  <a:pt x="2664" y="1701"/>
                </a:lnTo>
                <a:lnTo>
                  <a:pt x="2666" y="1705"/>
                </a:lnTo>
                <a:lnTo>
                  <a:pt x="2667" y="1706"/>
                </a:lnTo>
                <a:lnTo>
                  <a:pt x="2669" y="1711"/>
                </a:lnTo>
                <a:lnTo>
                  <a:pt x="2670" y="1712"/>
                </a:lnTo>
                <a:lnTo>
                  <a:pt x="2662" y="1712"/>
                </a:lnTo>
                <a:lnTo>
                  <a:pt x="2660" y="1726"/>
                </a:lnTo>
                <a:lnTo>
                  <a:pt x="2659" y="1733"/>
                </a:lnTo>
                <a:lnTo>
                  <a:pt x="2653" y="1731"/>
                </a:lnTo>
                <a:lnTo>
                  <a:pt x="2649" y="1743"/>
                </a:lnTo>
                <a:lnTo>
                  <a:pt x="2649" y="1748"/>
                </a:lnTo>
                <a:lnTo>
                  <a:pt x="2645" y="1748"/>
                </a:lnTo>
                <a:lnTo>
                  <a:pt x="2645" y="1756"/>
                </a:lnTo>
                <a:lnTo>
                  <a:pt x="2642" y="1758"/>
                </a:lnTo>
                <a:lnTo>
                  <a:pt x="2646" y="1760"/>
                </a:lnTo>
                <a:lnTo>
                  <a:pt x="2644" y="1764"/>
                </a:lnTo>
                <a:lnTo>
                  <a:pt x="2640" y="1762"/>
                </a:lnTo>
                <a:lnTo>
                  <a:pt x="2634" y="1760"/>
                </a:lnTo>
                <a:lnTo>
                  <a:pt x="2626" y="1778"/>
                </a:lnTo>
                <a:lnTo>
                  <a:pt x="2618" y="1784"/>
                </a:lnTo>
                <a:lnTo>
                  <a:pt x="2616" y="1789"/>
                </a:lnTo>
                <a:lnTo>
                  <a:pt x="2611" y="1794"/>
                </a:lnTo>
                <a:lnTo>
                  <a:pt x="2605" y="1791"/>
                </a:lnTo>
                <a:lnTo>
                  <a:pt x="2602" y="1792"/>
                </a:lnTo>
                <a:lnTo>
                  <a:pt x="2592" y="1788"/>
                </a:lnTo>
                <a:lnTo>
                  <a:pt x="2569" y="1786"/>
                </a:lnTo>
                <a:lnTo>
                  <a:pt x="2560" y="1785"/>
                </a:lnTo>
                <a:lnTo>
                  <a:pt x="2560" y="1791"/>
                </a:lnTo>
                <a:lnTo>
                  <a:pt x="2560" y="1792"/>
                </a:lnTo>
                <a:lnTo>
                  <a:pt x="2562" y="1796"/>
                </a:lnTo>
                <a:lnTo>
                  <a:pt x="2562" y="1799"/>
                </a:lnTo>
                <a:lnTo>
                  <a:pt x="2559" y="1801"/>
                </a:lnTo>
                <a:lnTo>
                  <a:pt x="2558" y="1805"/>
                </a:lnTo>
                <a:lnTo>
                  <a:pt x="2558" y="1812"/>
                </a:lnTo>
                <a:lnTo>
                  <a:pt x="2557" y="1815"/>
                </a:lnTo>
                <a:lnTo>
                  <a:pt x="2557" y="1829"/>
                </a:lnTo>
                <a:lnTo>
                  <a:pt x="2557" y="1831"/>
                </a:lnTo>
                <a:lnTo>
                  <a:pt x="2555" y="1832"/>
                </a:lnTo>
                <a:lnTo>
                  <a:pt x="2543" y="1826"/>
                </a:lnTo>
                <a:lnTo>
                  <a:pt x="2533" y="1826"/>
                </a:lnTo>
                <a:lnTo>
                  <a:pt x="2532" y="1827"/>
                </a:lnTo>
                <a:lnTo>
                  <a:pt x="2528" y="1838"/>
                </a:lnTo>
                <a:lnTo>
                  <a:pt x="2526" y="1840"/>
                </a:lnTo>
                <a:lnTo>
                  <a:pt x="2521" y="1843"/>
                </a:lnTo>
                <a:lnTo>
                  <a:pt x="2517" y="1848"/>
                </a:lnTo>
                <a:lnTo>
                  <a:pt x="2514" y="1854"/>
                </a:lnTo>
                <a:lnTo>
                  <a:pt x="2509" y="1854"/>
                </a:lnTo>
                <a:lnTo>
                  <a:pt x="2507" y="1856"/>
                </a:lnTo>
                <a:lnTo>
                  <a:pt x="2506" y="1861"/>
                </a:lnTo>
                <a:lnTo>
                  <a:pt x="2506" y="1871"/>
                </a:lnTo>
                <a:lnTo>
                  <a:pt x="2504" y="1877"/>
                </a:lnTo>
                <a:lnTo>
                  <a:pt x="2505" y="1881"/>
                </a:lnTo>
                <a:lnTo>
                  <a:pt x="2504" y="1886"/>
                </a:lnTo>
                <a:lnTo>
                  <a:pt x="2505" y="1887"/>
                </a:lnTo>
                <a:lnTo>
                  <a:pt x="2507" y="1887"/>
                </a:lnTo>
                <a:lnTo>
                  <a:pt x="2507" y="1893"/>
                </a:lnTo>
                <a:lnTo>
                  <a:pt x="2522" y="1898"/>
                </a:lnTo>
                <a:lnTo>
                  <a:pt x="2523" y="1902"/>
                </a:lnTo>
                <a:lnTo>
                  <a:pt x="2522" y="1907"/>
                </a:lnTo>
                <a:lnTo>
                  <a:pt x="2520" y="1911"/>
                </a:lnTo>
                <a:lnTo>
                  <a:pt x="2514" y="1916"/>
                </a:lnTo>
                <a:lnTo>
                  <a:pt x="2505" y="1918"/>
                </a:lnTo>
                <a:lnTo>
                  <a:pt x="2496" y="1918"/>
                </a:lnTo>
                <a:lnTo>
                  <a:pt x="2491" y="1921"/>
                </a:lnTo>
                <a:lnTo>
                  <a:pt x="2489" y="1923"/>
                </a:lnTo>
                <a:lnTo>
                  <a:pt x="2487" y="1922"/>
                </a:lnTo>
                <a:lnTo>
                  <a:pt x="2477" y="1948"/>
                </a:lnTo>
                <a:lnTo>
                  <a:pt x="2479" y="1948"/>
                </a:lnTo>
                <a:lnTo>
                  <a:pt x="2493" y="1950"/>
                </a:lnTo>
                <a:lnTo>
                  <a:pt x="2494" y="1951"/>
                </a:lnTo>
                <a:lnTo>
                  <a:pt x="2498" y="1951"/>
                </a:lnTo>
                <a:lnTo>
                  <a:pt x="2510" y="1949"/>
                </a:lnTo>
                <a:lnTo>
                  <a:pt x="2517" y="1948"/>
                </a:lnTo>
                <a:lnTo>
                  <a:pt x="2523" y="1949"/>
                </a:lnTo>
                <a:lnTo>
                  <a:pt x="2536" y="1953"/>
                </a:lnTo>
                <a:lnTo>
                  <a:pt x="2562" y="1964"/>
                </a:lnTo>
                <a:lnTo>
                  <a:pt x="2573" y="1970"/>
                </a:lnTo>
                <a:lnTo>
                  <a:pt x="2575" y="1973"/>
                </a:lnTo>
                <a:lnTo>
                  <a:pt x="2578" y="1978"/>
                </a:lnTo>
                <a:lnTo>
                  <a:pt x="2579" y="1985"/>
                </a:lnTo>
                <a:lnTo>
                  <a:pt x="2584" y="1986"/>
                </a:lnTo>
                <a:lnTo>
                  <a:pt x="2596" y="1986"/>
                </a:lnTo>
                <a:lnTo>
                  <a:pt x="2614" y="1988"/>
                </a:lnTo>
                <a:lnTo>
                  <a:pt x="2644" y="1993"/>
                </a:lnTo>
                <a:lnTo>
                  <a:pt x="2645" y="1993"/>
                </a:lnTo>
                <a:lnTo>
                  <a:pt x="2648" y="1997"/>
                </a:lnTo>
                <a:lnTo>
                  <a:pt x="2651" y="2002"/>
                </a:lnTo>
                <a:lnTo>
                  <a:pt x="2665" y="2017"/>
                </a:lnTo>
                <a:lnTo>
                  <a:pt x="2660" y="2026"/>
                </a:lnTo>
                <a:lnTo>
                  <a:pt x="2651" y="2028"/>
                </a:lnTo>
                <a:lnTo>
                  <a:pt x="2639" y="2033"/>
                </a:lnTo>
                <a:lnTo>
                  <a:pt x="2629" y="2034"/>
                </a:lnTo>
                <a:lnTo>
                  <a:pt x="2626" y="2037"/>
                </a:lnTo>
                <a:lnTo>
                  <a:pt x="2621" y="2045"/>
                </a:lnTo>
                <a:lnTo>
                  <a:pt x="2614" y="2050"/>
                </a:lnTo>
                <a:lnTo>
                  <a:pt x="2613" y="2055"/>
                </a:lnTo>
                <a:lnTo>
                  <a:pt x="2608" y="2060"/>
                </a:lnTo>
                <a:lnTo>
                  <a:pt x="2607" y="2063"/>
                </a:lnTo>
                <a:lnTo>
                  <a:pt x="2608" y="2067"/>
                </a:lnTo>
                <a:lnTo>
                  <a:pt x="2603" y="2072"/>
                </a:lnTo>
                <a:lnTo>
                  <a:pt x="2576" y="2081"/>
                </a:lnTo>
                <a:lnTo>
                  <a:pt x="2566" y="2087"/>
                </a:lnTo>
                <a:lnTo>
                  <a:pt x="2558" y="2089"/>
                </a:lnTo>
                <a:lnTo>
                  <a:pt x="2557" y="2092"/>
                </a:lnTo>
                <a:lnTo>
                  <a:pt x="2553" y="2092"/>
                </a:lnTo>
                <a:lnTo>
                  <a:pt x="2551" y="2093"/>
                </a:lnTo>
                <a:lnTo>
                  <a:pt x="2549" y="2094"/>
                </a:lnTo>
                <a:lnTo>
                  <a:pt x="2546" y="2095"/>
                </a:lnTo>
                <a:lnTo>
                  <a:pt x="2537" y="2101"/>
                </a:lnTo>
                <a:lnTo>
                  <a:pt x="2523" y="2110"/>
                </a:lnTo>
                <a:lnTo>
                  <a:pt x="2523" y="2114"/>
                </a:lnTo>
                <a:lnTo>
                  <a:pt x="2522" y="2116"/>
                </a:lnTo>
                <a:lnTo>
                  <a:pt x="2519" y="2119"/>
                </a:lnTo>
                <a:lnTo>
                  <a:pt x="2516" y="2121"/>
                </a:lnTo>
                <a:lnTo>
                  <a:pt x="2515" y="2122"/>
                </a:lnTo>
                <a:lnTo>
                  <a:pt x="2517" y="2132"/>
                </a:lnTo>
                <a:lnTo>
                  <a:pt x="2514" y="2145"/>
                </a:lnTo>
                <a:lnTo>
                  <a:pt x="2514" y="2147"/>
                </a:lnTo>
                <a:lnTo>
                  <a:pt x="2512" y="2157"/>
                </a:lnTo>
                <a:lnTo>
                  <a:pt x="2505" y="2166"/>
                </a:lnTo>
                <a:lnTo>
                  <a:pt x="2501" y="2168"/>
                </a:lnTo>
                <a:lnTo>
                  <a:pt x="2495" y="2174"/>
                </a:lnTo>
                <a:lnTo>
                  <a:pt x="2489" y="2178"/>
                </a:lnTo>
                <a:lnTo>
                  <a:pt x="2479" y="2182"/>
                </a:lnTo>
                <a:lnTo>
                  <a:pt x="2474" y="2182"/>
                </a:lnTo>
                <a:lnTo>
                  <a:pt x="2471" y="2182"/>
                </a:lnTo>
                <a:lnTo>
                  <a:pt x="2467" y="2184"/>
                </a:lnTo>
                <a:lnTo>
                  <a:pt x="2464" y="2186"/>
                </a:lnTo>
                <a:lnTo>
                  <a:pt x="2457" y="2185"/>
                </a:lnTo>
                <a:lnTo>
                  <a:pt x="2432" y="2189"/>
                </a:lnTo>
                <a:lnTo>
                  <a:pt x="2424" y="2194"/>
                </a:lnTo>
                <a:lnTo>
                  <a:pt x="2420" y="2195"/>
                </a:lnTo>
                <a:lnTo>
                  <a:pt x="2394" y="2191"/>
                </a:lnTo>
                <a:lnTo>
                  <a:pt x="2367" y="2190"/>
                </a:lnTo>
                <a:lnTo>
                  <a:pt x="2366" y="2191"/>
                </a:lnTo>
                <a:lnTo>
                  <a:pt x="2363" y="2191"/>
                </a:lnTo>
                <a:lnTo>
                  <a:pt x="2359" y="2193"/>
                </a:lnTo>
                <a:lnTo>
                  <a:pt x="2347" y="2198"/>
                </a:lnTo>
                <a:lnTo>
                  <a:pt x="2343" y="2200"/>
                </a:lnTo>
                <a:lnTo>
                  <a:pt x="2322" y="2163"/>
                </a:lnTo>
                <a:lnTo>
                  <a:pt x="2304" y="2164"/>
                </a:lnTo>
                <a:lnTo>
                  <a:pt x="2298" y="2177"/>
                </a:lnTo>
                <a:lnTo>
                  <a:pt x="2299" y="2189"/>
                </a:lnTo>
                <a:lnTo>
                  <a:pt x="2302" y="2204"/>
                </a:lnTo>
                <a:lnTo>
                  <a:pt x="2308" y="2252"/>
                </a:lnTo>
                <a:lnTo>
                  <a:pt x="2322" y="2297"/>
                </a:lnTo>
                <a:lnTo>
                  <a:pt x="2344" y="2323"/>
                </a:lnTo>
                <a:lnTo>
                  <a:pt x="2346" y="2354"/>
                </a:lnTo>
                <a:lnTo>
                  <a:pt x="2359" y="2396"/>
                </a:lnTo>
                <a:lnTo>
                  <a:pt x="2360" y="2402"/>
                </a:lnTo>
                <a:lnTo>
                  <a:pt x="2368" y="2422"/>
                </a:lnTo>
                <a:lnTo>
                  <a:pt x="2375" y="2430"/>
                </a:lnTo>
                <a:lnTo>
                  <a:pt x="2381" y="2444"/>
                </a:lnTo>
                <a:lnTo>
                  <a:pt x="2387" y="2459"/>
                </a:lnTo>
                <a:lnTo>
                  <a:pt x="2388" y="2466"/>
                </a:lnTo>
                <a:lnTo>
                  <a:pt x="2391" y="2473"/>
                </a:lnTo>
                <a:lnTo>
                  <a:pt x="2388" y="2507"/>
                </a:lnTo>
                <a:lnTo>
                  <a:pt x="2372" y="2505"/>
                </a:lnTo>
                <a:lnTo>
                  <a:pt x="2362" y="2500"/>
                </a:lnTo>
                <a:lnTo>
                  <a:pt x="2357" y="2494"/>
                </a:lnTo>
                <a:lnTo>
                  <a:pt x="2356" y="2494"/>
                </a:lnTo>
                <a:lnTo>
                  <a:pt x="2350" y="2497"/>
                </a:lnTo>
                <a:lnTo>
                  <a:pt x="2346" y="2500"/>
                </a:lnTo>
                <a:lnTo>
                  <a:pt x="2344" y="2502"/>
                </a:lnTo>
                <a:lnTo>
                  <a:pt x="2336" y="2500"/>
                </a:lnTo>
                <a:lnTo>
                  <a:pt x="2322" y="2504"/>
                </a:lnTo>
                <a:lnTo>
                  <a:pt x="2319" y="2502"/>
                </a:lnTo>
                <a:lnTo>
                  <a:pt x="2308" y="2497"/>
                </a:lnTo>
                <a:lnTo>
                  <a:pt x="2307" y="2498"/>
                </a:lnTo>
                <a:lnTo>
                  <a:pt x="2306" y="2502"/>
                </a:lnTo>
                <a:lnTo>
                  <a:pt x="2306" y="2504"/>
                </a:lnTo>
                <a:lnTo>
                  <a:pt x="2306" y="2509"/>
                </a:lnTo>
                <a:lnTo>
                  <a:pt x="2303" y="2511"/>
                </a:lnTo>
                <a:lnTo>
                  <a:pt x="2301" y="2513"/>
                </a:lnTo>
                <a:lnTo>
                  <a:pt x="2298" y="2513"/>
                </a:lnTo>
                <a:lnTo>
                  <a:pt x="2296" y="2514"/>
                </a:lnTo>
                <a:lnTo>
                  <a:pt x="2295" y="2516"/>
                </a:lnTo>
                <a:lnTo>
                  <a:pt x="2295" y="2519"/>
                </a:lnTo>
                <a:lnTo>
                  <a:pt x="2288" y="2519"/>
                </a:lnTo>
                <a:lnTo>
                  <a:pt x="2286" y="2520"/>
                </a:lnTo>
                <a:lnTo>
                  <a:pt x="2285" y="2520"/>
                </a:lnTo>
                <a:lnTo>
                  <a:pt x="2270" y="2518"/>
                </a:lnTo>
                <a:lnTo>
                  <a:pt x="2269" y="2514"/>
                </a:lnTo>
                <a:lnTo>
                  <a:pt x="2250" y="2514"/>
                </a:lnTo>
                <a:lnTo>
                  <a:pt x="2245" y="2513"/>
                </a:lnTo>
                <a:lnTo>
                  <a:pt x="2243" y="2509"/>
                </a:lnTo>
                <a:lnTo>
                  <a:pt x="2240" y="2508"/>
                </a:lnTo>
                <a:lnTo>
                  <a:pt x="2237" y="2507"/>
                </a:lnTo>
                <a:lnTo>
                  <a:pt x="2234" y="2508"/>
                </a:lnTo>
                <a:lnTo>
                  <a:pt x="2234" y="2511"/>
                </a:lnTo>
                <a:lnTo>
                  <a:pt x="2233" y="2511"/>
                </a:lnTo>
                <a:lnTo>
                  <a:pt x="2232" y="2514"/>
                </a:lnTo>
                <a:lnTo>
                  <a:pt x="2232" y="2516"/>
                </a:lnTo>
                <a:lnTo>
                  <a:pt x="2232" y="2519"/>
                </a:lnTo>
                <a:lnTo>
                  <a:pt x="2233" y="2523"/>
                </a:lnTo>
                <a:lnTo>
                  <a:pt x="2228" y="2526"/>
                </a:lnTo>
                <a:lnTo>
                  <a:pt x="2228" y="2529"/>
                </a:lnTo>
                <a:lnTo>
                  <a:pt x="2229" y="2531"/>
                </a:lnTo>
                <a:lnTo>
                  <a:pt x="2227" y="2535"/>
                </a:lnTo>
                <a:lnTo>
                  <a:pt x="2223" y="2537"/>
                </a:lnTo>
                <a:lnTo>
                  <a:pt x="2221" y="2542"/>
                </a:lnTo>
                <a:lnTo>
                  <a:pt x="2218" y="2543"/>
                </a:lnTo>
                <a:lnTo>
                  <a:pt x="2216" y="2550"/>
                </a:lnTo>
                <a:lnTo>
                  <a:pt x="2217" y="2552"/>
                </a:lnTo>
                <a:lnTo>
                  <a:pt x="2215" y="2553"/>
                </a:lnTo>
                <a:lnTo>
                  <a:pt x="2216" y="2556"/>
                </a:lnTo>
                <a:lnTo>
                  <a:pt x="2215" y="2557"/>
                </a:lnTo>
                <a:lnTo>
                  <a:pt x="2212" y="2559"/>
                </a:lnTo>
                <a:lnTo>
                  <a:pt x="2208" y="2558"/>
                </a:lnTo>
                <a:lnTo>
                  <a:pt x="2208" y="2562"/>
                </a:lnTo>
                <a:lnTo>
                  <a:pt x="2206" y="2563"/>
                </a:lnTo>
                <a:lnTo>
                  <a:pt x="2206" y="2567"/>
                </a:lnTo>
                <a:lnTo>
                  <a:pt x="2204" y="2567"/>
                </a:lnTo>
                <a:lnTo>
                  <a:pt x="2201" y="2571"/>
                </a:lnTo>
                <a:lnTo>
                  <a:pt x="2197" y="2572"/>
                </a:lnTo>
                <a:lnTo>
                  <a:pt x="2191" y="2571"/>
                </a:lnTo>
                <a:lnTo>
                  <a:pt x="2188" y="2572"/>
                </a:lnTo>
                <a:lnTo>
                  <a:pt x="2179" y="2573"/>
                </a:lnTo>
                <a:lnTo>
                  <a:pt x="2170" y="2574"/>
                </a:lnTo>
                <a:lnTo>
                  <a:pt x="2169" y="2575"/>
                </a:lnTo>
                <a:lnTo>
                  <a:pt x="2168" y="2575"/>
                </a:lnTo>
                <a:lnTo>
                  <a:pt x="2159" y="2582"/>
                </a:lnTo>
                <a:lnTo>
                  <a:pt x="2153" y="2583"/>
                </a:lnTo>
                <a:lnTo>
                  <a:pt x="2149" y="2585"/>
                </a:lnTo>
                <a:lnTo>
                  <a:pt x="2146" y="2587"/>
                </a:lnTo>
                <a:lnTo>
                  <a:pt x="2142" y="2588"/>
                </a:lnTo>
                <a:lnTo>
                  <a:pt x="2140" y="2593"/>
                </a:lnTo>
                <a:lnTo>
                  <a:pt x="2128" y="2590"/>
                </a:lnTo>
                <a:lnTo>
                  <a:pt x="2120" y="2590"/>
                </a:lnTo>
                <a:lnTo>
                  <a:pt x="2105" y="2595"/>
                </a:lnTo>
                <a:lnTo>
                  <a:pt x="2104" y="2591"/>
                </a:lnTo>
                <a:lnTo>
                  <a:pt x="2103" y="2593"/>
                </a:lnTo>
                <a:lnTo>
                  <a:pt x="2099" y="2595"/>
                </a:lnTo>
                <a:lnTo>
                  <a:pt x="2096" y="2600"/>
                </a:lnTo>
                <a:lnTo>
                  <a:pt x="2092" y="2603"/>
                </a:lnTo>
                <a:lnTo>
                  <a:pt x="2085" y="2606"/>
                </a:lnTo>
                <a:lnTo>
                  <a:pt x="2079" y="2607"/>
                </a:lnTo>
                <a:lnTo>
                  <a:pt x="2085" y="2631"/>
                </a:lnTo>
                <a:lnTo>
                  <a:pt x="2074" y="2632"/>
                </a:lnTo>
                <a:lnTo>
                  <a:pt x="2058" y="2639"/>
                </a:lnTo>
                <a:lnTo>
                  <a:pt x="2048" y="2639"/>
                </a:lnTo>
                <a:lnTo>
                  <a:pt x="2025" y="2641"/>
                </a:lnTo>
                <a:lnTo>
                  <a:pt x="2023" y="2646"/>
                </a:lnTo>
                <a:lnTo>
                  <a:pt x="2021" y="2648"/>
                </a:lnTo>
                <a:lnTo>
                  <a:pt x="2023" y="2657"/>
                </a:lnTo>
                <a:lnTo>
                  <a:pt x="2029" y="2667"/>
                </a:lnTo>
                <a:lnTo>
                  <a:pt x="2031" y="2675"/>
                </a:lnTo>
                <a:lnTo>
                  <a:pt x="2035" y="2699"/>
                </a:lnTo>
                <a:lnTo>
                  <a:pt x="2039" y="2723"/>
                </a:lnTo>
                <a:lnTo>
                  <a:pt x="2042" y="2743"/>
                </a:lnTo>
                <a:lnTo>
                  <a:pt x="2023" y="2745"/>
                </a:lnTo>
                <a:lnTo>
                  <a:pt x="2021" y="2744"/>
                </a:lnTo>
                <a:lnTo>
                  <a:pt x="2019" y="2737"/>
                </a:lnTo>
                <a:lnTo>
                  <a:pt x="2012" y="2738"/>
                </a:lnTo>
                <a:lnTo>
                  <a:pt x="1997" y="2732"/>
                </a:lnTo>
                <a:lnTo>
                  <a:pt x="1991" y="2728"/>
                </a:lnTo>
                <a:lnTo>
                  <a:pt x="1984" y="2729"/>
                </a:lnTo>
                <a:lnTo>
                  <a:pt x="1961" y="2697"/>
                </a:lnTo>
                <a:lnTo>
                  <a:pt x="1956" y="2691"/>
                </a:lnTo>
                <a:lnTo>
                  <a:pt x="1954" y="2689"/>
                </a:lnTo>
                <a:lnTo>
                  <a:pt x="1948" y="2690"/>
                </a:lnTo>
                <a:lnTo>
                  <a:pt x="1949" y="2684"/>
                </a:lnTo>
                <a:lnTo>
                  <a:pt x="1951" y="2680"/>
                </a:lnTo>
                <a:lnTo>
                  <a:pt x="1955" y="2679"/>
                </a:lnTo>
                <a:lnTo>
                  <a:pt x="1956" y="2678"/>
                </a:lnTo>
                <a:lnTo>
                  <a:pt x="1950" y="2674"/>
                </a:lnTo>
                <a:lnTo>
                  <a:pt x="1945" y="2668"/>
                </a:lnTo>
                <a:lnTo>
                  <a:pt x="1946" y="2667"/>
                </a:lnTo>
                <a:lnTo>
                  <a:pt x="1945" y="2665"/>
                </a:lnTo>
                <a:lnTo>
                  <a:pt x="1940" y="2655"/>
                </a:lnTo>
                <a:lnTo>
                  <a:pt x="1938" y="2659"/>
                </a:lnTo>
                <a:lnTo>
                  <a:pt x="1935" y="2660"/>
                </a:lnTo>
                <a:lnTo>
                  <a:pt x="1934" y="2658"/>
                </a:lnTo>
                <a:lnTo>
                  <a:pt x="1929" y="2659"/>
                </a:lnTo>
                <a:lnTo>
                  <a:pt x="1923" y="2643"/>
                </a:lnTo>
                <a:lnTo>
                  <a:pt x="1922" y="2639"/>
                </a:lnTo>
                <a:lnTo>
                  <a:pt x="1916" y="2637"/>
                </a:lnTo>
                <a:lnTo>
                  <a:pt x="1895" y="2633"/>
                </a:lnTo>
                <a:lnTo>
                  <a:pt x="1891" y="2631"/>
                </a:lnTo>
                <a:lnTo>
                  <a:pt x="1889" y="2628"/>
                </a:lnTo>
                <a:lnTo>
                  <a:pt x="1886" y="2625"/>
                </a:lnTo>
                <a:lnTo>
                  <a:pt x="1885" y="2622"/>
                </a:lnTo>
                <a:lnTo>
                  <a:pt x="1884" y="2610"/>
                </a:lnTo>
                <a:lnTo>
                  <a:pt x="1880" y="2595"/>
                </a:lnTo>
                <a:lnTo>
                  <a:pt x="1880" y="2590"/>
                </a:lnTo>
                <a:lnTo>
                  <a:pt x="1877" y="2574"/>
                </a:lnTo>
                <a:lnTo>
                  <a:pt x="1871" y="2545"/>
                </a:lnTo>
                <a:lnTo>
                  <a:pt x="1868" y="2543"/>
                </a:lnTo>
                <a:lnTo>
                  <a:pt x="1860" y="2539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5958C7B-C767-2565-06B8-EED8C8AC02BC}"/>
              </a:ext>
            </a:extLst>
          </p:cNvPr>
          <p:cNvSpPr>
            <a:spLocks/>
          </p:cNvSpPr>
          <p:nvPr/>
        </p:nvSpPr>
        <p:spPr bwMode="auto">
          <a:xfrm>
            <a:off x="4976273" y="1306463"/>
            <a:ext cx="3340143" cy="3237533"/>
          </a:xfrm>
          <a:custGeom>
            <a:avLst/>
            <a:gdLst>
              <a:gd name="T0" fmla="*/ 1749 w 2832"/>
              <a:gd name="T1" fmla="*/ 2578 h 2745"/>
              <a:gd name="T2" fmla="*/ 1606 w 2832"/>
              <a:gd name="T3" fmla="*/ 2717 h 2745"/>
              <a:gd name="T4" fmla="*/ 1601 w 2832"/>
              <a:gd name="T5" fmla="*/ 2621 h 2745"/>
              <a:gd name="T6" fmla="*/ 1571 w 2832"/>
              <a:gd name="T7" fmla="*/ 2578 h 2745"/>
              <a:gd name="T8" fmla="*/ 1528 w 2832"/>
              <a:gd name="T9" fmla="*/ 2527 h 2745"/>
              <a:gd name="T10" fmla="*/ 1484 w 2832"/>
              <a:gd name="T11" fmla="*/ 2387 h 2745"/>
              <a:gd name="T12" fmla="*/ 1391 w 2832"/>
              <a:gd name="T13" fmla="*/ 2385 h 2745"/>
              <a:gd name="T14" fmla="*/ 1161 w 2832"/>
              <a:gd name="T15" fmla="*/ 2375 h 2745"/>
              <a:gd name="T16" fmla="*/ 779 w 2832"/>
              <a:gd name="T17" fmla="*/ 2542 h 2745"/>
              <a:gd name="T18" fmla="*/ 957 w 2832"/>
              <a:gd name="T19" fmla="*/ 2172 h 2745"/>
              <a:gd name="T20" fmla="*/ 929 w 2832"/>
              <a:gd name="T21" fmla="*/ 1885 h 2745"/>
              <a:gd name="T22" fmla="*/ 568 w 2832"/>
              <a:gd name="T23" fmla="*/ 1903 h 2745"/>
              <a:gd name="T24" fmla="*/ 174 w 2832"/>
              <a:gd name="T25" fmla="*/ 1679 h 2745"/>
              <a:gd name="T26" fmla="*/ 274 w 2832"/>
              <a:gd name="T27" fmla="*/ 1245 h 2745"/>
              <a:gd name="T28" fmla="*/ 424 w 2832"/>
              <a:gd name="T29" fmla="*/ 985 h 2745"/>
              <a:gd name="T30" fmla="*/ 610 w 2832"/>
              <a:gd name="T31" fmla="*/ 803 h 2745"/>
              <a:gd name="T32" fmla="*/ 1063 w 2832"/>
              <a:gd name="T33" fmla="*/ 720 h 2745"/>
              <a:gd name="T34" fmla="*/ 1230 w 2832"/>
              <a:gd name="T35" fmla="*/ 971 h 2745"/>
              <a:gd name="T36" fmla="*/ 1528 w 2832"/>
              <a:gd name="T37" fmla="*/ 884 h 2745"/>
              <a:gd name="T38" fmla="*/ 1733 w 2832"/>
              <a:gd name="T39" fmla="*/ 801 h 2745"/>
              <a:gd name="T40" fmla="*/ 1749 w 2832"/>
              <a:gd name="T41" fmla="*/ 683 h 2745"/>
              <a:gd name="T42" fmla="*/ 1827 w 2832"/>
              <a:gd name="T43" fmla="*/ 682 h 2745"/>
              <a:gd name="T44" fmla="*/ 2173 w 2832"/>
              <a:gd name="T45" fmla="*/ 607 h 2745"/>
              <a:gd name="T46" fmla="*/ 2279 w 2832"/>
              <a:gd name="T47" fmla="*/ 591 h 2745"/>
              <a:gd name="T48" fmla="*/ 2063 w 2832"/>
              <a:gd name="T49" fmla="*/ 241 h 2745"/>
              <a:gd name="T50" fmla="*/ 1939 w 2832"/>
              <a:gd name="T51" fmla="*/ 23 h 2745"/>
              <a:gd name="T52" fmla="*/ 2206 w 2832"/>
              <a:gd name="T53" fmla="*/ 58 h 2745"/>
              <a:gd name="T54" fmla="*/ 2496 w 2832"/>
              <a:gd name="T55" fmla="*/ 309 h 2745"/>
              <a:gd name="T56" fmla="*/ 2696 w 2832"/>
              <a:gd name="T57" fmla="*/ 388 h 2745"/>
              <a:gd name="T58" fmla="*/ 2800 w 2832"/>
              <a:gd name="T59" fmla="*/ 761 h 2745"/>
              <a:gd name="T60" fmla="*/ 2777 w 2832"/>
              <a:gd name="T61" fmla="*/ 896 h 2745"/>
              <a:gd name="T62" fmla="*/ 2768 w 2832"/>
              <a:gd name="T63" fmla="*/ 950 h 2745"/>
              <a:gd name="T64" fmla="*/ 2758 w 2832"/>
              <a:gd name="T65" fmla="*/ 1055 h 2745"/>
              <a:gd name="T66" fmla="*/ 2733 w 2832"/>
              <a:gd name="T67" fmla="*/ 1129 h 2745"/>
              <a:gd name="T68" fmla="*/ 2680 w 2832"/>
              <a:gd name="T69" fmla="*/ 1133 h 2745"/>
              <a:gd name="T70" fmla="*/ 2624 w 2832"/>
              <a:gd name="T71" fmla="*/ 1177 h 2745"/>
              <a:gd name="T72" fmla="*/ 2566 w 2832"/>
              <a:gd name="T73" fmla="*/ 1268 h 2745"/>
              <a:gd name="T74" fmla="*/ 2547 w 2832"/>
              <a:gd name="T75" fmla="*/ 1471 h 2745"/>
              <a:gd name="T76" fmla="*/ 2638 w 2832"/>
              <a:gd name="T77" fmla="*/ 1572 h 2745"/>
              <a:gd name="T78" fmla="*/ 2682 w 2832"/>
              <a:gd name="T79" fmla="*/ 1664 h 2745"/>
              <a:gd name="T80" fmla="*/ 2649 w 2832"/>
              <a:gd name="T81" fmla="*/ 1743 h 2745"/>
              <a:gd name="T82" fmla="*/ 2602 w 2832"/>
              <a:gd name="T83" fmla="*/ 1792 h 2745"/>
              <a:gd name="T84" fmla="*/ 2555 w 2832"/>
              <a:gd name="T85" fmla="*/ 1832 h 2745"/>
              <a:gd name="T86" fmla="*/ 2505 w 2832"/>
              <a:gd name="T87" fmla="*/ 1881 h 2745"/>
              <a:gd name="T88" fmla="*/ 2487 w 2832"/>
              <a:gd name="T89" fmla="*/ 1922 h 2745"/>
              <a:gd name="T90" fmla="*/ 2579 w 2832"/>
              <a:gd name="T91" fmla="*/ 1985 h 2745"/>
              <a:gd name="T92" fmla="*/ 2621 w 2832"/>
              <a:gd name="T93" fmla="*/ 2045 h 2745"/>
              <a:gd name="T94" fmla="*/ 2546 w 2832"/>
              <a:gd name="T95" fmla="*/ 2095 h 2745"/>
              <a:gd name="T96" fmla="*/ 2495 w 2832"/>
              <a:gd name="T97" fmla="*/ 2174 h 2745"/>
              <a:gd name="T98" fmla="*/ 2363 w 2832"/>
              <a:gd name="T99" fmla="*/ 2191 h 2745"/>
              <a:gd name="T100" fmla="*/ 2360 w 2832"/>
              <a:gd name="T101" fmla="*/ 2402 h 2745"/>
              <a:gd name="T102" fmla="*/ 2344 w 2832"/>
              <a:gd name="T103" fmla="*/ 2502 h 2745"/>
              <a:gd name="T104" fmla="*/ 2295 w 2832"/>
              <a:gd name="T105" fmla="*/ 2519 h 2745"/>
              <a:gd name="T106" fmla="*/ 2232 w 2832"/>
              <a:gd name="T107" fmla="*/ 2514 h 2745"/>
              <a:gd name="T108" fmla="*/ 2216 w 2832"/>
              <a:gd name="T109" fmla="*/ 2556 h 2745"/>
              <a:gd name="T110" fmla="*/ 2169 w 2832"/>
              <a:gd name="T111" fmla="*/ 2575 h 2745"/>
              <a:gd name="T112" fmla="*/ 2096 w 2832"/>
              <a:gd name="T113" fmla="*/ 2600 h 2745"/>
              <a:gd name="T114" fmla="*/ 2035 w 2832"/>
              <a:gd name="T115" fmla="*/ 2699 h 2745"/>
              <a:gd name="T116" fmla="*/ 1949 w 2832"/>
              <a:gd name="T117" fmla="*/ 2684 h 2745"/>
              <a:gd name="T118" fmla="*/ 1922 w 2832"/>
              <a:gd name="T119" fmla="*/ 2639 h 2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32" h="2745">
                <a:moveTo>
                  <a:pt x="1860" y="2539"/>
                </a:moveTo>
                <a:lnTo>
                  <a:pt x="1855" y="2547"/>
                </a:lnTo>
                <a:lnTo>
                  <a:pt x="1834" y="2551"/>
                </a:lnTo>
                <a:lnTo>
                  <a:pt x="1834" y="2548"/>
                </a:lnTo>
                <a:lnTo>
                  <a:pt x="1829" y="2547"/>
                </a:lnTo>
                <a:lnTo>
                  <a:pt x="1825" y="2546"/>
                </a:lnTo>
                <a:lnTo>
                  <a:pt x="1816" y="2566"/>
                </a:lnTo>
                <a:lnTo>
                  <a:pt x="1801" y="2582"/>
                </a:lnTo>
                <a:lnTo>
                  <a:pt x="1796" y="2585"/>
                </a:lnTo>
                <a:lnTo>
                  <a:pt x="1795" y="2588"/>
                </a:lnTo>
                <a:lnTo>
                  <a:pt x="1790" y="2588"/>
                </a:lnTo>
                <a:lnTo>
                  <a:pt x="1781" y="2588"/>
                </a:lnTo>
                <a:lnTo>
                  <a:pt x="1773" y="2587"/>
                </a:lnTo>
                <a:lnTo>
                  <a:pt x="1749" y="2578"/>
                </a:lnTo>
                <a:lnTo>
                  <a:pt x="1747" y="2587"/>
                </a:lnTo>
                <a:lnTo>
                  <a:pt x="1743" y="2591"/>
                </a:lnTo>
                <a:lnTo>
                  <a:pt x="1740" y="2599"/>
                </a:lnTo>
                <a:lnTo>
                  <a:pt x="1719" y="2627"/>
                </a:lnTo>
                <a:lnTo>
                  <a:pt x="1701" y="2657"/>
                </a:lnTo>
                <a:lnTo>
                  <a:pt x="1700" y="2658"/>
                </a:lnTo>
                <a:lnTo>
                  <a:pt x="1693" y="2667"/>
                </a:lnTo>
                <a:lnTo>
                  <a:pt x="1678" y="2665"/>
                </a:lnTo>
                <a:lnTo>
                  <a:pt x="1676" y="2665"/>
                </a:lnTo>
                <a:lnTo>
                  <a:pt x="1674" y="2670"/>
                </a:lnTo>
                <a:lnTo>
                  <a:pt x="1661" y="2672"/>
                </a:lnTo>
                <a:lnTo>
                  <a:pt x="1626" y="2675"/>
                </a:lnTo>
                <a:lnTo>
                  <a:pt x="1602" y="2691"/>
                </a:lnTo>
                <a:lnTo>
                  <a:pt x="1606" y="2717"/>
                </a:lnTo>
                <a:lnTo>
                  <a:pt x="1581" y="2721"/>
                </a:lnTo>
                <a:lnTo>
                  <a:pt x="1581" y="2704"/>
                </a:lnTo>
                <a:lnTo>
                  <a:pt x="1578" y="2702"/>
                </a:lnTo>
                <a:lnTo>
                  <a:pt x="1574" y="2694"/>
                </a:lnTo>
                <a:lnTo>
                  <a:pt x="1574" y="2688"/>
                </a:lnTo>
                <a:lnTo>
                  <a:pt x="1578" y="2678"/>
                </a:lnTo>
                <a:lnTo>
                  <a:pt x="1580" y="2672"/>
                </a:lnTo>
                <a:lnTo>
                  <a:pt x="1576" y="2648"/>
                </a:lnTo>
                <a:lnTo>
                  <a:pt x="1580" y="2646"/>
                </a:lnTo>
                <a:lnTo>
                  <a:pt x="1590" y="2641"/>
                </a:lnTo>
                <a:lnTo>
                  <a:pt x="1594" y="2637"/>
                </a:lnTo>
                <a:lnTo>
                  <a:pt x="1599" y="2628"/>
                </a:lnTo>
                <a:lnTo>
                  <a:pt x="1601" y="2623"/>
                </a:lnTo>
                <a:lnTo>
                  <a:pt x="1601" y="2621"/>
                </a:lnTo>
                <a:lnTo>
                  <a:pt x="1599" y="2614"/>
                </a:lnTo>
                <a:lnTo>
                  <a:pt x="1602" y="2610"/>
                </a:lnTo>
                <a:lnTo>
                  <a:pt x="1602" y="2606"/>
                </a:lnTo>
                <a:lnTo>
                  <a:pt x="1601" y="2605"/>
                </a:lnTo>
                <a:lnTo>
                  <a:pt x="1599" y="2604"/>
                </a:lnTo>
                <a:lnTo>
                  <a:pt x="1594" y="2604"/>
                </a:lnTo>
                <a:lnTo>
                  <a:pt x="1594" y="2601"/>
                </a:lnTo>
                <a:lnTo>
                  <a:pt x="1574" y="2601"/>
                </a:lnTo>
                <a:lnTo>
                  <a:pt x="1574" y="2603"/>
                </a:lnTo>
                <a:lnTo>
                  <a:pt x="1571" y="2603"/>
                </a:lnTo>
                <a:lnTo>
                  <a:pt x="1571" y="2595"/>
                </a:lnTo>
                <a:lnTo>
                  <a:pt x="1570" y="2595"/>
                </a:lnTo>
                <a:lnTo>
                  <a:pt x="1570" y="2593"/>
                </a:lnTo>
                <a:lnTo>
                  <a:pt x="1571" y="2578"/>
                </a:lnTo>
                <a:lnTo>
                  <a:pt x="1567" y="2579"/>
                </a:lnTo>
                <a:lnTo>
                  <a:pt x="1559" y="2543"/>
                </a:lnTo>
                <a:lnTo>
                  <a:pt x="1554" y="2548"/>
                </a:lnTo>
                <a:lnTo>
                  <a:pt x="1544" y="2555"/>
                </a:lnTo>
                <a:lnTo>
                  <a:pt x="1537" y="2558"/>
                </a:lnTo>
                <a:lnTo>
                  <a:pt x="1535" y="2558"/>
                </a:lnTo>
                <a:lnTo>
                  <a:pt x="1530" y="2556"/>
                </a:lnTo>
                <a:lnTo>
                  <a:pt x="1527" y="2551"/>
                </a:lnTo>
                <a:lnTo>
                  <a:pt x="1526" y="2548"/>
                </a:lnTo>
                <a:lnTo>
                  <a:pt x="1523" y="2546"/>
                </a:lnTo>
                <a:lnTo>
                  <a:pt x="1521" y="2546"/>
                </a:lnTo>
                <a:lnTo>
                  <a:pt x="1522" y="2540"/>
                </a:lnTo>
                <a:lnTo>
                  <a:pt x="1526" y="2532"/>
                </a:lnTo>
                <a:lnTo>
                  <a:pt x="1528" y="2527"/>
                </a:lnTo>
                <a:lnTo>
                  <a:pt x="1528" y="2520"/>
                </a:lnTo>
                <a:lnTo>
                  <a:pt x="1530" y="2516"/>
                </a:lnTo>
                <a:lnTo>
                  <a:pt x="1530" y="2514"/>
                </a:lnTo>
                <a:lnTo>
                  <a:pt x="1524" y="2497"/>
                </a:lnTo>
                <a:lnTo>
                  <a:pt x="1522" y="2482"/>
                </a:lnTo>
                <a:lnTo>
                  <a:pt x="1514" y="2441"/>
                </a:lnTo>
                <a:lnTo>
                  <a:pt x="1511" y="2436"/>
                </a:lnTo>
                <a:lnTo>
                  <a:pt x="1502" y="2403"/>
                </a:lnTo>
                <a:lnTo>
                  <a:pt x="1505" y="2399"/>
                </a:lnTo>
                <a:lnTo>
                  <a:pt x="1508" y="2396"/>
                </a:lnTo>
                <a:lnTo>
                  <a:pt x="1514" y="2392"/>
                </a:lnTo>
                <a:lnTo>
                  <a:pt x="1516" y="2386"/>
                </a:lnTo>
                <a:lnTo>
                  <a:pt x="1512" y="2382"/>
                </a:lnTo>
                <a:lnTo>
                  <a:pt x="1484" y="2387"/>
                </a:lnTo>
                <a:lnTo>
                  <a:pt x="1476" y="2388"/>
                </a:lnTo>
                <a:lnTo>
                  <a:pt x="1476" y="2391"/>
                </a:lnTo>
                <a:lnTo>
                  <a:pt x="1470" y="2391"/>
                </a:lnTo>
                <a:lnTo>
                  <a:pt x="1463" y="2394"/>
                </a:lnTo>
                <a:lnTo>
                  <a:pt x="1457" y="2396"/>
                </a:lnTo>
                <a:lnTo>
                  <a:pt x="1448" y="2396"/>
                </a:lnTo>
                <a:lnTo>
                  <a:pt x="1446" y="2396"/>
                </a:lnTo>
                <a:lnTo>
                  <a:pt x="1442" y="2392"/>
                </a:lnTo>
                <a:lnTo>
                  <a:pt x="1430" y="2388"/>
                </a:lnTo>
                <a:lnTo>
                  <a:pt x="1425" y="2385"/>
                </a:lnTo>
                <a:lnTo>
                  <a:pt x="1417" y="2382"/>
                </a:lnTo>
                <a:lnTo>
                  <a:pt x="1410" y="2381"/>
                </a:lnTo>
                <a:lnTo>
                  <a:pt x="1400" y="2381"/>
                </a:lnTo>
                <a:lnTo>
                  <a:pt x="1391" y="2385"/>
                </a:lnTo>
                <a:lnTo>
                  <a:pt x="1378" y="2393"/>
                </a:lnTo>
                <a:lnTo>
                  <a:pt x="1368" y="2383"/>
                </a:lnTo>
                <a:lnTo>
                  <a:pt x="1359" y="2385"/>
                </a:lnTo>
                <a:lnTo>
                  <a:pt x="1355" y="2380"/>
                </a:lnTo>
                <a:lnTo>
                  <a:pt x="1305" y="2393"/>
                </a:lnTo>
                <a:lnTo>
                  <a:pt x="1294" y="2386"/>
                </a:lnTo>
                <a:lnTo>
                  <a:pt x="1271" y="2366"/>
                </a:lnTo>
                <a:lnTo>
                  <a:pt x="1259" y="2358"/>
                </a:lnTo>
                <a:lnTo>
                  <a:pt x="1252" y="2351"/>
                </a:lnTo>
                <a:lnTo>
                  <a:pt x="1247" y="2345"/>
                </a:lnTo>
                <a:lnTo>
                  <a:pt x="1244" y="2342"/>
                </a:lnTo>
                <a:lnTo>
                  <a:pt x="1236" y="2337"/>
                </a:lnTo>
                <a:lnTo>
                  <a:pt x="1231" y="2334"/>
                </a:lnTo>
                <a:lnTo>
                  <a:pt x="1161" y="2375"/>
                </a:lnTo>
                <a:lnTo>
                  <a:pt x="1126" y="2392"/>
                </a:lnTo>
                <a:lnTo>
                  <a:pt x="1117" y="2394"/>
                </a:lnTo>
                <a:lnTo>
                  <a:pt x="1105" y="2402"/>
                </a:lnTo>
                <a:lnTo>
                  <a:pt x="1065" y="2422"/>
                </a:lnTo>
                <a:lnTo>
                  <a:pt x="1060" y="2425"/>
                </a:lnTo>
                <a:lnTo>
                  <a:pt x="1044" y="2439"/>
                </a:lnTo>
                <a:lnTo>
                  <a:pt x="980" y="2494"/>
                </a:lnTo>
                <a:lnTo>
                  <a:pt x="940" y="2526"/>
                </a:lnTo>
                <a:lnTo>
                  <a:pt x="936" y="2531"/>
                </a:lnTo>
                <a:lnTo>
                  <a:pt x="923" y="2540"/>
                </a:lnTo>
                <a:lnTo>
                  <a:pt x="814" y="2619"/>
                </a:lnTo>
                <a:lnTo>
                  <a:pt x="760" y="2561"/>
                </a:lnTo>
                <a:lnTo>
                  <a:pt x="763" y="2559"/>
                </a:lnTo>
                <a:lnTo>
                  <a:pt x="779" y="2542"/>
                </a:lnTo>
                <a:lnTo>
                  <a:pt x="795" y="2527"/>
                </a:lnTo>
                <a:lnTo>
                  <a:pt x="923" y="2394"/>
                </a:lnTo>
                <a:lnTo>
                  <a:pt x="934" y="2383"/>
                </a:lnTo>
                <a:lnTo>
                  <a:pt x="907" y="2343"/>
                </a:lnTo>
                <a:lnTo>
                  <a:pt x="931" y="2327"/>
                </a:lnTo>
                <a:lnTo>
                  <a:pt x="930" y="2326"/>
                </a:lnTo>
                <a:lnTo>
                  <a:pt x="902" y="2314"/>
                </a:lnTo>
                <a:lnTo>
                  <a:pt x="932" y="2241"/>
                </a:lnTo>
                <a:lnTo>
                  <a:pt x="931" y="2241"/>
                </a:lnTo>
                <a:lnTo>
                  <a:pt x="925" y="2237"/>
                </a:lnTo>
                <a:lnTo>
                  <a:pt x="925" y="2236"/>
                </a:lnTo>
                <a:lnTo>
                  <a:pt x="944" y="2191"/>
                </a:lnTo>
                <a:lnTo>
                  <a:pt x="948" y="2185"/>
                </a:lnTo>
                <a:lnTo>
                  <a:pt x="957" y="2172"/>
                </a:lnTo>
                <a:lnTo>
                  <a:pt x="974" y="2145"/>
                </a:lnTo>
                <a:lnTo>
                  <a:pt x="982" y="2124"/>
                </a:lnTo>
                <a:lnTo>
                  <a:pt x="979" y="2122"/>
                </a:lnTo>
                <a:lnTo>
                  <a:pt x="979" y="2120"/>
                </a:lnTo>
                <a:lnTo>
                  <a:pt x="987" y="2106"/>
                </a:lnTo>
                <a:lnTo>
                  <a:pt x="996" y="2071"/>
                </a:lnTo>
                <a:lnTo>
                  <a:pt x="1001" y="2036"/>
                </a:lnTo>
                <a:lnTo>
                  <a:pt x="1001" y="2034"/>
                </a:lnTo>
                <a:lnTo>
                  <a:pt x="994" y="2019"/>
                </a:lnTo>
                <a:lnTo>
                  <a:pt x="989" y="1999"/>
                </a:lnTo>
                <a:lnTo>
                  <a:pt x="979" y="1976"/>
                </a:lnTo>
                <a:lnTo>
                  <a:pt x="957" y="1923"/>
                </a:lnTo>
                <a:lnTo>
                  <a:pt x="950" y="1909"/>
                </a:lnTo>
                <a:lnTo>
                  <a:pt x="929" y="1885"/>
                </a:lnTo>
                <a:lnTo>
                  <a:pt x="928" y="1885"/>
                </a:lnTo>
                <a:lnTo>
                  <a:pt x="902" y="1876"/>
                </a:lnTo>
                <a:lnTo>
                  <a:pt x="870" y="1866"/>
                </a:lnTo>
                <a:lnTo>
                  <a:pt x="828" y="1853"/>
                </a:lnTo>
                <a:lnTo>
                  <a:pt x="784" y="1852"/>
                </a:lnTo>
                <a:lnTo>
                  <a:pt x="771" y="1856"/>
                </a:lnTo>
                <a:lnTo>
                  <a:pt x="668" y="1877"/>
                </a:lnTo>
                <a:lnTo>
                  <a:pt x="658" y="1880"/>
                </a:lnTo>
                <a:lnTo>
                  <a:pt x="598" y="1893"/>
                </a:lnTo>
                <a:lnTo>
                  <a:pt x="589" y="1897"/>
                </a:lnTo>
                <a:lnTo>
                  <a:pt x="582" y="1898"/>
                </a:lnTo>
                <a:lnTo>
                  <a:pt x="578" y="1901"/>
                </a:lnTo>
                <a:lnTo>
                  <a:pt x="569" y="1902"/>
                </a:lnTo>
                <a:lnTo>
                  <a:pt x="568" y="1903"/>
                </a:lnTo>
                <a:lnTo>
                  <a:pt x="546" y="1909"/>
                </a:lnTo>
                <a:lnTo>
                  <a:pt x="515" y="1919"/>
                </a:lnTo>
                <a:lnTo>
                  <a:pt x="512" y="1919"/>
                </a:lnTo>
                <a:lnTo>
                  <a:pt x="503" y="1923"/>
                </a:lnTo>
                <a:lnTo>
                  <a:pt x="494" y="1922"/>
                </a:lnTo>
                <a:lnTo>
                  <a:pt x="290" y="1861"/>
                </a:lnTo>
                <a:lnTo>
                  <a:pt x="290" y="1859"/>
                </a:lnTo>
                <a:lnTo>
                  <a:pt x="290" y="1842"/>
                </a:lnTo>
                <a:lnTo>
                  <a:pt x="290" y="1837"/>
                </a:lnTo>
                <a:lnTo>
                  <a:pt x="290" y="1834"/>
                </a:lnTo>
                <a:lnTo>
                  <a:pt x="293" y="1751"/>
                </a:lnTo>
                <a:lnTo>
                  <a:pt x="291" y="1749"/>
                </a:lnTo>
                <a:lnTo>
                  <a:pt x="176" y="1680"/>
                </a:lnTo>
                <a:lnTo>
                  <a:pt x="174" y="1679"/>
                </a:lnTo>
                <a:lnTo>
                  <a:pt x="174" y="1678"/>
                </a:lnTo>
                <a:lnTo>
                  <a:pt x="160" y="1673"/>
                </a:lnTo>
                <a:lnTo>
                  <a:pt x="54" y="1639"/>
                </a:lnTo>
                <a:lnTo>
                  <a:pt x="21" y="1598"/>
                </a:lnTo>
                <a:lnTo>
                  <a:pt x="10" y="1584"/>
                </a:lnTo>
                <a:lnTo>
                  <a:pt x="7" y="1582"/>
                </a:lnTo>
                <a:lnTo>
                  <a:pt x="6" y="1582"/>
                </a:lnTo>
                <a:lnTo>
                  <a:pt x="2" y="1415"/>
                </a:lnTo>
                <a:lnTo>
                  <a:pt x="2" y="1411"/>
                </a:lnTo>
                <a:lnTo>
                  <a:pt x="0" y="1323"/>
                </a:lnTo>
                <a:lnTo>
                  <a:pt x="1" y="1322"/>
                </a:lnTo>
                <a:lnTo>
                  <a:pt x="65" y="1332"/>
                </a:lnTo>
                <a:lnTo>
                  <a:pt x="117" y="1341"/>
                </a:lnTo>
                <a:lnTo>
                  <a:pt x="274" y="1245"/>
                </a:lnTo>
                <a:lnTo>
                  <a:pt x="274" y="1243"/>
                </a:lnTo>
                <a:lnTo>
                  <a:pt x="278" y="1232"/>
                </a:lnTo>
                <a:lnTo>
                  <a:pt x="320" y="1093"/>
                </a:lnTo>
                <a:lnTo>
                  <a:pt x="320" y="1091"/>
                </a:lnTo>
                <a:lnTo>
                  <a:pt x="325" y="1083"/>
                </a:lnTo>
                <a:lnTo>
                  <a:pt x="337" y="1040"/>
                </a:lnTo>
                <a:lnTo>
                  <a:pt x="338" y="1037"/>
                </a:lnTo>
                <a:lnTo>
                  <a:pt x="343" y="1018"/>
                </a:lnTo>
                <a:lnTo>
                  <a:pt x="347" y="1001"/>
                </a:lnTo>
                <a:lnTo>
                  <a:pt x="349" y="998"/>
                </a:lnTo>
                <a:lnTo>
                  <a:pt x="350" y="992"/>
                </a:lnTo>
                <a:lnTo>
                  <a:pt x="353" y="985"/>
                </a:lnTo>
                <a:lnTo>
                  <a:pt x="355" y="976"/>
                </a:lnTo>
                <a:lnTo>
                  <a:pt x="424" y="985"/>
                </a:lnTo>
                <a:lnTo>
                  <a:pt x="523" y="1025"/>
                </a:lnTo>
                <a:lnTo>
                  <a:pt x="525" y="1025"/>
                </a:lnTo>
                <a:lnTo>
                  <a:pt x="574" y="1046"/>
                </a:lnTo>
                <a:lnTo>
                  <a:pt x="577" y="1032"/>
                </a:lnTo>
                <a:lnTo>
                  <a:pt x="581" y="1005"/>
                </a:lnTo>
                <a:lnTo>
                  <a:pt x="583" y="984"/>
                </a:lnTo>
                <a:lnTo>
                  <a:pt x="585" y="982"/>
                </a:lnTo>
                <a:lnTo>
                  <a:pt x="585" y="977"/>
                </a:lnTo>
                <a:lnTo>
                  <a:pt x="594" y="921"/>
                </a:lnTo>
                <a:lnTo>
                  <a:pt x="595" y="910"/>
                </a:lnTo>
                <a:lnTo>
                  <a:pt x="594" y="906"/>
                </a:lnTo>
                <a:lnTo>
                  <a:pt x="608" y="811"/>
                </a:lnTo>
                <a:lnTo>
                  <a:pt x="609" y="803"/>
                </a:lnTo>
                <a:lnTo>
                  <a:pt x="610" y="803"/>
                </a:lnTo>
                <a:lnTo>
                  <a:pt x="615" y="801"/>
                </a:lnTo>
                <a:lnTo>
                  <a:pt x="665" y="801"/>
                </a:lnTo>
                <a:lnTo>
                  <a:pt x="822" y="668"/>
                </a:lnTo>
                <a:lnTo>
                  <a:pt x="823" y="667"/>
                </a:lnTo>
                <a:lnTo>
                  <a:pt x="825" y="667"/>
                </a:lnTo>
                <a:lnTo>
                  <a:pt x="827" y="666"/>
                </a:lnTo>
                <a:lnTo>
                  <a:pt x="882" y="618"/>
                </a:lnTo>
                <a:lnTo>
                  <a:pt x="905" y="632"/>
                </a:lnTo>
                <a:lnTo>
                  <a:pt x="910" y="634"/>
                </a:lnTo>
                <a:lnTo>
                  <a:pt x="941" y="650"/>
                </a:lnTo>
                <a:lnTo>
                  <a:pt x="993" y="680"/>
                </a:lnTo>
                <a:lnTo>
                  <a:pt x="1044" y="710"/>
                </a:lnTo>
                <a:lnTo>
                  <a:pt x="1047" y="712"/>
                </a:lnTo>
                <a:lnTo>
                  <a:pt x="1063" y="720"/>
                </a:lnTo>
                <a:lnTo>
                  <a:pt x="1065" y="721"/>
                </a:lnTo>
                <a:lnTo>
                  <a:pt x="1100" y="768"/>
                </a:lnTo>
                <a:lnTo>
                  <a:pt x="1105" y="779"/>
                </a:lnTo>
                <a:lnTo>
                  <a:pt x="1117" y="794"/>
                </a:lnTo>
                <a:lnTo>
                  <a:pt x="1124" y="805"/>
                </a:lnTo>
                <a:lnTo>
                  <a:pt x="1128" y="811"/>
                </a:lnTo>
                <a:lnTo>
                  <a:pt x="1138" y="822"/>
                </a:lnTo>
                <a:lnTo>
                  <a:pt x="1147" y="836"/>
                </a:lnTo>
                <a:lnTo>
                  <a:pt x="1151" y="843"/>
                </a:lnTo>
                <a:lnTo>
                  <a:pt x="1155" y="851"/>
                </a:lnTo>
                <a:lnTo>
                  <a:pt x="1171" y="870"/>
                </a:lnTo>
                <a:lnTo>
                  <a:pt x="1193" y="902"/>
                </a:lnTo>
                <a:lnTo>
                  <a:pt x="1227" y="966"/>
                </a:lnTo>
                <a:lnTo>
                  <a:pt x="1230" y="971"/>
                </a:lnTo>
                <a:lnTo>
                  <a:pt x="1240" y="996"/>
                </a:lnTo>
                <a:lnTo>
                  <a:pt x="1307" y="966"/>
                </a:lnTo>
                <a:lnTo>
                  <a:pt x="1341" y="970"/>
                </a:lnTo>
                <a:lnTo>
                  <a:pt x="1345" y="970"/>
                </a:lnTo>
                <a:lnTo>
                  <a:pt x="1383" y="976"/>
                </a:lnTo>
                <a:lnTo>
                  <a:pt x="1402" y="980"/>
                </a:lnTo>
                <a:lnTo>
                  <a:pt x="1415" y="982"/>
                </a:lnTo>
                <a:lnTo>
                  <a:pt x="1420" y="969"/>
                </a:lnTo>
                <a:lnTo>
                  <a:pt x="1425" y="957"/>
                </a:lnTo>
                <a:lnTo>
                  <a:pt x="1444" y="906"/>
                </a:lnTo>
                <a:lnTo>
                  <a:pt x="1448" y="906"/>
                </a:lnTo>
                <a:lnTo>
                  <a:pt x="1481" y="899"/>
                </a:lnTo>
                <a:lnTo>
                  <a:pt x="1503" y="891"/>
                </a:lnTo>
                <a:lnTo>
                  <a:pt x="1528" y="884"/>
                </a:lnTo>
                <a:lnTo>
                  <a:pt x="1629" y="854"/>
                </a:lnTo>
                <a:lnTo>
                  <a:pt x="1634" y="856"/>
                </a:lnTo>
                <a:lnTo>
                  <a:pt x="1644" y="857"/>
                </a:lnTo>
                <a:lnTo>
                  <a:pt x="1661" y="857"/>
                </a:lnTo>
                <a:lnTo>
                  <a:pt x="1666" y="849"/>
                </a:lnTo>
                <a:lnTo>
                  <a:pt x="1677" y="849"/>
                </a:lnTo>
                <a:lnTo>
                  <a:pt x="1682" y="826"/>
                </a:lnTo>
                <a:lnTo>
                  <a:pt x="1693" y="827"/>
                </a:lnTo>
                <a:lnTo>
                  <a:pt x="1710" y="830"/>
                </a:lnTo>
                <a:lnTo>
                  <a:pt x="1725" y="836"/>
                </a:lnTo>
                <a:lnTo>
                  <a:pt x="1736" y="836"/>
                </a:lnTo>
                <a:lnTo>
                  <a:pt x="1742" y="837"/>
                </a:lnTo>
                <a:lnTo>
                  <a:pt x="1733" y="810"/>
                </a:lnTo>
                <a:lnTo>
                  <a:pt x="1733" y="801"/>
                </a:lnTo>
                <a:lnTo>
                  <a:pt x="1729" y="789"/>
                </a:lnTo>
                <a:lnTo>
                  <a:pt x="1721" y="762"/>
                </a:lnTo>
                <a:lnTo>
                  <a:pt x="1717" y="755"/>
                </a:lnTo>
                <a:lnTo>
                  <a:pt x="1703" y="737"/>
                </a:lnTo>
                <a:lnTo>
                  <a:pt x="1700" y="731"/>
                </a:lnTo>
                <a:lnTo>
                  <a:pt x="1697" y="726"/>
                </a:lnTo>
                <a:lnTo>
                  <a:pt x="1705" y="704"/>
                </a:lnTo>
                <a:lnTo>
                  <a:pt x="1704" y="682"/>
                </a:lnTo>
                <a:lnTo>
                  <a:pt x="1705" y="680"/>
                </a:lnTo>
                <a:lnTo>
                  <a:pt x="1706" y="678"/>
                </a:lnTo>
                <a:lnTo>
                  <a:pt x="1716" y="681"/>
                </a:lnTo>
                <a:lnTo>
                  <a:pt x="1747" y="681"/>
                </a:lnTo>
                <a:lnTo>
                  <a:pt x="1749" y="682"/>
                </a:lnTo>
                <a:lnTo>
                  <a:pt x="1749" y="683"/>
                </a:lnTo>
                <a:lnTo>
                  <a:pt x="1749" y="686"/>
                </a:lnTo>
                <a:lnTo>
                  <a:pt x="1770" y="683"/>
                </a:lnTo>
                <a:lnTo>
                  <a:pt x="1773" y="683"/>
                </a:lnTo>
                <a:lnTo>
                  <a:pt x="1777" y="681"/>
                </a:lnTo>
                <a:lnTo>
                  <a:pt x="1784" y="681"/>
                </a:lnTo>
                <a:lnTo>
                  <a:pt x="1796" y="678"/>
                </a:lnTo>
                <a:lnTo>
                  <a:pt x="1799" y="680"/>
                </a:lnTo>
                <a:lnTo>
                  <a:pt x="1801" y="678"/>
                </a:lnTo>
                <a:lnTo>
                  <a:pt x="1805" y="681"/>
                </a:lnTo>
                <a:lnTo>
                  <a:pt x="1807" y="681"/>
                </a:lnTo>
                <a:lnTo>
                  <a:pt x="1811" y="680"/>
                </a:lnTo>
                <a:lnTo>
                  <a:pt x="1812" y="678"/>
                </a:lnTo>
                <a:lnTo>
                  <a:pt x="1818" y="681"/>
                </a:lnTo>
                <a:lnTo>
                  <a:pt x="1827" y="682"/>
                </a:lnTo>
                <a:lnTo>
                  <a:pt x="1837" y="686"/>
                </a:lnTo>
                <a:lnTo>
                  <a:pt x="1844" y="684"/>
                </a:lnTo>
                <a:lnTo>
                  <a:pt x="1847" y="684"/>
                </a:lnTo>
                <a:lnTo>
                  <a:pt x="1874" y="693"/>
                </a:lnTo>
                <a:lnTo>
                  <a:pt x="1898" y="687"/>
                </a:lnTo>
                <a:lnTo>
                  <a:pt x="1968" y="670"/>
                </a:lnTo>
                <a:lnTo>
                  <a:pt x="1989" y="666"/>
                </a:lnTo>
                <a:lnTo>
                  <a:pt x="2010" y="662"/>
                </a:lnTo>
                <a:lnTo>
                  <a:pt x="2060" y="649"/>
                </a:lnTo>
                <a:lnTo>
                  <a:pt x="2120" y="635"/>
                </a:lnTo>
                <a:lnTo>
                  <a:pt x="2143" y="628"/>
                </a:lnTo>
                <a:lnTo>
                  <a:pt x="2164" y="614"/>
                </a:lnTo>
                <a:lnTo>
                  <a:pt x="2169" y="612"/>
                </a:lnTo>
                <a:lnTo>
                  <a:pt x="2173" y="607"/>
                </a:lnTo>
                <a:lnTo>
                  <a:pt x="2195" y="600"/>
                </a:lnTo>
                <a:lnTo>
                  <a:pt x="2201" y="598"/>
                </a:lnTo>
                <a:lnTo>
                  <a:pt x="2210" y="598"/>
                </a:lnTo>
                <a:lnTo>
                  <a:pt x="2221" y="601"/>
                </a:lnTo>
                <a:lnTo>
                  <a:pt x="2227" y="604"/>
                </a:lnTo>
                <a:lnTo>
                  <a:pt x="2229" y="608"/>
                </a:lnTo>
                <a:lnTo>
                  <a:pt x="2237" y="612"/>
                </a:lnTo>
                <a:lnTo>
                  <a:pt x="2239" y="617"/>
                </a:lnTo>
                <a:lnTo>
                  <a:pt x="2243" y="618"/>
                </a:lnTo>
                <a:lnTo>
                  <a:pt x="2249" y="618"/>
                </a:lnTo>
                <a:lnTo>
                  <a:pt x="2250" y="619"/>
                </a:lnTo>
                <a:lnTo>
                  <a:pt x="2252" y="618"/>
                </a:lnTo>
                <a:lnTo>
                  <a:pt x="2282" y="616"/>
                </a:lnTo>
                <a:lnTo>
                  <a:pt x="2279" y="591"/>
                </a:lnTo>
                <a:lnTo>
                  <a:pt x="2272" y="559"/>
                </a:lnTo>
                <a:lnTo>
                  <a:pt x="2270" y="539"/>
                </a:lnTo>
                <a:lnTo>
                  <a:pt x="2272" y="519"/>
                </a:lnTo>
                <a:lnTo>
                  <a:pt x="2227" y="476"/>
                </a:lnTo>
                <a:lnTo>
                  <a:pt x="2200" y="447"/>
                </a:lnTo>
                <a:lnTo>
                  <a:pt x="2180" y="422"/>
                </a:lnTo>
                <a:lnTo>
                  <a:pt x="2191" y="415"/>
                </a:lnTo>
                <a:lnTo>
                  <a:pt x="2179" y="373"/>
                </a:lnTo>
                <a:lnTo>
                  <a:pt x="2106" y="308"/>
                </a:lnTo>
                <a:lnTo>
                  <a:pt x="2095" y="300"/>
                </a:lnTo>
                <a:lnTo>
                  <a:pt x="2096" y="293"/>
                </a:lnTo>
                <a:lnTo>
                  <a:pt x="2095" y="278"/>
                </a:lnTo>
                <a:lnTo>
                  <a:pt x="2092" y="265"/>
                </a:lnTo>
                <a:lnTo>
                  <a:pt x="2063" y="241"/>
                </a:lnTo>
                <a:lnTo>
                  <a:pt x="2047" y="229"/>
                </a:lnTo>
                <a:lnTo>
                  <a:pt x="2042" y="224"/>
                </a:lnTo>
                <a:lnTo>
                  <a:pt x="1986" y="175"/>
                </a:lnTo>
                <a:lnTo>
                  <a:pt x="1972" y="155"/>
                </a:lnTo>
                <a:lnTo>
                  <a:pt x="1964" y="133"/>
                </a:lnTo>
                <a:lnTo>
                  <a:pt x="1960" y="114"/>
                </a:lnTo>
                <a:lnTo>
                  <a:pt x="1955" y="102"/>
                </a:lnTo>
                <a:lnTo>
                  <a:pt x="1935" y="64"/>
                </a:lnTo>
                <a:lnTo>
                  <a:pt x="1913" y="31"/>
                </a:lnTo>
                <a:lnTo>
                  <a:pt x="1913" y="30"/>
                </a:lnTo>
                <a:lnTo>
                  <a:pt x="1923" y="15"/>
                </a:lnTo>
                <a:lnTo>
                  <a:pt x="1925" y="12"/>
                </a:lnTo>
                <a:lnTo>
                  <a:pt x="1927" y="11"/>
                </a:lnTo>
                <a:lnTo>
                  <a:pt x="1939" y="23"/>
                </a:lnTo>
                <a:lnTo>
                  <a:pt x="1940" y="21"/>
                </a:lnTo>
                <a:lnTo>
                  <a:pt x="1957" y="4"/>
                </a:lnTo>
                <a:lnTo>
                  <a:pt x="1959" y="2"/>
                </a:lnTo>
                <a:lnTo>
                  <a:pt x="1961" y="0"/>
                </a:lnTo>
                <a:lnTo>
                  <a:pt x="1967" y="4"/>
                </a:lnTo>
                <a:lnTo>
                  <a:pt x="1982" y="13"/>
                </a:lnTo>
                <a:lnTo>
                  <a:pt x="2004" y="25"/>
                </a:lnTo>
                <a:lnTo>
                  <a:pt x="2018" y="30"/>
                </a:lnTo>
                <a:lnTo>
                  <a:pt x="2079" y="58"/>
                </a:lnTo>
                <a:lnTo>
                  <a:pt x="2089" y="27"/>
                </a:lnTo>
                <a:lnTo>
                  <a:pt x="2105" y="31"/>
                </a:lnTo>
                <a:lnTo>
                  <a:pt x="2141" y="37"/>
                </a:lnTo>
                <a:lnTo>
                  <a:pt x="2181" y="50"/>
                </a:lnTo>
                <a:lnTo>
                  <a:pt x="2206" y="58"/>
                </a:lnTo>
                <a:lnTo>
                  <a:pt x="2231" y="78"/>
                </a:lnTo>
                <a:lnTo>
                  <a:pt x="2263" y="101"/>
                </a:lnTo>
                <a:lnTo>
                  <a:pt x="2286" y="114"/>
                </a:lnTo>
                <a:lnTo>
                  <a:pt x="2314" y="134"/>
                </a:lnTo>
                <a:lnTo>
                  <a:pt x="2344" y="158"/>
                </a:lnTo>
                <a:lnTo>
                  <a:pt x="2355" y="167"/>
                </a:lnTo>
                <a:lnTo>
                  <a:pt x="2366" y="181"/>
                </a:lnTo>
                <a:lnTo>
                  <a:pt x="2375" y="192"/>
                </a:lnTo>
                <a:lnTo>
                  <a:pt x="2403" y="223"/>
                </a:lnTo>
                <a:lnTo>
                  <a:pt x="2416" y="242"/>
                </a:lnTo>
                <a:lnTo>
                  <a:pt x="2430" y="260"/>
                </a:lnTo>
                <a:lnTo>
                  <a:pt x="2457" y="284"/>
                </a:lnTo>
                <a:lnTo>
                  <a:pt x="2485" y="303"/>
                </a:lnTo>
                <a:lnTo>
                  <a:pt x="2496" y="309"/>
                </a:lnTo>
                <a:lnTo>
                  <a:pt x="2522" y="320"/>
                </a:lnTo>
                <a:lnTo>
                  <a:pt x="2557" y="332"/>
                </a:lnTo>
                <a:lnTo>
                  <a:pt x="2569" y="343"/>
                </a:lnTo>
                <a:lnTo>
                  <a:pt x="2592" y="362"/>
                </a:lnTo>
                <a:lnTo>
                  <a:pt x="2598" y="367"/>
                </a:lnTo>
                <a:lnTo>
                  <a:pt x="2610" y="350"/>
                </a:lnTo>
                <a:lnTo>
                  <a:pt x="2617" y="351"/>
                </a:lnTo>
                <a:lnTo>
                  <a:pt x="2629" y="353"/>
                </a:lnTo>
                <a:lnTo>
                  <a:pt x="2643" y="357"/>
                </a:lnTo>
                <a:lnTo>
                  <a:pt x="2659" y="363"/>
                </a:lnTo>
                <a:lnTo>
                  <a:pt x="2667" y="367"/>
                </a:lnTo>
                <a:lnTo>
                  <a:pt x="2672" y="369"/>
                </a:lnTo>
                <a:lnTo>
                  <a:pt x="2687" y="379"/>
                </a:lnTo>
                <a:lnTo>
                  <a:pt x="2696" y="388"/>
                </a:lnTo>
                <a:lnTo>
                  <a:pt x="2701" y="396"/>
                </a:lnTo>
                <a:lnTo>
                  <a:pt x="2709" y="411"/>
                </a:lnTo>
                <a:lnTo>
                  <a:pt x="2719" y="433"/>
                </a:lnTo>
                <a:lnTo>
                  <a:pt x="2720" y="446"/>
                </a:lnTo>
                <a:lnTo>
                  <a:pt x="2723" y="457"/>
                </a:lnTo>
                <a:lnTo>
                  <a:pt x="2729" y="523"/>
                </a:lnTo>
                <a:lnTo>
                  <a:pt x="2726" y="577"/>
                </a:lnTo>
                <a:lnTo>
                  <a:pt x="2728" y="602"/>
                </a:lnTo>
                <a:lnTo>
                  <a:pt x="2730" y="624"/>
                </a:lnTo>
                <a:lnTo>
                  <a:pt x="2733" y="640"/>
                </a:lnTo>
                <a:lnTo>
                  <a:pt x="2740" y="659"/>
                </a:lnTo>
                <a:lnTo>
                  <a:pt x="2754" y="689"/>
                </a:lnTo>
                <a:lnTo>
                  <a:pt x="2760" y="702"/>
                </a:lnTo>
                <a:lnTo>
                  <a:pt x="2800" y="761"/>
                </a:lnTo>
                <a:lnTo>
                  <a:pt x="2810" y="777"/>
                </a:lnTo>
                <a:lnTo>
                  <a:pt x="2818" y="795"/>
                </a:lnTo>
                <a:lnTo>
                  <a:pt x="2832" y="831"/>
                </a:lnTo>
                <a:lnTo>
                  <a:pt x="2816" y="835"/>
                </a:lnTo>
                <a:lnTo>
                  <a:pt x="2810" y="837"/>
                </a:lnTo>
                <a:lnTo>
                  <a:pt x="2800" y="842"/>
                </a:lnTo>
                <a:lnTo>
                  <a:pt x="2805" y="862"/>
                </a:lnTo>
                <a:lnTo>
                  <a:pt x="2798" y="867"/>
                </a:lnTo>
                <a:lnTo>
                  <a:pt x="2793" y="874"/>
                </a:lnTo>
                <a:lnTo>
                  <a:pt x="2788" y="878"/>
                </a:lnTo>
                <a:lnTo>
                  <a:pt x="2779" y="884"/>
                </a:lnTo>
                <a:lnTo>
                  <a:pt x="2777" y="888"/>
                </a:lnTo>
                <a:lnTo>
                  <a:pt x="2776" y="893"/>
                </a:lnTo>
                <a:lnTo>
                  <a:pt x="2777" y="896"/>
                </a:lnTo>
                <a:lnTo>
                  <a:pt x="2783" y="899"/>
                </a:lnTo>
                <a:lnTo>
                  <a:pt x="2784" y="901"/>
                </a:lnTo>
                <a:lnTo>
                  <a:pt x="2784" y="902"/>
                </a:lnTo>
                <a:lnTo>
                  <a:pt x="2784" y="905"/>
                </a:lnTo>
                <a:lnTo>
                  <a:pt x="2779" y="905"/>
                </a:lnTo>
                <a:lnTo>
                  <a:pt x="2776" y="905"/>
                </a:lnTo>
                <a:lnTo>
                  <a:pt x="2772" y="905"/>
                </a:lnTo>
                <a:lnTo>
                  <a:pt x="2771" y="912"/>
                </a:lnTo>
                <a:lnTo>
                  <a:pt x="2767" y="923"/>
                </a:lnTo>
                <a:lnTo>
                  <a:pt x="2767" y="927"/>
                </a:lnTo>
                <a:lnTo>
                  <a:pt x="2768" y="927"/>
                </a:lnTo>
                <a:lnTo>
                  <a:pt x="2770" y="931"/>
                </a:lnTo>
                <a:lnTo>
                  <a:pt x="2767" y="932"/>
                </a:lnTo>
                <a:lnTo>
                  <a:pt x="2768" y="950"/>
                </a:lnTo>
                <a:lnTo>
                  <a:pt x="2772" y="952"/>
                </a:lnTo>
                <a:lnTo>
                  <a:pt x="2771" y="954"/>
                </a:lnTo>
                <a:lnTo>
                  <a:pt x="2766" y="984"/>
                </a:lnTo>
                <a:lnTo>
                  <a:pt x="2770" y="985"/>
                </a:lnTo>
                <a:lnTo>
                  <a:pt x="2761" y="1007"/>
                </a:lnTo>
                <a:lnTo>
                  <a:pt x="2757" y="1006"/>
                </a:lnTo>
                <a:lnTo>
                  <a:pt x="2757" y="1009"/>
                </a:lnTo>
                <a:lnTo>
                  <a:pt x="2752" y="1014"/>
                </a:lnTo>
                <a:lnTo>
                  <a:pt x="2739" y="1025"/>
                </a:lnTo>
                <a:lnTo>
                  <a:pt x="2738" y="1027"/>
                </a:lnTo>
                <a:lnTo>
                  <a:pt x="2740" y="1032"/>
                </a:lnTo>
                <a:lnTo>
                  <a:pt x="2751" y="1041"/>
                </a:lnTo>
                <a:lnTo>
                  <a:pt x="2754" y="1045"/>
                </a:lnTo>
                <a:lnTo>
                  <a:pt x="2758" y="1055"/>
                </a:lnTo>
                <a:lnTo>
                  <a:pt x="2763" y="1061"/>
                </a:lnTo>
                <a:lnTo>
                  <a:pt x="2762" y="1064"/>
                </a:lnTo>
                <a:lnTo>
                  <a:pt x="2758" y="1069"/>
                </a:lnTo>
                <a:lnTo>
                  <a:pt x="2758" y="1071"/>
                </a:lnTo>
                <a:lnTo>
                  <a:pt x="2760" y="1087"/>
                </a:lnTo>
                <a:lnTo>
                  <a:pt x="2760" y="1096"/>
                </a:lnTo>
                <a:lnTo>
                  <a:pt x="2752" y="1108"/>
                </a:lnTo>
                <a:lnTo>
                  <a:pt x="2760" y="1109"/>
                </a:lnTo>
                <a:lnTo>
                  <a:pt x="2760" y="1112"/>
                </a:lnTo>
                <a:lnTo>
                  <a:pt x="2747" y="1140"/>
                </a:lnTo>
                <a:lnTo>
                  <a:pt x="2744" y="1138"/>
                </a:lnTo>
                <a:lnTo>
                  <a:pt x="2738" y="1134"/>
                </a:lnTo>
                <a:lnTo>
                  <a:pt x="2739" y="1130"/>
                </a:lnTo>
                <a:lnTo>
                  <a:pt x="2733" y="1129"/>
                </a:lnTo>
                <a:lnTo>
                  <a:pt x="2734" y="1122"/>
                </a:lnTo>
                <a:lnTo>
                  <a:pt x="2728" y="1118"/>
                </a:lnTo>
                <a:lnTo>
                  <a:pt x="2723" y="1110"/>
                </a:lnTo>
                <a:lnTo>
                  <a:pt x="2704" y="1118"/>
                </a:lnTo>
                <a:lnTo>
                  <a:pt x="2703" y="1117"/>
                </a:lnTo>
                <a:lnTo>
                  <a:pt x="2703" y="1113"/>
                </a:lnTo>
                <a:lnTo>
                  <a:pt x="2698" y="1108"/>
                </a:lnTo>
                <a:lnTo>
                  <a:pt x="2698" y="1106"/>
                </a:lnTo>
                <a:lnTo>
                  <a:pt x="2701" y="1099"/>
                </a:lnTo>
                <a:lnTo>
                  <a:pt x="2698" y="1099"/>
                </a:lnTo>
                <a:lnTo>
                  <a:pt x="2697" y="1098"/>
                </a:lnTo>
                <a:lnTo>
                  <a:pt x="2694" y="1099"/>
                </a:lnTo>
                <a:lnTo>
                  <a:pt x="2683" y="1101"/>
                </a:lnTo>
                <a:lnTo>
                  <a:pt x="2680" y="1133"/>
                </a:lnTo>
                <a:lnTo>
                  <a:pt x="2675" y="1144"/>
                </a:lnTo>
                <a:lnTo>
                  <a:pt x="2666" y="1151"/>
                </a:lnTo>
                <a:lnTo>
                  <a:pt x="2659" y="1154"/>
                </a:lnTo>
                <a:lnTo>
                  <a:pt x="2658" y="1156"/>
                </a:lnTo>
                <a:lnTo>
                  <a:pt x="2648" y="1160"/>
                </a:lnTo>
                <a:lnTo>
                  <a:pt x="2645" y="1160"/>
                </a:lnTo>
                <a:lnTo>
                  <a:pt x="2640" y="1161"/>
                </a:lnTo>
                <a:lnTo>
                  <a:pt x="2634" y="1172"/>
                </a:lnTo>
                <a:lnTo>
                  <a:pt x="2634" y="1170"/>
                </a:lnTo>
                <a:lnTo>
                  <a:pt x="2630" y="1167"/>
                </a:lnTo>
                <a:lnTo>
                  <a:pt x="2626" y="1167"/>
                </a:lnTo>
                <a:lnTo>
                  <a:pt x="2626" y="1173"/>
                </a:lnTo>
                <a:lnTo>
                  <a:pt x="2623" y="1174"/>
                </a:lnTo>
                <a:lnTo>
                  <a:pt x="2624" y="1177"/>
                </a:lnTo>
                <a:lnTo>
                  <a:pt x="2622" y="1178"/>
                </a:lnTo>
                <a:lnTo>
                  <a:pt x="2622" y="1179"/>
                </a:lnTo>
                <a:lnTo>
                  <a:pt x="2623" y="1182"/>
                </a:lnTo>
                <a:lnTo>
                  <a:pt x="2622" y="1184"/>
                </a:lnTo>
                <a:lnTo>
                  <a:pt x="2613" y="1188"/>
                </a:lnTo>
                <a:lnTo>
                  <a:pt x="2601" y="1199"/>
                </a:lnTo>
                <a:lnTo>
                  <a:pt x="2601" y="1203"/>
                </a:lnTo>
                <a:lnTo>
                  <a:pt x="2603" y="1213"/>
                </a:lnTo>
                <a:lnTo>
                  <a:pt x="2603" y="1214"/>
                </a:lnTo>
                <a:lnTo>
                  <a:pt x="2597" y="1220"/>
                </a:lnTo>
                <a:lnTo>
                  <a:pt x="2587" y="1229"/>
                </a:lnTo>
                <a:lnTo>
                  <a:pt x="2579" y="1238"/>
                </a:lnTo>
                <a:lnTo>
                  <a:pt x="2574" y="1248"/>
                </a:lnTo>
                <a:lnTo>
                  <a:pt x="2566" y="1268"/>
                </a:lnTo>
                <a:lnTo>
                  <a:pt x="2547" y="1326"/>
                </a:lnTo>
                <a:lnTo>
                  <a:pt x="2542" y="1337"/>
                </a:lnTo>
                <a:lnTo>
                  <a:pt x="2535" y="1349"/>
                </a:lnTo>
                <a:lnTo>
                  <a:pt x="2489" y="1402"/>
                </a:lnTo>
                <a:lnTo>
                  <a:pt x="2480" y="1413"/>
                </a:lnTo>
                <a:lnTo>
                  <a:pt x="2483" y="1415"/>
                </a:lnTo>
                <a:lnTo>
                  <a:pt x="2491" y="1423"/>
                </a:lnTo>
                <a:lnTo>
                  <a:pt x="2514" y="1431"/>
                </a:lnTo>
                <a:lnTo>
                  <a:pt x="2519" y="1434"/>
                </a:lnTo>
                <a:lnTo>
                  <a:pt x="2533" y="1449"/>
                </a:lnTo>
                <a:lnTo>
                  <a:pt x="2537" y="1454"/>
                </a:lnTo>
                <a:lnTo>
                  <a:pt x="2536" y="1456"/>
                </a:lnTo>
                <a:lnTo>
                  <a:pt x="2538" y="1456"/>
                </a:lnTo>
                <a:lnTo>
                  <a:pt x="2547" y="1471"/>
                </a:lnTo>
                <a:lnTo>
                  <a:pt x="2548" y="1470"/>
                </a:lnTo>
                <a:lnTo>
                  <a:pt x="2543" y="1482"/>
                </a:lnTo>
                <a:lnTo>
                  <a:pt x="2539" y="1488"/>
                </a:lnTo>
                <a:lnTo>
                  <a:pt x="2541" y="1490"/>
                </a:lnTo>
                <a:lnTo>
                  <a:pt x="2536" y="1499"/>
                </a:lnTo>
                <a:lnTo>
                  <a:pt x="2530" y="1507"/>
                </a:lnTo>
                <a:lnTo>
                  <a:pt x="2531" y="1509"/>
                </a:lnTo>
                <a:lnTo>
                  <a:pt x="2528" y="1523"/>
                </a:lnTo>
                <a:lnTo>
                  <a:pt x="2536" y="1529"/>
                </a:lnTo>
                <a:lnTo>
                  <a:pt x="2558" y="1535"/>
                </a:lnTo>
                <a:lnTo>
                  <a:pt x="2576" y="1547"/>
                </a:lnTo>
                <a:lnTo>
                  <a:pt x="2598" y="1555"/>
                </a:lnTo>
                <a:lnTo>
                  <a:pt x="2616" y="1565"/>
                </a:lnTo>
                <a:lnTo>
                  <a:pt x="2638" y="1572"/>
                </a:lnTo>
                <a:lnTo>
                  <a:pt x="2661" y="1577"/>
                </a:lnTo>
                <a:lnTo>
                  <a:pt x="2677" y="1587"/>
                </a:lnTo>
                <a:lnTo>
                  <a:pt x="2686" y="1591"/>
                </a:lnTo>
                <a:lnTo>
                  <a:pt x="2696" y="1598"/>
                </a:lnTo>
                <a:lnTo>
                  <a:pt x="2699" y="1599"/>
                </a:lnTo>
                <a:lnTo>
                  <a:pt x="2697" y="1610"/>
                </a:lnTo>
                <a:lnTo>
                  <a:pt x="2690" y="1619"/>
                </a:lnTo>
                <a:lnTo>
                  <a:pt x="2680" y="1630"/>
                </a:lnTo>
                <a:lnTo>
                  <a:pt x="2680" y="1634"/>
                </a:lnTo>
                <a:lnTo>
                  <a:pt x="2686" y="1634"/>
                </a:lnTo>
                <a:lnTo>
                  <a:pt x="2682" y="1653"/>
                </a:lnTo>
                <a:lnTo>
                  <a:pt x="2682" y="1658"/>
                </a:lnTo>
                <a:lnTo>
                  <a:pt x="2685" y="1662"/>
                </a:lnTo>
                <a:lnTo>
                  <a:pt x="2682" y="1664"/>
                </a:lnTo>
                <a:lnTo>
                  <a:pt x="2675" y="1679"/>
                </a:lnTo>
                <a:lnTo>
                  <a:pt x="2669" y="1690"/>
                </a:lnTo>
                <a:lnTo>
                  <a:pt x="2666" y="1694"/>
                </a:lnTo>
                <a:lnTo>
                  <a:pt x="2664" y="1696"/>
                </a:lnTo>
                <a:lnTo>
                  <a:pt x="2664" y="1701"/>
                </a:lnTo>
                <a:lnTo>
                  <a:pt x="2666" y="1705"/>
                </a:lnTo>
                <a:lnTo>
                  <a:pt x="2667" y="1706"/>
                </a:lnTo>
                <a:lnTo>
                  <a:pt x="2669" y="1711"/>
                </a:lnTo>
                <a:lnTo>
                  <a:pt x="2670" y="1712"/>
                </a:lnTo>
                <a:lnTo>
                  <a:pt x="2662" y="1712"/>
                </a:lnTo>
                <a:lnTo>
                  <a:pt x="2660" y="1726"/>
                </a:lnTo>
                <a:lnTo>
                  <a:pt x="2659" y="1733"/>
                </a:lnTo>
                <a:lnTo>
                  <a:pt x="2653" y="1731"/>
                </a:lnTo>
                <a:lnTo>
                  <a:pt x="2649" y="1743"/>
                </a:lnTo>
                <a:lnTo>
                  <a:pt x="2649" y="1748"/>
                </a:lnTo>
                <a:lnTo>
                  <a:pt x="2645" y="1748"/>
                </a:lnTo>
                <a:lnTo>
                  <a:pt x="2645" y="1756"/>
                </a:lnTo>
                <a:lnTo>
                  <a:pt x="2642" y="1758"/>
                </a:lnTo>
                <a:lnTo>
                  <a:pt x="2646" y="1760"/>
                </a:lnTo>
                <a:lnTo>
                  <a:pt x="2644" y="1764"/>
                </a:lnTo>
                <a:lnTo>
                  <a:pt x="2640" y="1762"/>
                </a:lnTo>
                <a:lnTo>
                  <a:pt x="2634" y="1760"/>
                </a:lnTo>
                <a:lnTo>
                  <a:pt x="2626" y="1778"/>
                </a:lnTo>
                <a:lnTo>
                  <a:pt x="2618" y="1784"/>
                </a:lnTo>
                <a:lnTo>
                  <a:pt x="2616" y="1789"/>
                </a:lnTo>
                <a:lnTo>
                  <a:pt x="2611" y="1794"/>
                </a:lnTo>
                <a:lnTo>
                  <a:pt x="2605" y="1791"/>
                </a:lnTo>
                <a:lnTo>
                  <a:pt x="2602" y="1792"/>
                </a:lnTo>
                <a:lnTo>
                  <a:pt x="2592" y="1788"/>
                </a:lnTo>
                <a:lnTo>
                  <a:pt x="2569" y="1786"/>
                </a:lnTo>
                <a:lnTo>
                  <a:pt x="2560" y="1785"/>
                </a:lnTo>
                <a:lnTo>
                  <a:pt x="2560" y="1791"/>
                </a:lnTo>
                <a:lnTo>
                  <a:pt x="2560" y="1792"/>
                </a:lnTo>
                <a:lnTo>
                  <a:pt x="2562" y="1796"/>
                </a:lnTo>
                <a:lnTo>
                  <a:pt x="2562" y="1799"/>
                </a:lnTo>
                <a:lnTo>
                  <a:pt x="2559" y="1801"/>
                </a:lnTo>
                <a:lnTo>
                  <a:pt x="2558" y="1805"/>
                </a:lnTo>
                <a:lnTo>
                  <a:pt x="2558" y="1812"/>
                </a:lnTo>
                <a:lnTo>
                  <a:pt x="2557" y="1815"/>
                </a:lnTo>
                <a:lnTo>
                  <a:pt x="2557" y="1829"/>
                </a:lnTo>
                <a:lnTo>
                  <a:pt x="2557" y="1831"/>
                </a:lnTo>
                <a:lnTo>
                  <a:pt x="2555" y="1832"/>
                </a:lnTo>
                <a:lnTo>
                  <a:pt x="2543" y="1826"/>
                </a:lnTo>
                <a:lnTo>
                  <a:pt x="2533" y="1826"/>
                </a:lnTo>
                <a:lnTo>
                  <a:pt x="2532" y="1827"/>
                </a:lnTo>
                <a:lnTo>
                  <a:pt x="2528" y="1838"/>
                </a:lnTo>
                <a:lnTo>
                  <a:pt x="2526" y="1840"/>
                </a:lnTo>
                <a:lnTo>
                  <a:pt x="2521" y="1843"/>
                </a:lnTo>
                <a:lnTo>
                  <a:pt x="2517" y="1848"/>
                </a:lnTo>
                <a:lnTo>
                  <a:pt x="2514" y="1854"/>
                </a:lnTo>
                <a:lnTo>
                  <a:pt x="2509" y="1854"/>
                </a:lnTo>
                <a:lnTo>
                  <a:pt x="2507" y="1856"/>
                </a:lnTo>
                <a:lnTo>
                  <a:pt x="2506" y="1861"/>
                </a:lnTo>
                <a:lnTo>
                  <a:pt x="2506" y="1871"/>
                </a:lnTo>
                <a:lnTo>
                  <a:pt x="2504" y="1877"/>
                </a:lnTo>
                <a:lnTo>
                  <a:pt x="2505" y="1881"/>
                </a:lnTo>
                <a:lnTo>
                  <a:pt x="2504" y="1886"/>
                </a:lnTo>
                <a:lnTo>
                  <a:pt x="2505" y="1887"/>
                </a:lnTo>
                <a:lnTo>
                  <a:pt x="2507" y="1887"/>
                </a:lnTo>
                <a:lnTo>
                  <a:pt x="2507" y="1893"/>
                </a:lnTo>
                <a:lnTo>
                  <a:pt x="2522" y="1898"/>
                </a:lnTo>
                <a:lnTo>
                  <a:pt x="2523" y="1902"/>
                </a:lnTo>
                <a:lnTo>
                  <a:pt x="2522" y="1907"/>
                </a:lnTo>
                <a:lnTo>
                  <a:pt x="2520" y="1911"/>
                </a:lnTo>
                <a:lnTo>
                  <a:pt x="2514" y="1916"/>
                </a:lnTo>
                <a:lnTo>
                  <a:pt x="2505" y="1918"/>
                </a:lnTo>
                <a:lnTo>
                  <a:pt x="2496" y="1918"/>
                </a:lnTo>
                <a:lnTo>
                  <a:pt x="2491" y="1921"/>
                </a:lnTo>
                <a:lnTo>
                  <a:pt x="2489" y="1923"/>
                </a:lnTo>
                <a:lnTo>
                  <a:pt x="2487" y="1922"/>
                </a:lnTo>
                <a:lnTo>
                  <a:pt x="2477" y="1948"/>
                </a:lnTo>
                <a:lnTo>
                  <a:pt x="2479" y="1948"/>
                </a:lnTo>
                <a:lnTo>
                  <a:pt x="2493" y="1950"/>
                </a:lnTo>
                <a:lnTo>
                  <a:pt x="2494" y="1951"/>
                </a:lnTo>
                <a:lnTo>
                  <a:pt x="2498" y="1951"/>
                </a:lnTo>
                <a:lnTo>
                  <a:pt x="2510" y="1949"/>
                </a:lnTo>
                <a:lnTo>
                  <a:pt x="2517" y="1948"/>
                </a:lnTo>
                <a:lnTo>
                  <a:pt x="2523" y="1949"/>
                </a:lnTo>
                <a:lnTo>
                  <a:pt x="2536" y="1953"/>
                </a:lnTo>
                <a:lnTo>
                  <a:pt x="2562" y="1964"/>
                </a:lnTo>
                <a:lnTo>
                  <a:pt x="2573" y="1970"/>
                </a:lnTo>
                <a:lnTo>
                  <a:pt x="2575" y="1973"/>
                </a:lnTo>
                <a:lnTo>
                  <a:pt x="2578" y="1978"/>
                </a:lnTo>
                <a:lnTo>
                  <a:pt x="2579" y="1985"/>
                </a:lnTo>
                <a:lnTo>
                  <a:pt x="2584" y="1986"/>
                </a:lnTo>
                <a:lnTo>
                  <a:pt x="2596" y="1986"/>
                </a:lnTo>
                <a:lnTo>
                  <a:pt x="2614" y="1988"/>
                </a:lnTo>
                <a:lnTo>
                  <a:pt x="2644" y="1993"/>
                </a:lnTo>
                <a:lnTo>
                  <a:pt x="2645" y="1993"/>
                </a:lnTo>
                <a:lnTo>
                  <a:pt x="2648" y="1997"/>
                </a:lnTo>
                <a:lnTo>
                  <a:pt x="2651" y="2002"/>
                </a:lnTo>
                <a:lnTo>
                  <a:pt x="2665" y="2017"/>
                </a:lnTo>
                <a:lnTo>
                  <a:pt x="2660" y="2026"/>
                </a:lnTo>
                <a:lnTo>
                  <a:pt x="2651" y="2028"/>
                </a:lnTo>
                <a:lnTo>
                  <a:pt x="2639" y="2033"/>
                </a:lnTo>
                <a:lnTo>
                  <a:pt x="2629" y="2034"/>
                </a:lnTo>
                <a:lnTo>
                  <a:pt x="2626" y="2037"/>
                </a:lnTo>
                <a:lnTo>
                  <a:pt x="2621" y="2045"/>
                </a:lnTo>
                <a:lnTo>
                  <a:pt x="2614" y="2050"/>
                </a:lnTo>
                <a:lnTo>
                  <a:pt x="2613" y="2055"/>
                </a:lnTo>
                <a:lnTo>
                  <a:pt x="2608" y="2060"/>
                </a:lnTo>
                <a:lnTo>
                  <a:pt x="2607" y="2063"/>
                </a:lnTo>
                <a:lnTo>
                  <a:pt x="2608" y="2067"/>
                </a:lnTo>
                <a:lnTo>
                  <a:pt x="2603" y="2072"/>
                </a:lnTo>
                <a:lnTo>
                  <a:pt x="2576" y="2081"/>
                </a:lnTo>
                <a:lnTo>
                  <a:pt x="2566" y="2087"/>
                </a:lnTo>
                <a:lnTo>
                  <a:pt x="2558" y="2089"/>
                </a:lnTo>
                <a:lnTo>
                  <a:pt x="2557" y="2092"/>
                </a:lnTo>
                <a:lnTo>
                  <a:pt x="2553" y="2092"/>
                </a:lnTo>
                <a:lnTo>
                  <a:pt x="2551" y="2093"/>
                </a:lnTo>
                <a:lnTo>
                  <a:pt x="2549" y="2094"/>
                </a:lnTo>
                <a:lnTo>
                  <a:pt x="2546" y="2095"/>
                </a:lnTo>
                <a:lnTo>
                  <a:pt x="2537" y="2101"/>
                </a:lnTo>
                <a:lnTo>
                  <a:pt x="2523" y="2110"/>
                </a:lnTo>
                <a:lnTo>
                  <a:pt x="2523" y="2114"/>
                </a:lnTo>
                <a:lnTo>
                  <a:pt x="2522" y="2116"/>
                </a:lnTo>
                <a:lnTo>
                  <a:pt x="2519" y="2119"/>
                </a:lnTo>
                <a:lnTo>
                  <a:pt x="2516" y="2121"/>
                </a:lnTo>
                <a:lnTo>
                  <a:pt x="2515" y="2122"/>
                </a:lnTo>
                <a:lnTo>
                  <a:pt x="2517" y="2132"/>
                </a:lnTo>
                <a:lnTo>
                  <a:pt x="2514" y="2145"/>
                </a:lnTo>
                <a:lnTo>
                  <a:pt x="2514" y="2147"/>
                </a:lnTo>
                <a:lnTo>
                  <a:pt x="2512" y="2157"/>
                </a:lnTo>
                <a:lnTo>
                  <a:pt x="2505" y="2166"/>
                </a:lnTo>
                <a:lnTo>
                  <a:pt x="2501" y="2168"/>
                </a:lnTo>
                <a:lnTo>
                  <a:pt x="2495" y="2174"/>
                </a:lnTo>
                <a:lnTo>
                  <a:pt x="2489" y="2178"/>
                </a:lnTo>
                <a:lnTo>
                  <a:pt x="2479" y="2182"/>
                </a:lnTo>
                <a:lnTo>
                  <a:pt x="2474" y="2182"/>
                </a:lnTo>
                <a:lnTo>
                  <a:pt x="2471" y="2182"/>
                </a:lnTo>
                <a:lnTo>
                  <a:pt x="2467" y="2184"/>
                </a:lnTo>
                <a:lnTo>
                  <a:pt x="2464" y="2186"/>
                </a:lnTo>
                <a:lnTo>
                  <a:pt x="2457" y="2185"/>
                </a:lnTo>
                <a:lnTo>
                  <a:pt x="2432" y="2189"/>
                </a:lnTo>
                <a:lnTo>
                  <a:pt x="2424" y="2194"/>
                </a:lnTo>
                <a:lnTo>
                  <a:pt x="2420" y="2195"/>
                </a:lnTo>
                <a:lnTo>
                  <a:pt x="2394" y="2191"/>
                </a:lnTo>
                <a:lnTo>
                  <a:pt x="2367" y="2190"/>
                </a:lnTo>
                <a:lnTo>
                  <a:pt x="2366" y="2191"/>
                </a:lnTo>
                <a:lnTo>
                  <a:pt x="2363" y="2191"/>
                </a:lnTo>
                <a:lnTo>
                  <a:pt x="2359" y="2193"/>
                </a:lnTo>
                <a:lnTo>
                  <a:pt x="2347" y="2198"/>
                </a:lnTo>
                <a:lnTo>
                  <a:pt x="2343" y="2200"/>
                </a:lnTo>
                <a:lnTo>
                  <a:pt x="2322" y="2163"/>
                </a:lnTo>
                <a:lnTo>
                  <a:pt x="2304" y="2164"/>
                </a:lnTo>
                <a:lnTo>
                  <a:pt x="2298" y="2177"/>
                </a:lnTo>
                <a:lnTo>
                  <a:pt x="2299" y="2189"/>
                </a:lnTo>
                <a:lnTo>
                  <a:pt x="2302" y="2204"/>
                </a:lnTo>
                <a:lnTo>
                  <a:pt x="2308" y="2252"/>
                </a:lnTo>
                <a:lnTo>
                  <a:pt x="2322" y="2297"/>
                </a:lnTo>
                <a:lnTo>
                  <a:pt x="2344" y="2323"/>
                </a:lnTo>
                <a:lnTo>
                  <a:pt x="2346" y="2354"/>
                </a:lnTo>
                <a:lnTo>
                  <a:pt x="2359" y="2396"/>
                </a:lnTo>
                <a:lnTo>
                  <a:pt x="2360" y="2402"/>
                </a:lnTo>
                <a:lnTo>
                  <a:pt x="2368" y="2422"/>
                </a:lnTo>
                <a:lnTo>
                  <a:pt x="2375" y="2430"/>
                </a:lnTo>
                <a:lnTo>
                  <a:pt x="2381" y="2444"/>
                </a:lnTo>
                <a:lnTo>
                  <a:pt x="2387" y="2459"/>
                </a:lnTo>
                <a:lnTo>
                  <a:pt x="2388" y="2466"/>
                </a:lnTo>
                <a:lnTo>
                  <a:pt x="2391" y="2473"/>
                </a:lnTo>
                <a:lnTo>
                  <a:pt x="2388" y="2507"/>
                </a:lnTo>
                <a:lnTo>
                  <a:pt x="2372" y="2505"/>
                </a:lnTo>
                <a:lnTo>
                  <a:pt x="2362" y="2500"/>
                </a:lnTo>
                <a:lnTo>
                  <a:pt x="2357" y="2494"/>
                </a:lnTo>
                <a:lnTo>
                  <a:pt x="2356" y="2494"/>
                </a:lnTo>
                <a:lnTo>
                  <a:pt x="2350" y="2497"/>
                </a:lnTo>
                <a:lnTo>
                  <a:pt x="2346" y="2500"/>
                </a:lnTo>
                <a:lnTo>
                  <a:pt x="2344" y="2502"/>
                </a:lnTo>
                <a:lnTo>
                  <a:pt x="2336" y="2500"/>
                </a:lnTo>
                <a:lnTo>
                  <a:pt x="2322" y="2504"/>
                </a:lnTo>
                <a:lnTo>
                  <a:pt x="2319" y="2502"/>
                </a:lnTo>
                <a:lnTo>
                  <a:pt x="2308" y="2497"/>
                </a:lnTo>
                <a:lnTo>
                  <a:pt x="2307" y="2498"/>
                </a:lnTo>
                <a:lnTo>
                  <a:pt x="2306" y="2502"/>
                </a:lnTo>
                <a:lnTo>
                  <a:pt x="2306" y="2504"/>
                </a:lnTo>
                <a:lnTo>
                  <a:pt x="2306" y="2509"/>
                </a:lnTo>
                <a:lnTo>
                  <a:pt x="2303" y="2511"/>
                </a:lnTo>
                <a:lnTo>
                  <a:pt x="2301" y="2513"/>
                </a:lnTo>
                <a:lnTo>
                  <a:pt x="2298" y="2513"/>
                </a:lnTo>
                <a:lnTo>
                  <a:pt x="2296" y="2514"/>
                </a:lnTo>
                <a:lnTo>
                  <a:pt x="2295" y="2516"/>
                </a:lnTo>
                <a:lnTo>
                  <a:pt x="2295" y="2519"/>
                </a:lnTo>
                <a:lnTo>
                  <a:pt x="2288" y="2519"/>
                </a:lnTo>
                <a:lnTo>
                  <a:pt x="2286" y="2520"/>
                </a:lnTo>
                <a:lnTo>
                  <a:pt x="2285" y="2520"/>
                </a:lnTo>
                <a:lnTo>
                  <a:pt x="2270" y="2518"/>
                </a:lnTo>
                <a:lnTo>
                  <a:pt x="2269" y="2514"/>
                </a:lnTo>
                <a:lnTo>
                  <a:pt x="2250" y="2514"/>
                </a:lnTo>
                <a:lnTo>
                  <a:pt x="2245" y="2513"/>
                </a:lnTo>
                <a:lnTo>
                  <a:pt x="2243" y="2509"/>
                </a:lnTo>
                <a:lnTo>
                  <a:pt x="2240" y="2508"/>
                </a:lnTo>
                <a:lnTo>
                  <a:pt x="2237" y="2507"/>
                </a:lnTo>
                <a:lnTo>
                  <a:pt x="2234" y="2508"/>
                </a:lnTo>
                <a:lnTo>
                  <a:pt x="2234" y="2511"/>
                </a:lnTo>
                <a:lnTo>
                  <a:pt x="2233" y="2511"/>
                </a:lnTo>
                <a:lnTo>
                  <a:pt x="2232" y="2514"/>
                </a:lnTo>
                <a:lnTo>
                  <a:pt x="2232" y="2516"/>
                </a:lnTo>
                <a:lnTo>
                  <a:pt x="2232" y="2519"/>
                </a:lnTo>
                <a:lnTo>
                  <a:pt x="2233" y="2523"/>
                </a:lnTo>
                <a:lnTo>
                  <a:pt x="2228" y="2526"/>
                </a:lnTo>
                <a:lnTo>
                  <a:pt x="2228" y="2529"/>
                </a:lnTo>
                <a:lnTo>
                  <a:pt x="2229" y="2531"/>
                </a:lnTo>
                <a:lnTo>
                  <a:pt x="2227" y="2535"/>
                </a:lnTo>
                <a:lnTo>
                  <a:pt x="2223" y="2537"/>
                </a:lnTo>
                <a:lnTo>
                  <a:pt x="2221" y="2542"/>
                </a:lnTo>
                <a:lnTo>
                  <a:pt x="2218" y="2543"/>
                </a:lnTo>
                <a:lnTo>
                  <a:pt x="2216" y="2550"/>
                </a:lnTo>
                <a:lnTo>
                  <a:pt x="2217" y="2552"/>
                </a:lnTo>
                <a:lnTo>
                  <a:pt x="2215" y="2553"/>
                </a:lnTo>
                <a:lnTo>
                  <a:pt x="2216" y="2556"/>
                </a:lnTo>
                <a:lnTo>
                  <a:pt x="2215" y="2557"/>
                </a:lnTo>
                <a:lnTo>
                  <a:pt x="2212" y="2559"/>
                </a:lnTo>
                <a:lnTo>
                  <a:pt x="2208" y="2558"/>
                </a:lnTo>
                <a:lnTo>
                  <a:pt x="2208" y="2562"/>
                </a:lnTo>
                <a:lnTo>
                  <a:pt x="2206" y="2563"/>
                </a:lnTo>
                <a:lnTo>
                  <a:pt x="2206" y="2567"/>
                </a:lnTo>
                <a:lnTo>
                  <a:pt x="2204" y="2567"/>
                </a:lnTo>
                <a:lnTo>
                  <a:pt x="2201" y="2571"/>
                </a:lnTo>
                <a:lnTo>
                  <a:pt x="2197" y="2572"/>
                </a:lnTo>
                <a:lnTo>
                  <a:pt x="2191" y="2571"/>
                </a:lnTo>
                <a:lnTo>
                  <a:pt x="2188" y="2572"/>
                </a:lnTo>
                <a:lnTo>
                  <a:pt x="2179" y="2573"/>
                </a:lnTo>
                <a:lnTo>
                  <a:pt x="2170" y="2574"/>
                </a:lnTo>
                <a:lnTo>
                  <a:pt x="2169" y="2575"/>
                </a:lnTo>
                <a:lnTo>
                  <a:pt x="2168" y="2575"/>
                </a:lnTo>
                <a:lnTo>
                  <a:pt x="2159" y="2582"/>
                </a:lnTo>
                <a:lnTo>
                  <a:pt x="2153" y="2583"/>
                </a:lnTo>
                <a:lnTo>
                  <a:pt x="2149" y="2585"/>
                </a:lnTo>
                <a:lnTo>
                  <a:pt x="2146" y="2587"/>
                </a:lnTo>
                <a:lnTo>
                  <a:pt x="2142" y="2588"/>
                </a:lnTo>
                <a:lnTo>
                  <a:pt x="2140" y="2593"/>
                </a:lnTo>
                <a:lnTo>
                  <a:pt x="2128" y="2590"/>
                </a:lnTo>
                <a:lnTo>
                  <a:pt x="2120" y="2590"/>
                </a:lnTo>
                <a:lnTo>
                  <a:pt x="2105" y="2595"/>
                </a:lnTo>
                <a:lnTo>
                  <a:pt x="2104" y="2591"/>
                </a:lnTo>
                <a:lnTo>
                  <a:pt x="2103" y="2593"/>
                </a:lnTo>
                <a:lnTo>
                  <a:pt x="2099" y="2595"/>
                </a:lnTo>
                <a:lnTo>
                  <a:pt x="2096" y="2600"/>
                </a:lnTo>
                <a:lnTo>
                  <a:pt x="2092" y="2603"/>
                </a:lnTo>
                <a:lnTo>
                  <a:pt x="2085" y="2606"/>
                </a:lnTo>
                <a:lnTo>
                  <a:pt x="2079" y="2607"/>
                </a:lnTo>
                <a:lnTo>
                  <a:pt x="2085" y="2631"/>
                </a:lnTo>
                <a:lnTo>
                  <a:pt x="2074" y="2632"/>
                </a:lnTo>
                <a:lnTo>
                  <a:pt x="2058" y="2639"/>
                </a:lnTo>
                <a:lnTo>
                  <a:pt x="2048" y="2639"/>
                </a:lnTo>
                <a:lnTo>
                  <a:pt x="2025" y="2641"/>
                </a:lnTo>
                <a:lnTo>
                  <a:pt x="2023" y="2646"/>
                </a:lnTo>
                <a:lnTo>
                  <a:pt x="2021" y="2648"/>
                </a:lnTo>
                <a:lnTo>
                  <a:pt x="2023" y="2657"/>
                </a:lnTo>
                <a:lnTo>
                  <a:pt x="2029" y="2667"/>
                </a:lnTo>
                <a:lnTo>
                  <a:pt x="2031" y="2675"/>
                </a:lnTo>
                <a:lnTo>
                  <a:pt x="2035" y="2699"/>
                </a:lnTo>
                <a:lnTo>
                  <a:pt x="2039" y="2723"/>
                </a:lnTo>
                <a:lnTo>
                  <a:pt x="2042" y="2743"/>
                </a:lnTo>
                <a:lnTo>
                  <a:pt x="2023" y="2745"/>
                </a:lnTo>
                <a:lnTo>
                  <a:pt x="2021" y="2744"/>
                </a:lnTo>
                <a:lnTo>
                  <a:pt x="2019" y="2737"/>
                </a:lnTo>
                <a:lnTo>
                  <a:pt x="2012" y="2738"/>
                </a:lnTo>
                <a:lnTo>
                  <a:pt x="1997" y="2732"/>
                </a:lnTo>
                <a:lnTo>
                  <a:pt x="1991" y="2728"/>
                </a:lnTo>
                <a:lnTo>
                  <a:pt x="1984" y="2729"/>
                </a:lnTo>
                <a:lnTo>
                  <a:pt x="1961" y="2697"/>
                </a:lnTo>
                <a:lnTo>
                  <a:pt x="1956" y="2691"/>
                </a:lnTo>
                <a:lnTo>
                  <a:pt x="1954" y="2689"/>
                </a:lnTo>
                <a:lnTo>
                  <a:pt x="1948" y="2690"/>
                </a:lnTo>
                <a:lnTo>
                  <a:pt x="1949" y="2684"/>
                </a:lnTo>
                <a:lnTo>
                  <a:pt x="1951" y="2680"/>
                </a:lnTo>
                <a:lnTo>
                  <a:pt x="1955" y="2679"/>
                </a:lnTo>
                <a:lnTo>
                  <a:pt x="1956" y="2678"/>
                </a:lnTo>
                <a:lnTo>
                  <a:pt x="1950" y="2674"/>
                </a:lnTo>
                <a:lnTo>
                  <a:pt x="1945" y="2668"/>
                </a:lnTo>
                <a:lnTo>
                  <a:pt x="1946" y="2667"/>
                </a:lnTo>
                <a:lnTo>
                  <a:pt x="1945" y="2665"/>
                </a:lnTo>
                <a:lnTo>
                  <a:pt x="1940" y="2655"/>
                </a:lnTo>
                <a:lnTo>
                  <a:pt x="1938" y="2659"/>
                </a:lnTo>
                <a:lnTo>
                  <a:pt x="1935" y="2660"/>
                </a:lnTo>
                <a:lnTo>
                  <a:pt x="1934" y="2658"/>
                </a:lnTo>
                <a:lnTo>
                  <a:pt x="1929" y="2659"/>
                </a:lnTo>
                <a:lnTo>
                  <a:pt x="1923" y="2643"/>
                </a:lnTo>
                <a:lnTo>
                  <a:pt x="1922" y="2639"/>
                </a:lnTo>
                <a:lnTo>
                  <a:pt x="1916" y="2637"/>
                </a:lnTo>
                <a:lnTo>
                  <a:pt x="1895" y="2633"/>
                </a:lnTo>
                <a:lnTo>
                  <a:pt x="1891" y="2631"/>
                </a:lnTo>
                <a:lnTo>
                  <a:pt x="1889" y="2628"/>
                </a:lnTo>
                <a:lnTo>
                  <a:pt x="1886" y="2625"/>
                </a:lnTo>
                <a:lnTo>
                  <a:pt x="1885" y="2622"/>
                </a:lnTo>
                <a:lnTo>
                  <a:pt x="1884" y="2610"/>
                </a:lnTo>
                <a:lnTo>
                  <a:pt x="1880" y="2595"/>
                </a:lnTo>
                <a:lnTo>
                  <a:pt x="1880" y="2590"/>
                </a:lnTo>
                <a:lnTo>
                  <a:pt x="1877" y="2574"/>
                </a:lnTo>
                <a:lnTo>
                  <a:pt x="1871" y="2545"/>
                </a:lnTo>
                <a:lnTo>
                  <a:pt x="1868" y="2543"/>
                </a:lnTo>
                <a:lnTo>
                  <a:pt x="1860" y="253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fr-FR" altLang="zh-CN" dirty="0"/>
              <a:t>Nice-Côte d'Azur </a:t>
            </a:r>
            <a:r>
              <a:rPr lang="fr-FR" altLang="zh-CN" dirty="0" err="1"/>
              <a:t>Metropolitan</a:t>
            </a:r>
            <a:r>
              <a:rPr lang="fr-FR" altLang="zh-CN" dirty="0"/>
              <a:t> Area </a:t>
            </a:r>
            <a:br>
              <a:rPr lang="fr-FR" altLang="zh-CN" dirty="0"/>
            </a:br>
            <a:r>
              <a:rPr lang="fr-FR" altLang="zh-CN" dirty="0"/>
              <a:t>(Métropole Nice Côte d'Azur)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F4494DA-A910-EBBA-A7DC-8337FBFB0A2D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082825"/>
            <a:ext cx="2606343" cy="3811417"/>
          </a:xfrm>
          <a:custGeom>
            <a:avLst/>
            <a:gdLst>
              <a:gd name="T0" fmla="*/ 1717 w 2803"/>
              <a:gd name="T1" fmla="*/ 4044 h 4099"/>
              <a:gd name="T2" fmla="*/ 1578 w 2803"/>
              <a:gd name="T3" fmla="*/ 3952 h 4099"/>
              <a:gd name="T4" fmla="*/ 1568 w 2803"/>
              <a:gd name="T5" fmla="*/ 3719 h 4099"/>
              <a:gd name="T6" fmla="*/ 1384 w 2803"/>
              <a:gd name="T7" fmla="*/ 3645 h 4099"/>
              <a:gd name="T8" fmla="*/ 1358 w 2803"/>
              <a:gd name="T9" fmla="*/ 3362 h 4099"/>
              <a:gd name="T10" fmla="*/ 1582 w 2803"/>
              <a:gd name="T11" fmla="*/ 3208 h 4099"/>
              <a:gd name="T12" fmla="*/ 1620 w 2803"/>
              <a:gd name="T13" fmla="*/ 2990 h 4099"/>
              <a:gd name="T14" fmla="*/ 1588 w 2803"/>
              <a:gd name="T15" fmla="*/ 2823 h 4099"/>
              <a:gd name="T16" fmla="*/ 1752 w 2803"/>
              <a:gd name="T17" fmla="*/ 2745 h 4099"/>
              <a:gd name="T18" fmla="*/ 1770 w 2803"/>
              <a:gd name="T19" fmla="*/ 2535 h 4099"/>
              <a:gd name="T20" fmla="*/ 1599 w 2803"/>
              <a:gd name="T21" fmla="*/ 2373 h 4099"/>
              <a:gd name="T22" fmla="*/ 1464 w 2803"/>
              <a:gd name="T23" fmla="*/ 2264 h 4099"/>
              <a:gd name="T24" fmla="*/ 1208 w 2803"/>
              <a:gd name="T25" fmla="*/ 1949 h 4099"/>
              <a:gd name="T26" fmla="*/ 1043 w 2803"/>
              <a:gd name="T27" fmla="*/ 1567 h 4099"/>
              <a:gd name="T28" fmla="*/ 936 w 2803"/>
              <a:gd name="T29" fmla="*/ 1317 h 4099"/>
              <a:gd name="T30" fmla="*/ 794 w 2803"/>
              <a:gd name="T31" fmla="*/ 1155 h 4099"/>
              <a:gd name="T32" fmla="*/ 596 w 2803"/>
              <a:gd name="T33" fmla="*/ 993 h 4099"/>
              <a:gd name="T34" fmla="*/ 393 w 2803"/>
              <a:gd name="T35" fmla="*/ 1050 h 4099"/>
              <a:gd name="T36" fmla="*/ 115 w 2803"/>
              <a:gd name="T37" fmla="*/ 823 h 4099"/>
              <a:gd name="T38" fmla="*/ 1 w 2803"/>
              <a:gd name="T39" fmla="*/ 444 h 4099"/>
              <a:gd name="T40" fmla="*/ 158 w 2803"/>
              <a:gd name="T41" fmla="*/ 152 h 4099"/>
              <a:gd name="T42" fmla="*/ 438 w 2803"/>
              <a:gd name="T43" fmla="*/ 13 h 4099"/>
              <a:gd name="T44" fmla="*/ 609 w 2803"/>
              <a:gd name="T45" fmla="*/ 175 h 4099"/>
              <a:gd name="T46" fmla="*/ 766 w 2803"/>
              <a:gd name="T47" fmla="*/ 386 h 4099"/>
              <a:gd name="T48" fmla="*/ 874 w 2803"/>
              <a:gd name="T49" fmla="*/ 534 h 4099"/>
              <a:gd name="T50" fmla="*/ 1059 w 2803"/>
              <a:gd name="T51" fmla="*/ 759 h 4099"/>
              <a:gd name="T52" fmla="*/ 1282 w 2803"/>
              <a:gd name="T53" fmla="*/ 761 h 4099"/>
              <a:gd name="T54" fmla="*/ 1560 w 2803"/>
              <a:gd name="T55" fmla="*/ 853 h 4099"/>
              <a:gd name="T56" fmla="*/ 1746 w 2803"/>
              <a:gd name="T57" fmla="*/ 939 h 4099"/>
              <a:gd name="T58" fmla="*/ 1915 w 2803"/>
              <a:gd name="T59" fmla="*/ 1009 h 4099"/>
              <a:gd name="T60" fmla="*/ 2106 w 2803"/>
              <a:gd name="T61" fmla="*/ 1185 h 4099"/>
              <a:gd name="T62" fmla="*/ 2304 w 2803"/>
              <a:gd name="T63" fmla="*/ 1158 h 4099"/>
              <a:gd name="T64" fmla="*/ 2449 w 2803"/>
              <a:gd name="T65" fmla="*/ 1304 h 4099"/>
              <a:gd name="T66" fmla="*/ 2713 w 2803"/>
              <a:gd name="T67" fmla="*/ 1326 h 4099"/>
              <a:gd name="T68" fmla="*/ 2727 w 2803"/>
              <a:gd name="T69" fmla="*/ 1586 h 4099"/>
              <a:gd name="T70" fmla="*/ 2753 w 2803"/>
              <a:gd name="T71" fmla="*/ 1917 h 4099"/>
              <a:gd name="T72" fmla="*/ 2564 w 2803"/>
              <a:gd name="T73" fmla="*/ 2169 h 4099"/>
              <a:gd name="T74" fmla="*/ 2319 w 2803"/>
              <a:gd name="T75" fmla="*/ 2322 h 4099"/>
              <a:gd name="T76" fmla="*/ 2259 w 2803"/>
              <a:gd name="T77" fmla="*/ 2434 h 4099"/>
              <a:gd name="T78" fmla="*/ 2281 w 2803"/>
              <a:gd name="T79" fmla="*/ 2653 h 4099"/>
              <a:gd name="T80" fmla="*/ 2154 w 2803"/>
              <a:gd name="T81" fmla="*/ 2889 h 4099"/>
              <a:gd name="T82" fmla="*/ 2278 w 2803"/>
              <a:gd name="T83" fmla="*/ 3014 h 4099"/>
              <a:gd name="T84" fmla="*/ 2342 w 2803"/>
              <a:gd name="T85" fmla="*/ 3254 h 4099"/>
              <a:gd name="T86" fmla="*/ 2394 w 2803"/>
              <a:gd name="T87" fmla="*/ 3340 h 4099"/>
              <a:gd name="T88" fmla="*/ 2566 w 2803"/>
              <a:gd name="T89" fmla="*/ 3372 h 4099"/>
              <a:gd name="T90" fmla="*/ 2679 w 2803"/>
              <a:gd name="T91" fmla="*/ 3528 h 4099"/>
              <a:gd name="T92" fmla="*/ 2759 w 2803"/>
              <a:gd name="T93" fmla="*/ 3582 h 4099"/>
              <a:gd name="T94" fmla="*/ 2687 w 2803"/>
              <a:gd name="T95" fmla="*/ 3593 h 4099"/>
              <a:gd name="T96" fmla="*/ 2601 w 2803"/>
              <a:gd name="T97" fmla="*/ 3601 h 4099"/>
              <a:gd name="T98" fmla="*/ 2475 w 2803"/>
              <a:gd name="T99" fmla="*/ 3661 h 4099"/>
              <a:gd name="T100" fmla="*/ 2446 w 2803"/>
              <a:gd name="T101" fmla="*/ 3703 h 4099"/>
              <a:gd name="T102" fmla="*/ 2469 w 2803"/>
              <a:gd name="T103" fmla="*/ 3787 h 4099"/>
              <a:gd name="T104" fmla="*/ 2516 w 2803"/>
              <a:gd name="T105" fmla="*/ 3804 h 4099"/>
              <a:gd name="T106" fmla="*/ 2469 w 2803"/>
              <a:gd name="T107" fmla="*/ 3842 h 4099"/>
              <a:gd name="T108" fmla="*/ 2422 w 2803"/>
              <a:gd name="T109" fmla="*/ 3825 h 4099"/>
              <a:gd name="T110" fmla="*/ 2420 w 2803"/>
              <a:gd name="T111" fmla="*/ 3731 h 4099"/>
              <a:gd name="T112" fmla="*/ 2356 w 2803"/>
              <a:gd name="T113" fmla="*/ 3728 h 4099"/>
              <a:gd name="T114" fmla="*/ 2336 w 2803"/>
              <a:gd name="T115" fmla="*/ 3815 h 4099"/>
              <a:gd name="T116" fmla="*/ 2272 w 2803"/>
              <a:gd name="T117" fmla="*/ 3781 h 4099"/>
              <a:gd name="T118" fmla="*/ 2109 w 2803"/>
              <a:gd name="T119" fmla="*/ 3788 h 4099"/>
              <a:gd name="T120" fmla="*/ 2003 w 2803"/>
              <a:gd name="T121" fmla="*/ 3984 h 4099"/>
              <a:gd name="T122" fmla="*/ 1906 w 2803"/>
              <a:gd name="T123" fmla="*/ 3978 h 4099"/>
              <a:gd name="T124" fmla="*/ 1814 w 2803"/>
              <a:gd name="T125" fmla="*/ 4011 h 4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3" h="4099">
                <a:moveTo>
                  <a:pt x="1810" y="4012"/>
                </a:moveTo>
                <a:lnTo>
                  <a:pt x="1807" y="4012"/>
                </a:lnTo>
                <a:lnTo>
                  <a:pt x="1808" y="4015"/>
                </a:lnTo>
                <a:lnTo>
                  <a:pt x="1807" y="4015"/>
                </a:lnTo>
                <a:lnTo>
                  <a:pt x="1807" y="4012"/>
                </a:lnTo>
                <a:lnTo>
                  <a:pt x="1806" y="4012"/>
                </a:lnTo>
                <a:lnTo>
                  <a:pt x="1802" y="4012"/>
                </a:lnTo>
                <a:lnTo>
                  <a:pt x="1801" y="4012"/>
                </a:lnTo>
                <a:lnTo>
                  <a:pt x="1801" y="4013"/>
                </a:lnTo>
                <a:lnTo>
                  <a:pt x="1800" y="4013"/>
                </a:lnTo>
                <a:lnTo>
                  <a:pt x="1800" y="4012"/>
                </a:lnTo>
                <a:lnTo>
                  <a:pt x="1797" y="4011"/>
                </a:lnTo>
                <a:lnTo>
                  <a:pt x="1794" y="4012"/>
                </a:lnTo>
                <a:lnTo>
                  <a:pt x="1795" y="4013"/>
                </a:lnTo>
                <a:lnTo>
                  <a:pt x="1794" y="4013"/>
                </a:lnTo>
                <a:lnTo>
                  <a:pt x="1794" y="4011"/>
                </a:lnTo>
                <a:lnTo>
                  <a:pt x="1792" y="4012"/>
                </a:lnTo>
                <a:lnTo>
                  <a:pt x="1792" y="4011"/>
                </a:lnTo>
                <a:lnTo>
                  <a:pt x="1789" y="4012"/>
                </a:lnTo>
                <a:lnTo>
                  <a:pt x="1787" y="4015"/>
                </a:lnTo>
                <a:lnTo>
                  <a:pt x="1787" y="4013"/>
                </a:lnTo>
                <a:lnTo>
                  <a:pt x="1787" y="4011"/>
                </a:lnTo>
                <a:lnTo>
                  <a:pt x="1786" y="4010"/>
                </a:lnTo>
                <a:lnTo>
                  <a:pt x="1787" y="4010"/>
                </a:lnTo>
                <a:lnTo>
                  <a:pt x="1789" y="4010"/>
                </a:lnTo>
                <a:lnTo>
                  <a:pt x="1791" y="4010"/>
                </a:lnTo>
                <a:lnTo>
                  <a:pt x="1792" y="4008"/>
                </a:lnTo>
                <a:lnTo>
                  <a:pt x="1789" y="4006"/>
                </a:lnTo>
                <a:lnTo>
                  <a:pt x="1789" y="4007"/>
                </a:lnTo>
                <a:lnTo>
                  <a:pt x="1789" y="4008"/>
                </a:lnTo>
                <a:lnTo>
                  <a:pt x="1787" y="4008"/>
                </a:lnTo>
                <a:lnTo>
                  <a:pt x="1789" y="4008"/>
                </a:lnTo>
                <a:lnTo>
                  <a:pt x="1789" y="4007"/>
                </a:lnTo>
                <a:lnTo>
                  <a:pt x="1786" y="4006"/>
                </a:lnTo>
                <a:lnTo>
                  <a:pt x="1781" y="4005"/>
                </a:lnTo>
                <a:lnTo>
                  <a:pt x="1778" y="4005"/>
                </a:lnTo>
                <a:lnTo>
                  <a:pt x="1775" y="4005"/>
                </a:lnTo>
                <a:lnTo>
                  <a:pt x="1775" y="4006"/>
                </a:lnTo>
                <a:lnTo>
                  <a:pt x="1775" y="4005"/>
                </a:lnTo>
                <a:lnTo>
                  <a:pt x="1773" y="4005"/>
                </a:lnTo>
                <a:lnTo>
                  <a:pt x="1769" y="4007"/>
                </a:lnTo>
                <a:lnTo>
                  <a:pt x="1768" y="4007"/>
                </a:lnTo>
                <a:lnTo>
                  <a:pt x="1762" y="4011"/>
                </a:lnTo>
                <a:lnTo>
                  <a:pt x="1755" y="4015"/>
                </a:lnTo>
                <a:lnTo>
                  <a:pt x="1755" y="4016"/>
                </a:lnTo>
                <a:lnTo>
                  <a:pt x="1754" y="4015"/>
                </a:lnTo>
                <a:lnTo>
                  <a:pt x="1749" y="4017"/>
                </a:lnTo>
                <a:lnTo>
                  <a:pt x="1749" y="4018"/>
                </a:lnTo>
                <a:lnTo>
                  <a:pt x="1749" y="4019"/>
                </a:lnTo>
                <a:lnTo>
                  <a:pt x="1748" y="4018"/>
                </a:lnTo>
                <a:lnTo>
                  <a:pt x="1746" y="4019"/>
                </a:lnTo>
                <a:lnTo>
                  <a:pt x="1743" y="4021"/>
                </a:lnTo>
                <a:lnTo>
                  <a:pt x="1744" y="4022"/>
                </a:lnTo>
                <a:lnTo>
                  <a:pt x="1744" y="4023"/>
                </a:lnTo>
                <a:lnTo>
                  <a:pt x="1743" y="4021"/>
                </a:lnTo>
                <a:lnTo>
                  <a:pt x="1741" y="4022"/>
                </a:lnTo>
                <a:lnTo>
                  <a:pt x="1737" y="4024"/>
                </a:lnTo>
                <a:lnTo>
                  <a:pt x="1738" y="4027"/>
                </a:lnTo>
                <a:lnTo>
                  <a:pt x="1737" y="4027"/>
                </a:lnTo>
                <a:lnTo>
                  <a:pt x="1737" y="4026"/>
                </a:lnTo>
                <a:lnTo>
                  <a:pt x="1736" y="4026"/>
                </a:lnTo>
                <a:lnTo>
                  <a:pt x="1733" y="4027"/>
                </a:lnTo>
                <a:lnTo>
                  <a:pt x="1731" y="4028"/>
                </a:lnTo>
                <a:lnTo>
                  <a:pt x="1731" y="4029"/>
                </a:lnTo>
                <a:lnTo>
                  <a:pt x="1732" y="4031"/>
                </a:lnTo>
                <a:lnTo>
                  <a:pt x="1731" y="4029"/>
                </a:lnTo>
                <a:lnTo>
                  <a:pt x="1730" y="4031"/>
                </a:lnTo>
                <a:lnTo>
                  <a:pt x="1727" y="4033"/>
                </a:lnTo>
                <a:lnTo>
                  <a:pt x="1726" y="4034"/>
                </a:lnTo>
                <a:lnTo>
                  <a:pt x="1727" y="4038"/>
                </a:lnTo>
                <a:lnTo>
                  <a:pt x="1727" y="4040"/>
                </a:lnTo>
                <a:lnTo>
                  <a:pt x="1726" y="4040"/>
                </a:lnTo>
                <a:lnTo>
                  <a:pt x="1726" y="4039"/>
                </a:lnTo>
                <a:lnTo>
                  <a:pt x="1725" y="4035"/>
                </a:lnTo>
                <a:lnTo>
                  <a:pt x="1723" y="4034"/>
                </a:lnTo>
                <a:lnTo>
                  <a:pt x="1723" y="4035"/>
                </a:lnTo>
                <a:lnTo>
                  <a:pt x="1722" y="4034"/>
                </a:lnTo>
                <a:lnTo>
                  <a:pt x="1722" y="4035"/>
                </a:lnTo>
                <a:lnTo>
                  <a:pt x="1721" y="4038"/>
                </a:lnTo>
                <a:lnTo>
                  <a:pt x="1721" y="4039"/>
                </a:lnTo>
                <a:lnTo>
                  <a:pt x="1723" y="4038"/>
                </a:lnTo>
                <a:lnTo>
                  <a:pt x="1723" y="4039"/>
                </a:lnTo>
                <a:lnTo>
                  <a:pt x="1725" y="4039"/>
                </a:lnTo>
                <a:lnTo>
                  <a:pt x="1725" y="4040"/>
                </a:lnTo>
                <a:lnTo>
                  <a:pt x="1723" y="4040"/>
                </a:lnTo>
                <a:lnTo>
                  <a:pt x="1722" y="4039"/>
                </a:lnTo>
                <a:lnTo>
                  <a:pt x="1721" y="4040"/>
                </a:lnTo>
                <a:lnTo>
                  <a:pt x="1720" y="4042"/>
                </a:lnTo>
                <a:lnTo>
                  <a:pt x="1717" y="4044"/>
                </a:lnTo>
                <a:lnTo>
                  <a:pt x="1715" y="4047"/>
                </a:lnTo>
                <a:lnTo>
                  <a:pt x="1715" y="4048"/>
                </a:lnTo>
                <a:lnTo>
                  <a:pt x="1714" y="4047"/>
                </a:lnTo>
                <a:lnTo>
                  <a:pt x="1712" y="4049"/>
                </a:lnTo>
                <a:lnTo>
                  <a:pt x="1710" y="4051"/>
                </a:lnTo>
                <a:lnTo>
                  <a:pt x="1710" y="4053"/>
                </a:lnTo>
                <a:lnTo>
                  <a:pt x="1710" y="4054"/>
                </a:lnTo>
                <a:lnTo>
                  <a:pt x="1709" y="4053"/>
                </a:lnTo>
                <a:lnTo>
                  <a:pt x="1707" y="4053"/>
                </a:lnTo>
                <a:lnTo>
                  <a:pt x="1705" y="4056"/>
                </a:lnTo>
                <a:lnTo>
                  <a:pt x="1704" y="4058"/>
                </a:lnTo>
                <a:lnTo>
                  <a:pt x="1705" y="4059"/>
                </a:lnTo>
                <a:lnTo>
                  <a:pt x="1704" y="4059"/>
                </a:lnTo>
                <a:lnTo>
                  <a:pt x="1701" y="4061"/>
                </a:lnTo>
                <a:lnTo>
                  <a:pt x="1700" y="4064"/>
                </a:lnTo>
                <a:lnTo>
                  <a:pt x="1700" y="4065"/>
                </a:lnTo>
                <a:lnTo>
                  <a:pt x="1699" y="4065"/>
                </a:lnTo>
                <a:lnTo>
                  <a:pt x="1698" y="4065"/>
                </a:lnTo>
                <a:lnTo>
                  <a:pt x="1696" y="4067"/>
                </a:lnTo>
                <a:lnTo>
                  <a:pt x="1695" y="4070"/>
                </a:lnTo>
                <a:lnTo>
                  <a:pt x="1696" y="4071"/>
                </a:lnTo>
                <a:lnTo>
                  <a:pt x="1696" y="4072"/>
                </a:lnTo>
                <a:lnTo>
                  <a:pt x="1695" y="4071"/>
                </a:lnTo>
                <a:lnTo>
                  <a:pt x="1693" y="4072"/>
                </a:lnTo>
                <a:lnTo>
                  <a:pt x="1691" y="4077"/>
                </a:lnTo>
                <a:lnTo>
                  <a:pt x="1693" y="4079"/>
                </a:lnTo>
                <a:lnTo>
                  <a:pt x="1691" y="4079"/>
                </a:lnTo>
                <a:lnTo>
                  <a:pt x="1690" y="4080"/>
                </a:lnTo>
                <a:lnTo>
                  <a:pt x="1684" y="4088"/>
                </a:lnTo>
                <a:lnTo>
                  <a:pt x="1684" y="4092"/>
                </a:lnTo>
                <a:lnTo>
                  <a:pt x="1688" y="4097"/>
                </a:lnTo>
                <a:lnTo>
                  <a:pt x="1688" y="4098"/>
                </a:lnTo>
                <a:lnTo>
                  <a:pt x="1688" y="4099"/>
                </a:lnTo>
                <a:lnTo>
                  <a:pt x="1686" y="4099"/>
                </a:lnTo>
                <a:lnTo>
                  <a:pt x="1686" y="4098"/>
                </a:lnTo>
                <a:lnTo>
                  <a:pt x="1686" y="4097"/>
                </a:lnTo>
                <a:lnTo>
                  <a:pt x="1684" y="4095"/>
                </a:lnTo>
                <a:lnTo>
                  <a:pt x="1683" y="4092"/>
                </a:lnTo>
                <a:lnTo>
                  <a:pt x="1682" y="4092"/>
                </a:lnTo>
                <a:lnTo>
                  <a:pt x="1680" y="4092"/>
                </a:lnTo>
                <a:lnTo>
                  <a:pt x="1679" y="4093"/>
                </a:lnTo>
                <a:lnTo>
                  <a:pt x="1673" y="4088"/>
                </a:lnTo>
                <a:lnTo>
                  <a:pt x="1670" y="4087"/>
                </a:lnTo>
                <a:lnTo>
                  <a:pt x="1668" y="4083"/>
                </a:lnTo>
                <a:lnTo>
                  <a:pt x="1663" y="4075"/>
                </a:lnTo>
                <a:lnTo>
                  <a:pt x="1662" y="4072"/>
                </a:lnTo>
                <a:lnTo>
                  <a:pt x="1657" y="4070"/>
                </a:lnTo>
                <a:lnTo>
                  <a:pt x="1651" y="4066"/>
                </a:lnTo>
                <a:lnTo>
                  <a:pt x="1646" y="4063"/>
                </a:lnTo>
                <a:lnTo>
                  <a:pt x="1645" y="4059"/>
                </a:lnTo>
                <a:lnTo>
                  <a:pt x="1645" y="4058"/>
                </a:lnTo>
                <a:lnTo>
                  <a:pt x="1643" y="4056"/>
                </a:lnTo>
                <a:lnTo>
                  <a:pt x="1640" y="4056"/>
                </a:lnTo>
                <a:lnTo>
                  <a:pt x="1631" y="4059"/>
                </a:lnTo>
                <a:lnTo>
                  <a:pt x="1630" y="4059"/>
                </a:lnTo>
                <a:lnTo>
                  <a:pt x="1630" y="4058"/>
                </a:lnTo>
                <a:lnTo>
                  <a:pt x="1630" y="4056"/>
                </a:lnTo>
                <a:lnTo>
                  <a:pt x="1634" y="4054"/>
                </a:lnTo>
                <a:lnTo>
                  <a:pt x="1635" y="4053"/>
                </a:lnTo>
                <a:lnTo>
                  <a:pt x="1635" y="4051"/>
                </a:lnTo>
                <a:lnTo>
                  <a:pt x="1619" y="4045"/>
                </a:lnTo>
                <a:lnTo>
                  <a:pt x="1618" y="4043"/>
                </a:lnTo>
                <a:lnTo>
                  <a:pt x="1616" y="4040"/>
                </a:lnTo>
                <a:lnTo>
                  <a:pt x="1615" y="4038"/>
                </a:lnTo>
                <a:lnTo>
                  <a:pt x="1618" y="4034"/>
                </a:lnTo>
                <a:lnTo>
                  <a:pt x="1620" y="4032"/>
                </a:lnTo>
                <a:lnTo>
                  <a:pt x="1621" y="4029"/>
                </a:lnTo>
                <a:lnTo>
                  <a:pt x="1624" y="4028"/>
                </a:lnTo>
                <a:lnTo>
                  <a:pt x="1630" y="4015"/>
                </a:lnTo>
                <a:lnTo>
                  <a:pt x="1634" y="4012"/>
                </a:lnTo>
                <a:lnTo>
                  <a:pt x="1629" y="4008"/>
                </a:lnTo>
                <a:lnTo>
                  <a:pt x="1624" y="4008"/>
                </a:lnTo>
                <a:lnTo>
                  <a:pt x="1620" y="4007"/>
                </a:lnTo>
                <a:lnTo>
                  <a:pt x="1619" y="4007"/>
                </a:lnTo>
                <a:lnTo>
                  <a:pt x="1614" y="4002"/>
                </a:lnTo>
                <a:lnTo>
                  <a:pt x="1611" y="4000"/>
                </a:lnTo>
                <a:lnTo>
                  <a:pt x="1611" y="3999"/>
                </a:lnTo>
                <a:lnTo>
                  <a:pt x="1609" y="3999"/>
                </a:lnTo>
                <a:lnTo>
                  <a:pt x="1604" y="3992"/>
                </a:lnTo>
                <a:lnTo>
                  <a:pt x="1597" y="3985"/>
                </a:lnTo>
                <a:lnTo>
                  <a:pt x="1597" y="3984"/>
                </a:lnTo>
                <a:lnTo>
                  <a:pt x="1593" y="3980"/>
                </a:lnTo>
                <a:lnTo>
                  <a:pt x="1591" y="3978"/>
                </a:lnTo>
                <a:lnTo>
                  <a:pt x="1588" y="3975"/>
                </a:lnTo>
                <a:lnTo>
                  <a:pt x="1586" y="3971"/>
                </a:lnTo>
                <a:lnTo>
                  <a:pt x="1583" y="3963"/>
                </a:lnTo>
                <a:lnTo>
                  <a:pt x="1579" y="3958"/>
                </a:lnTo>
                <a:lnTo>
                  <a:pt x="1579" y="3957"/>
                </a:lnTo>
                <a:lnTo>
                  <a:pt x="1578" y="3952"/>
                </a:lnTo>
                <a:lnTo>
                  <a:pt x="1575" y="3947"/>
                </a:lnTo>
                <a:lnTo>
                  <a:pt x="1572" y="3939"/>
                </a:lnTo>
                <a:lnTo>
                  <a:pt x="1571" y="3932"/>
                </a:lnTo>
                <a:lnTo>
                  <a:pt x="1572" y="3928"/>
                </a:lnTo>
                <a:lnTo>
                  <a:pt x="1583" y="3926"/>
                </a:lnTo>
                <a:lnTo>
                  <a:pt x="1583" y="3923"/>
                </a:lnTo>
                <a:lnTo>
                  <a:pt x="1584" y="3923"/>
                </a:lnTo>
                <a:lnTo>
                  <a:pt x="1584" y="3922"/>
                </a:lnTo>
                <a:lnTo>
                  <a:pt x="1586" y="3920"/>
                </a:lnTo>
                <a:lnTo>
                  <a:pt x="1587" y="3921"/>
                </a:lnTo>
                <a:lnTo>
                  <a:pt x="1589" y="3920"/>
                </a:lnTo>
                <a:lnTo>
                  <a:pt x="1592" y="3922"/>
                </a:lnTo>
                <a:lnTo>
                  <a:pt x="1600" y="3921"/>
                </a:lnTo>
                <a:lnTo>
                  <a:pt x="1608" y="3919"/>
                </a:lnTo>
                <a:lnTo>
                  <a:pt x="1616" y="3916"/>
                </a:lnTo>
                <a:lnTo>
                  <a:pt x="1621" y="3912"/>
                </a:lnTo>
                <a:lnTo>
                  <a:pt x="1620" y="3907"/>
                </a:lnTo>
                <a:lnTo>
                  <a:pt x="1619" y="3904"/>
                </a:lnTo>
                <a:lnTo>
                  <a:pt x="1618" y="3901"/>
                </a:lnTo>
                <a:lnTo>
                  <a:pt x="1618" y="3896"/>
                </a:lnTo>
                <a:lnTo>
                  <a:pt x="1618" y="3893"/>
                </a:lnTo>
                <a:lnTo>
                  <a:pt x="1616" y="3888"/>
                </a:lnTo>
                <a:lnTo>
                  <a:pt x="1615" y="3884"/>
                </a:lnTo>
                <a:lnTo>
                  <a:pt x="1624" y="3880"/>
                </a:lnTo>
                <a:lnTo>
                  <a:pt x="1623" y="3879"/>
                </a:lnTo>
                <a:lnTo>
                  <a:pt x="1623" y="3878"/>
                </a:lnTo>
                <a:lnTo>
                  <a:pt x="1624" y="3878"/>
                </a:lnTo>
                <a:lnTo>
                  <a:pt x="1626" y="3878"/>
                </a:lnTo>
                <a:lnTo>
                  <a:pt x="1630" y="3875"/>
                </a:lnTo>
                <a:lnTo>
                  <a:pt x="1625" y="3874"/>
                </a:lnTo>
                <a:lnTo>
                  <a:pt x="1618" y="3869"/>
                </a:lnTo>
                <a:lnTo>
                  <a:pt x="1620" y="3864"/>
                </a:lnTo>
                <a:lnTo>
                  <a:pt x="1621" y="3858"/>
                </a:lnTo>
                <a:lnTo>
                  <a:pt x="1624" y="3854"/>
                </a:lnTo>
                <a:lnTo>
                  <a:pt x="1623" y="3854"/>
                </a:lnTo>
                <a:lnTo>
                  <a:pt x="1630" y="3851"/>
                </a:lnTo>
                <a:lnTo>
                  <a:pt x="1630" y="3847"/>
                </a:lnTo>
                <a:lnTo>
                  <a:pt x="1637" y="3843"/>
                </a:lnTo>
                <a:lnTo>
                  <a:pt x="1635" y="3841"/>
                </a:lnTo>
                <a:lnTo>
                  <a:pt x="1637" y="3838"/>
                </a:lnTo>
                <a:lnTo>
                  <a:pt x="1640" y="3834"/>
                </a:lnTo>
                <a:lnTo>
                  <a:pt x="1646" y="3831"/>
                </a:lnTo>
                <a:lnTo>
                  <a:pt x="1650" y="3827"/>
                </a:lnTo>
                <a:lnTo>
                  <a:pt x="1650" y="3826"/>
                </a:lnTo>
                <a:lnTo>
                  <a:pt x="1650" y="3825"/>
                </a:lnTo>
                <a:lnTo>
                  <a:pt x="1643" y="3821"/>
                </a:lnTo>
                <a:lnTo>
                  <a:pt x="1643" y="3820"/>
                </a:lnTo>
                <a:lnTo>
                  <a:pt x="1647" y="3820"/>
                </a:lnTo>
                <a:lnTo>
                  <a:pt x="1651" y="3819"/>
                </a:lnTo>
                <a:lnTo>
                  <a:pt x="1656" y="3816"/>
                </a:lnTo>
                <a:lnTo>
                  <a:pt x="1657" y="3816"/>
                </a:lnTo>
                <a:lnTo>
                  <a:pt x="1662" y="3813"/>
                </a:lnTo>
                <a:lnTo>
                  <a:pt x="1661" y="3813"/>
                </a:lnTo>
                <a:lnTo>
                  <a:pt x="1657" y="3811"/>
                </a:lnTo>
                <a:lnTo>
                  <a:pt x="1645" y="3806"/>
                </a:lnTo>
                <a:lnTo>
                  <a:pt x="1643" y="3805"/>
                </a:lnTo>
                <a:lnTo>
                  <a:pt x="1636" y="3802"/>
                </a:lnTo>
                <a:lnTo>
                  <a:pt x="1632" y="3799"/>
                </a:lnTo>
                <a:lnTo>
                  <a:pt x="1627" y="3797"/>
                </a:lnTo>
                <a:lnTo>
                  <a:pt x="1624" y="3797"/>
                </a:lnTo>
                <a:lnTo>
                  <a:pt x="1623" y="3797"/>
                </a:lnTo>
                <a:lnTo>
                  <a:pt x="1621" y="3795"/>
                </a:lnTo>
                <a:lnTo>
                  <a:pt x="1618" y="3789"/>
                </a:lnTo>
                <a:lnTo>
                  <a:pt x="1613" y="3781"/>
                </a:lnTo>
                <a:lnTo>
                  <a:pt x="1611" y="3778"/>
                </a:lnTo>
                <a:lnTo>
                  <a:pt x="1613" y="3773"/>
                </a:lnTo>
                <a:lnTo>
                  <a:pt x="1608" y="3762"/>
                </a:lnTo>
                <a:lnTo>
                  <a:pt x="1605" y="3756"/>
                </a:lnTo>
                <a:lnTo>
                  <a:pt x="1605" y="3751"/>
                </a:lnTo>
                <a:lnTo>
                  <a:pt x="1603" y="3750"/>
                </a:lnTo>
                <a:lnTo>
                  <a:pt x="1603" y="3747"/>
                </a:lnTo>
                <a:lnTo>
                  <a:pt x="1603" y="3746"/>
                </a:lnTo>
                <a:lnTo>
                  <a:pt x="1603" y="3744"/>
                </a:lnTo>
                <a:lnTo>
                  <a:pt x="1600" y="3741"/>
                </a:lnTo>
                <a:lnTo>
                  <a:pt x="1595" y="3736"/>
                </a:lnTo>
                <a:lnTo>
                  <a:pt x="1591" y="3731"/>
                </a:lnTo>
                <a:lnTo>
                  <a:pt x="1589" y="3730"/>
                </a:lnTo>
                <a:lnTo>
                  <a:pt x="1587" y="3731"/>
                </a:lnTo>
                <a:lnTo>
                  <a:pt x="1584" y="3730"/>
                </a:lnTo>
                <a:lnTo>
                  <a:pt x="1584" y="3729"/>
                </a:lnTo>
                <a:lnTo>
                  <a:pt x="1582" y="3730"/>
                </a:lnTo>
                <a:lnTo>
                  <a:pt x="1582" y="3731"/>
                </a:lnTo>
                <a:lnTo>
                  <a:pt x="1579" y="3731"/>
                </a:lnTo>
                <a:lnTo>
                  <a:pt x="1579" y="3724"/>
                </a:lnTo>
                <a:lnTo>
                  <a:pt x="1577" y="3724"/>
                </a:lnTo>
                <a:lnTo>
                  <a:pt x="1576" y="3724"/>
                </a:lnTo>
                <a:lnTo>
                  <a:pt x="1575" y="3723"/>
                </a:lnTo>
                <a:lnTo>
                  <a:pt x="1571" y="3722"/>
                </a:lnTo>
                <a:lnTo>
                  <a:pt x="1568" y="3719"/>
                </a:lnTo>
                <a:lnTo>
                  <a:pt x="1566" y="3714"/>
                </a:lnTo>
                <a:lnTo>
                  <a:pt x="1566" y="3713"/>
                </a:lnTo>
                <a:lnTo>
                  <a:pt x="1567" y="3707"/>
                </a:lnTo>
                <a:lnTo>
                  <a:pt x="1566" y="3706"/>
                </a:lnTo>
                <a:lnTo>
                  <a:pt x="1563" y="3706"/>
                </a:lnTo>
                <a:lnTo>
                  <a:pt x="1562" y="3706"/>
                </a:lnTo>
                <a:lnTo>
                  <a:pt x="1560" y="3704"/>
                </a:lnTo>
                <a:lnTo>
                  <a:pt x="1559" y="3703"/>
                </a:lnTo>
                <a:lnTo>
                  <a:pt x="1557" y="3699"/>
                </a:lnTo>
                <a:lnTo>
                  <a:pt x="1556" y="3698"/>
                </a:lnTo>
                <a:lnTo>
                  <a:pt x="1554" y="3699"/>
                </a:lnTo>
                <a:lnTo>
                  <a:pt x="1551" y="3702"/>
                </a:lnTo>
                <a:lnTo>
                  <a:pt x="1549" y="3703"/>
                </a:lnTo>
                <a:lnTo>
                  <a:pt x="1546" y="3703"/>
                </a:lnTo>
                <a:lnTo>
                  <a:pt x="1544" y="3699"/>
                </a:lnTo>
                <a:lnTo>
                  <a:pt x="1541" y="3699"/>
                </a:lnTo>
                <a:lnTo>
                  <a:pt x="1539" y="3699"/>
                </a:lnTo>
                <a:lnTo>
                  <a:pt x="1538" y="3701"/>
                </a:lnTo>
                <a:lnTo>
                  <a:pt x="1534" y="3701"/>
                </a:lnTo>
                <a:lnTo>
                  <a:pt x="1533" y="3701"/>
                </a:lnTo>
                <a:lnTo>
                  <a:pt x="1529" y="3703"/>
                </a:lnTo>
                <a:lnTo>
                  <a:pt x="1528" y="3703"/>
                </a:lnTo>
                <a:lnTo>
                  <a:pt x="1528" y="3702"/>
                </a:lnTo>
                <a:lnTo>
                  <a:pt x="1527" y="3701"/>
                </a:lnTo>
                <a:lnTo>
                  <a:pt x="1525" y="3702"/>
                </a:lnTo>
                <a:lnTo>
                  <a:pt x="1522" y="3702"/>
                </a:lnTo>
                <a:lnTo>
                  <a:pt x="1518" y="3703"/>
                </a:lnTo>
                <a:lnTo>
                  <a:pt x="1513" y="3708"/>
                </a:lnTo>
                <a:lnTo>
                  <a:pt x="1514" y="3709"/>
                </a:lnTo>
                <a:lnTo>
                  <a:pt x="1504" y="3717"/>
                </a:lnTo>
                <a:lnTo>
                  <a:pt x="1496" y="3725"/>
                </a:lnTo>
                <a:lnTo>
                  <a:pt x="1495" y="3725"/>
                </a:lnTo>
                <a:lnTo>
                  <a:pt x="1492" y="3726"/>
                </a:lnTo>
                <a:lnTo>
                  <a:pt x="1486" y="3731"/>
                </a:lnTo>
                <a:lnTo>
                  <a:pt x="1479" y="3738"/>
                </a:lnTo>
                <a:lnTo>
                  <a:pt x="1476" y="3739"/>
                </a:lnTo>
                <a:lnTo>
                  <a:pt x="1471" y="3740"/>
                </a:lnTo>
                <a:lnTo>
                  <a:pt x="1461" y="3740"/>
                </a:lnTo>
                <a:lnTo>
                  <a:pt x="1456" y="3747"/>
                </a:lnTo>
                <a:lnTo>
                  <a:pt x="1449" y="3755"/>
                </a:lnTo>
                <a:lnTo>
                  <a:pt x="1445" y="3758"/>
                </a:lnTo>
                <a:lnTo>
                  <a:pt x="1443" y="3760"/>
                </a:lnTo>
                <a:lnTo>
                  <a:pt x="1438" y="3761"/>
                </a:lnTo>
                <a:lnTo>
                  <a:pt x="1434" y="3762"/>
                </a:lnTo>
                <a:lnTo>
                  <a:pt x="1432" y="3763"/>
                </a:lnTo>
                <a:lnTo>
                  <a:pt x="1428" y="3766"/>
                </a:lnTo>
                <a:lnTo>
                  <a:pt x="1427" y="3763"/>
                </a:lnTo>
                <a:lnTo>
                  <a:pt x="1415" y="3758"/>
                </a:lnTo>
                <a:lnTo>
                  <a:pt x="1412" y="3758"/>
                </a:lnTo>
                <a:lnTo>
                  <a:pt x="1405" y="3758"/>
                </a:lnTo>
                <a:lnTo>
                  <a:pt x="1405" y="3757"/>
                </a:lnTo>
                <a:lnTo>
                  <a:pt x="1403" y="3757"/>
                </a:lnTo>
                <a:lnTo>
                  <a:pt x="1400" y="3756"/>
                </a:lnTo>
                <a:lnTo>
                  <a:pt x="1396" y="3756"/>
                </a:lnTo>
                <a:lnTo>
                  <a:pt x="1397" y="3755"/>
                </a:lnTo>
                <a:lnTo>
                  <a:pt x="1395" y="3755"/>
                </a:lnTo>
                <a:lnTo>
                  <a:pt x="1394" y="3755"/>
                </a:lnTo>
                <a:lnTo>
                  <a:pt x="1394" y="3754"/>
                </a:lnTo>
                <a:lnTo>
                  <a:pt x="1392" y="3754"/>
                </a:lnTo>
                <a:lnTo>
                  <a:pt x="1392" y="3752"/>
                </a:lnTo>
                <a:lnTo>
                  <a:pt x="1391" y="3751"/>
                </a:lnTo>
                <a:lnTo>
                  <a:pt x="1391" y="3752"/>
                </a:lnTo>
                <a:lnTo>
                  <a:pt x="1391" y="3751"/>
                </a:lnTo>
                <a:lnTo>
                  <a:pt x="1389" y="3746"/>
                </a:lnTo>
                <a:lnTo>
                  <a:pt x="1387" y="3741"/>
                </a:lnTo>
                <a:lnTo>
                  <a:pt x="1384" y="3736"/>
                </a:lnTo>
                <a:lnTo>
                  <a:pt x="1384" y="3735"/>
                </a:lnTo>
                <a:lnTo>
                  <a:pt x="1385" y="3731"/>
                </a:lnTo>
                <a:lnTo>
                  <a:pt x="1384" y="3725"/>
                </a:lnTo>
                <a:lnTo>
                  <a:pt x="1385" y="3724"/>
                </a:lnTo>
                <a:lnTo>
                  <a:pt x="1386" y="3722"/>
                </a:lnTo>
                <a:lnTo>
                  <a:pt x="1386" y="3720"/>
                </a:lnTo>
                <a:lnTo>
                  <a:pt x="1384" y="3719"/>
                </a:lnTo>
                <a:lnTo>
                  <a:pt x="1385" y="3710"/>
                </a:lnTo>
                <a:lnTo>
                  <a:pt x="1387" y="3706"/>
                </a:lnTo>
                <a:lnTo>
                  <a:pt x="1389" y="3702"/>
                </a:lnTo>
                <a:lnTo>
                  <a:pt x="1387" y="3698"/>
                </a:lnTo>
                <a:lnTo>
                  <a:pt x="1387" y="3694"/>
                </a:lnTo>
                <a:lnTo>
                  <a:pt x="1386" y="3693"/>
                </a:lnTo>
                <a:lnTo>
                  <a:pt x="1385" y="3692"/>
                </a:lnTo>
                <a:lnTo>
                  <a:pt x="1386" y="3690"/>
                </a:lnTo>
                <a:lnTo>
                  <a:pt x="1385" y="3687"/>
                </a:lnTo>
                <a:lnTo>
                  <a:pt x="1385" y="3682"/>
                </a:lnTo>
                <a:lnTo>
                  <a:pt x="1384" y="3678"/>
                </a:lnTo>
                <a:lnTo>
                  <a:pt x="1384" y="3676"/>
                </a:lnTo>
                <a:lnTo>
                  <a:pt x="1384" y="3670"/>
                </a:lnTo>
                <a:lnTo>
                  <a:pt x="1384" y="3661"/>
                </a:lnTo>
                <a:lnTo>
                  <a:pt x="1383" y="3653"/>
                </a:lnTo>
                <a:lnTo>
                  <a:pt x="1384" y="3645"/>
                </a:lnTo>
                <a:lnTo>
                  <a:pt x="1383" y="3642"/>
                </a:lnTo>
                <a:lnTo>
                  <a:pt x="1381" y="3638"/>
                </a:lnTo>
                <a:lnTo>
                  <a:pt x="1379" y="3634"/>
                </a:lnTo>
                <a:lnTo>
                  <a:pt x="1376" y="3630"/>
                </a:lnTo>
                <a:lnTo>
                  <a:pt x="1376" y="3629"/>
                </a:lnTo>
                <a:lnTo>
                  <a:pt x="1376" y="3628"/>
                </a:lnTo>
                <a:lnTo>
                  <a:pt x="1371" y="3623"/>
                </a:lnTo>
                <a:lnTo>
                  <a:pt x="1369" y="3621"/>
                </a:lnTo>
                <a:lnTo>
                  <a:pt x="1367" y="3619"/>
                </a:lnTo>
                <a:lnTo>
                  <a:pt x="1363" y="3619"/>
                </a:lnTo>
                <a:lnTo>
                  <a:pt x="1360" y="3614"/>
                </a:lnTo>
                <a:lnTo>
                  <a:pt x="1358" y="3612"/>
                </a:lnTo>
                <a:lnTo>
                  <a:pt x="1353" y="3608"/>
                </a:lnTo>
                <a:lnTo>
                  <a:pt x="1351" y="3607"/>
                </a:lnTo>
                <a:lnTo>
                  <a:pt x="1349" y="3606"/>
                </a:lnTo>
                <a:lnTo>
                  <a:pt x="1348" y="3602"/>
                </a:lnTo>
                <a:lnTo>
                  <a:pt x="1347" y="3600"/>
                </a:lnTo>
                <a:lnTo>
                  <a:pt x="1346" y="3597"/>
                </a:lnTo>
                <a:lnTo>
                  <a:pt x="1343" y="3592"/>
                </a:lnTo>
                <a:lnTo>
                  <a:pt x="1340" y="3587"/>
                </a:lnTo>
                <a:lnTo>
                  <a:pt x="1337" y="3584"/>
                </a:lnTo>
                <a:lnTo>
                  <a:pt x="1336" y="3577"/>
                </a:lnTo>
                <a:lnTo>
                  <a:pt x="1328" y="3576"/>
                </a:lnTo>
                <a:lnTo>
                  <a:pt x="1324" y="3566"/>
                </a:lnTo>
                <a:lnTo>
                  <a:pt x="1321" y="3563"/>
                </a:lnTo>
                <a:lnTo>
                  <a:pt x="1322" y="3558"/>
                </a:lnTo>
                <a:lnTo>
                  <a:pt x="1327" y="3554"/>
                </a:lnTo>
                <a:lnTo>
                  <a:pt x="1320" y="3553"/>
                </a:lnTo>
                <a:lnTo>
                  <a:pt x="1312" y="3550"/>
                </a:lnTo>
                <a:lnTo>
                  <a:pt x="1309" y="3550"/>
                </a:lnTo>
                <a:lnTo>
                  <a:pt x="1300" y="3549"/>
                </a:lnTo>
                <a:lnTo>
                  <a:pt x="1298" y="3548"/>
                </a:lnTo>
                <a:lnTo>
                  <a:pt x="1296" y="3548"/>
                </a:lnTo>
                <a:lnTo>
                  <a:pt x="1293" y="3548"/>
                </a:lnTo>
                <a:lnTo>
                  <a:pt x="1292" y="3550"/>
                </a:lnTo>
                <a:lnTo>
                  <a:pt x="1290" y="3553"/>
                </a:lnTo>
                <a:lnTo>
                  <a:pt x="1289" y="3554"/>
                </a:lnTo>
                <a:lnTo>
                  <a:pt x="1288" y="3554"/>
                </a:lnTo>
                <a:lnTo>
                  <a:pt x="1279" y="3542"/>
                </a:lnTo>
                <a:lnTo>
                  <a:pt x="1271" y="3539"/>
                </a:lnTo>
                <a:lnTo>
                  <a:pt x="1266" y="3536"/>
                </a:lnTo>
                <a:lnTo>
                  <a:pt x="1266" y="3532"/>
                </a:lnTo>
                <a:lnTo>
                  <a:pt x="1267" y="3531"/>
                </a:lnTo>
                <a:lnTo>
                  <a:pt x="1267" y="3527"/>
                </a:lnTo>
                <a:lnTo>
                  <a:pt x="1266" y="3526"/>
                </a:lnTo>
                <a:lnTo>
                  <a:pt x="1266" y="3521"/>
                </a:lnTo>
                <a:lnTo>
                  <a:pt x="1261" y="3513"/>
                </a:lnTo>
                <a:lnTo>
                  <a:pt x="1266" y="3507"/>
                </a:lnTo>
                <a:lnTo>
                  <a:pt x="1264" y="3497"/>
                </a:lnTo>
                <a:lnTo>
                  <a:pt x="1276" y="3489"/>
                </a:lnTo>
                <a:lnTo>
                  <a:pt x="1277" y="3488"/>
                </a:lnTo>
                <a:lnTo>
                  <a:pt x="1277" y="3489"/>
                </a:lnTo>
                <a:lnTo>
                  <a:pt x="1278" y="3488"/>
                </a:lnTo>
                <a:lnTo>
                  <a:pt x="1282" y="3484"/>
                </a:lnTo>
                <a:lnTo>
                  <a:pt x="1282" y="3483"/>
                </a:lnTo>
                <a:lnTo>
                  <a:pt x="1282" y="3480"/>
                </a:lnTo>
                <a:lnTo>
                  <a:pt x="1285" y="3477"/>
                </a:lnTo>
                <a:lnTo>
                  <a:pt x="1288" y="3477"/>
                </a:lnTo>
                <a:lnTo>
                  <a:pt x="1290" y="3475"/>
                </a:lnTo>
                <a:lnTo>
                  <a:pt x="1295" y="3474"/>
                </a:lnTo>
                <a:lnTo>
                  <a:pt x="1303" y="3473"/>
                </a:lnTo>
                <a:lnTo>
                  <a:pt x="1306" y="3469"/>
                </a:lnTo>
                <a:lnTo>
                  <a:pt x="1311" y="3464"/>
                </a:lnTo>
                <a:lnTo>
                  <a:pt x="1316" y="3461"/>
                </a:lnTo>
                <a:lnTo>
                  <a:pt x="1319" y="3457"/>
                </a:lnTo>
                <a:lnTo>
                  <a:pt x="1322" y="3454"/>
                </a:lnTo>
                <a:lnTo>
                  <a:pt x="1324" y="3454"/>
                </a:lnTo>
                <a:lnTo>
                  <a:pt x="1325" y="3452"/>
                </a:lnTo>
                <a:lnTo>
                  <a:pt x="1327" y="3449"/>
                </a:lnTo>
                <a:lnTo>
                  <a:pt x="1330" y="3446"/>
                </a:lnTo>
                <a:lnTo>
                  <a:pt x="1333" y="3442"/>
                </a:lnTo>
                <a:lnTo>
                  <a:pt x="1336" y="3438"/>
                </a:lnTo>
                <a:lnTo>
                  <a:pt x="1353" y="3426"/>
                </a:lnTo>
                <a:lnTo>
                  <a:pt x="1354" y="3417"/>
                </a:lnTo>
                <a:lnTo>
                  <a:pt x="1354" y="3414"/>
                </a:lnTo>
                <a:lnTo>
                  <a:pt x="1353" y="3411"/>
                </a:lnTo>
                <a:lnTo>
                  <a:pt x="1352" y="3410"/>
                </a:lnTo>
                <a:lnTo>
                  <a:pt x="1352" y="3403"/>
                </a:lnTo>
                <a:lnTo>
                  <a:pt x="1348" y="3395"/>
                </a:lnTo>
                <a:lnTo>
                  <a:pt x="1344" y="3393"/>
                </a:lnTo>
                <a:lnTo>
                  <a:pt x="1343" y="3393"/>
                </a:lnTo>
                <a:lnTo>
                  <a:pt x="1343" y="3390"/>
                </a:lnTo>
                <a:lnTo>
                  <a:pt x="1343" y="3389"/>
                </a:lnTo>
                <a:lnTo>
                  <a:pt x="1344" y="3385"/>
                </a:lnTo>
                <a:lnTo>
                  <a:pt x="1343" y="3384"/>
                </a:lnTo>
                <a:lnTo>
                  <a:pt x="1347" y="3377"/>
                </a:lnTo>
                <a:lnTo>
                  <a:pt x="1351" y="3373"/>
                </a:lnTo>
                <a:lnTo>
                  <a:pt x="1354" y="3366"/>
                </a:lnTo>
                <a:lnTo>
                  <a:pt x="1358" y="3362"/>
                </a:lnTo>
                <a:lnTo>
                  <a:pt x="1360" y="3356"/>
                </a:lnTo>
                <a:lnTo>
                  <a:pt x="1365" y="3350"/>
                </a:lnTo>
                <a:lnTo>
                  <a:pt x="1370" y="3347"/>
                </a:lnTo>
                <a:lnTo>
                  <a:pt x="1386" y="3342"/>
                </a:lnTo>
                <a:lnTo>
                  <a:pt x="1401" y="3331"/>
                </a:lnTo>
                <a:lnTo>
                  <a:pt x="1402" y="3329"/>
                </a:lnTo>
                <a:lnTo>
                  <a:pt x="1403" y="3328"/>
                </a:lnTo>
                <a:lnTo>
                  <a:pt x="1403" y="3324"/>
                </a:lnTo>
                <a:lnTo>
                  <a:pt x="1403" y="3320"/>
                </a:lnTo>
                <a:lnTo>
                  <a:pt x="1402" y="3313"/>
                </a:lnTo>
                <a:lnTo>
                  <a:pt x="1402" y="3312"/>
                </a:lnTo>
                <a:lnTo>
                  <a:pt x="1403" y="3309"/>
                </a:lnTo>
                <a:lnTo>
                  <a:pt x="1405" y="3308"/>
                </a:lnTo>
                <a:lnTo>
                  <a:pt x="1412" y="3310"/>
                </a:lnTo>
                <a:lnTo>
                  <a:pt x="1418" y="3309"/>
                </a:lnTo>
                <a:lnTo>
                  <a:pt x="1422" y="3309"/>
                </a:lnTo>
                <a:lnTo>
                  <a:pt x="1423" y="3309"/>
                </a:lnTo>
                <a:lnTo>
                  <a:pt x="1427" y="3308"/>
                </a:lnTo>
                <a:lnTo>
                  <a:pt x="1428" y="3307"/>
                </a:lnTo>
                <a:lnTo>
                  <a:pt x="1429" y="3307"/>
                </a:lnTo>
                <a:lnTo>
                  <a:pt x="1434" y="3305"/>
                </a:lnTo>
                <a:lnTo>
                  <a:pt x="1435" y="3304"/>
                </a:lnTo>
                <a:lnTo>
                  <a:pt x="1438" y="3304"/>
                </a:lnTo>
                <a:lnTo>
                  <a:pt x="1439" y="3303"/>
                </a:lnTo>
                <a:lnTo>
                  <a:pt x="1443" y="3302"/>
                </a:lnTo>
                <a:lnTo>
                  <a:pt x="1444" y="3300"/>
                </a:lnTo>
                <a:lnTo>
                  <a:pt x="1447" y="3298"/>
                </a:lnTo>
                <a:lnTo>
                  <a:pt x="1450" y="3298"/>
                </a:lnTo>
                <a:lnTo>
                  <a:pt x="1456" y="3300"/>
                </a:lnTo>
                <a:lnTo>
                  <a:pt x="1456" y="3299"/>
                </a:lnTo>
                <a:lnTo>
                  <a:pt x="1456" y="3298"/>
                </a:lnTo>
                <a:lnTo>
                  <a:pt x="1458" y="3297"/>
                </a:lnTo>
                <a:lnTo>
                  <a:pt x="1461" y="3297"/>
                </a:lnTo>
                <a:lnTo>
                  <a:pt x="1463" y="3296"/>
                </a:lnTo>
                <a:lnTo>
                  <a:pt x="1464" y="3296"/>
                </a:lnTo>
                <a:lnTo>
                  <a:pt x="1466" y="3294"/>
                </a:lnTo>
                <a:lnTo>
                  <a:pt x="1471" y="3293"/>
                </a:lnTo>
                <a:lnTo>
                  <a:pt x="1474" y="3294"/>
                </a:lnTo>
                <a:lnTo>
                  <a:pt x="1479" y="3294"/>
                </a:lnTo>
                <a:lnTo>
                  <a:pt x="1480" y="3293"/>
                </a:lnTo>
                <a:lnTo>
                  <a:pt x="1481" y="3293"/>
                </a:lnTo>
                <a:lnTo>
                  <a:pt x="1482" y="3294"/>
                </a:lnTo>
                <a:lnTo>
                  <a:pt x="1483" y="3296"/>
                </a:lnTo>
                <a:lnTo>
                  <a:pt x="1485" y="3296"/>
                </a:lnTo>
                <a:lnTo>
                  <a:pt x="1486" y="3296"/>
                </a:lnTo>
                <a:lnTo>
                  <a:pt x="1486" y="3297"/>
                </a:lnTo>
                <a:lnTo>
                  <a:pt x="1487" y="3300"/>
                </a:lnTo>
                <a:lnTo>
                  <a:pt x="1490" y="3300"/>
                </a:lnTo>
                <a:lnTo>
                  <a:pt x="1496" y="3304"/>
                </a:lnTo>
                <a:lnTo>
                  <a:pt x="1496" y="3305"/>
                </a:lnTo>
                <a:lnTo>
                  <a:pt x="1495" y="3308"/>
                </a:lnTo>
                <a:lnTo>
                  <a:pt x="1495" y="3309"/>
                </a:lnTo>
                <a:lnTo>
                  <a:pt x="1496" y="3312"/>
                </a:lnTo>
                <a:lnTo>
                  <a:pt x="1498" y="3313"/>
                </a:lnTo>
                <a:lnTo>
                  <a:pt x="1501" y="3312"/>
                </a:lnTo>
                <a:lnTo>
                  <a:pt x="1503" y="3309"/>
                </a:lnTo>
                <a:lnTo>
                  <a:pt x="1508" y="3308"/>
                </a:lnTo>
                <a:lnTo>
                  <a:pt x="1508" y="3307"/>
                </a:lnTo>
                <a:lnTo>
                  <a:pt x="1511" y="3305"/>
                </a:lnTo>
                <a:lnTo>
                  <a:pt x="1512" y="3300"/>
                </a:lnTo>
                <a:lnTo>
                  <a:pt x="1514" y="3299"/>
                </a:lnTo>
                <a:lnTo>
                  <a:pt x="1518" y="3298"/>
                </a:lnTo>
                <a:lnTo>
                  <a:pt x="1522" y="3293"/>
                </a:lnTo>
                <a:lnTo>
                  <a:pt x="1525" y="3292"/>
                </a:lnTo>
                <a:lnTo>
                  <a:pt x="1531" y="3292"/>
                </a:lnTo>
                <a:lnTo>
                  <a:pt x="1538" y="3292"/>
                </a:lnTo>
                <a:lnTo>
                  <a:pt x="1540" y="3289"/>
                </a:lnTo>
                <a:lnTo>
                  <a:pt x="1543" y="3287"/>
                </a:lnTo>
                <a:lnTo>
                  <a:pt x="1551" y="3283"/>
                </a:lnTo>
                <a:lnTo>
                  <a:pt x="1559" y="3278"/>
                </a:lnTo>
                <a:lnTo>
                  <a:pt x="1568" y="3270"/>
                </a:lnTo>
                <a:lnTo>
                  <a:pt x="1571" y="3267"/>
                </a:lnTo>
                <a:lnTo>
                  <a:pt x="1572" y="3264"/>
                </a:lnTo>
                <a:lnTo>
                  <a:pt x="1576" y="3252"/>
                </a:lnTo>
                <a:lnTo>
                  <a:pt x="1579" y="3246"/>
                </a:lnTo>
                <a:lnTo>
                  <a:pt x="1579" y="3244"/>
                </a:lnTo>
                <a:lnTo>
                  <a:pt x="1584" y="3243"/>
                </a:lnTo>
                <a:lnTo>
                  <a:pt x="1587" y="3240"/>
                </a:lnTo>
                <a:lnTo>
                  <a:pt x="1587" y="3239"/>
                </a:lnTo>
                <a:lnTo>
                  <a:pt x="1588" y="3233"/>
                </a:lnTo>
                <a:lnTo>
                  <a:pt x="1587" y="3230"/>
                </a:lnTo>
                <a:lnTo>
                  <a:pt x="1586" y="3228"/>
                </a:lnTo>
                <a:lnTo>
                  <a:pt x="1586" y="3225"/>
                </a:lnTo>
                <a:lnTo>
                  <a:pt x="1587" y="3223"/>
                </a:lnTo>
                <a:lnTo>
                  <a:pt x="1586" y="3222"/>
                </a:lnTo>
                <a:lnTo>
                  <a:pt x="1586" y="3219"/>
                </a:lnTo>
                <a:lnTo>
                  <a:pt x="1583" y="3216"/>
                </a:lnTo>
                <a:lnTo>
                  <a:pt x="1583" y="3212"/>
                </a:lnTo>
                <a:lnTo>
                  <a:pt x="1582" y="3208"/>
                </a:lnTo>
                <a:lnTo>
                  <a:pt x="1579" y="3203"/>
                </a:lnTo>
                <a:lnTo>
                  <a:pt x="1579" y="3192"/>
                </a:lnTo>
                <a:lnTo>
                  <a:pt x="1577" y="3187"/>
                </a:lnTo>
                <a:lnTo>
                  <a:pt x="1576" y="3186"/>
                </a:lnTo>
                <a:lnTo>
                  <a:pt x="1575" y="3185"/>
                </a:lnTo>
                <a:lnTo>
                  <a:pt x="1573" y="3184"/>
                </a:lnTo>
                <a:lnTo>
                  <a:pt x="1573" y="3177"/>
                </a:lnTo>
                <a:lnTo>
                  <a:pt x="1570" y="3168"/>
                </a:lnTo>
                <a:lnTo>
                  <a:pt x="1570" y="3166"/>
                </a:lnTo>
                <a:lnTo>
                  <a:pt x="1572" y="3164"/>
                </a:lnTo>
                <a:lnTo>
                  <a:pt x="1581" y="3155"/>
                </a:lnTo>
                <a:lnTo>
                  <a:pt x="1584" y="3156"/>
                </a:lnTo>
                <a:lnTo>
                  <a:pt x="1587" y="3155"/>
                </a:lnTo>
                <a:lnTo>
                  <a:pt x="1588" y="3154"/>
                </a:lnTo>
                <a:lnTo>
                  <a:pt x="1592" y="3155"/>
                </a:lnTo>
                <a:lnTo>
                  <a:pt x="1594" y="3156"/>
                </a:lnTo>
                <a:lnTo>
                  <a:pt x="1597" y="3156"/>
                </a:lnTo>
                <a:lnTo>
                  <a:pt x="1604" y="3152"/>
                </a:lnTo>
                <a:lnTo>
                  <a:pt x="1607" y="3150"/>
                </a:lnTo>
                <a:lnTo>
                  <a:pt x="1613" y="3149"/>
                </a:lnTo>
                <a:lnTo>
                  <a:pt x="1614" y="3148"/>
                </a:lnTo>
                <a:lnTo>
                  <a:pt x="1615" y="3144"/>
                </a:lnTo>
                <a:lnTo>
                  <a:pt x="1621" y="3137"/>
                </a:lnTo>
                <a:lnTo>
                  <a:pt x="1636" y="3124"/>
                </a:lnTo>
                <a:lnTo>
                  <a:pt x="1641" y="3121"/>
                </a:lnTo>
                <a:lnTo>
                  <a:pt x="1643" y="3118"/>
                </a:lnTo>
                <a:lnTo>
                  <a:pt x="1651" y="3112"/>
                </a:lnTo>
                <a:lnTo>
                  <a:pt x="1656" y="3112"/>
                </a:lnTo>
                <a:lnTo>
                  <a:pt x="1658" y="3112"/>
                </a:lnTo>
                <a:lnTo>
                  <a:pt x="1663" y="3108"/>
                </a:lnTo>
                <a:lnTo>
                  <a:pt x="1667" y="3108"/>
                </a:lnTo>
                <a:lnTo>
                  <a:pt x="1673" y="3105"/>
                </a:lnTo>
                <a:lnTo>
                  <a:pt x="1674" y="3102"/>
                </a:lnTo>
                <a:lnTo>
                  <a:pt x="1674" y="3101"/>
                </a:lnTo>
                <a:lnTo>
                  <a:pt x="1677" y="3100"/>
                </a:lnTo>
                <a:lnTo>
                  <a:pt x="1679" y="3097"/>
                </a:lnTo>
                <a:lnTo>
                  <a:pt x="1683" y="3095"/>
                </a:lnTo>
                <a:lnTo>
                  <a:pt x="1684" y="3094"/>
                </a:lnTo>
                <a:lnTo>
                  <a:pt x="1684" y="3091"/>
                </a:lnTo>
                <a:lnTo>
                  <a:pt x="1686" y="3088"/>
                </a:lnTo>
                <a:lnTo>
                  <a:pt x="1688" y="3084"/>
                </a:lnTo>
                <a:lnTo>
                  <a:pt x="1691" y="3080"/>
                </a:lnTo>
                <a:lnTo>
                  <a:pt x="1695" y="3076"/>
                </a:lnTo>
                <a:lnTo>
                  <a:pt x="1696" y="3071"/>
                </a:lnTo>
                <a:lnTo>
                  <a:pt x="1691" y="3073"/>
                </a:lnTo>
                <a:lnTo>
                  <a:pt x="1690" y="3074"/>
                </a:lnTo>
                <a:lnTo>
                  <a:pt x="1685" y="3075"/>
                </a:lnTo>
                <a:lnTo>
                  <a:pt x="1682" y="3076"/>
                </a:lnTo>
                <a:lnTo>
                  <a:pt x="1680" y="3076"/>
                </a:lnTo>
                <a:lnTo>
                  <a:pt x="1674" y="3076"/>
                </a:lnTo>
                <a:lnTo>
                  <a:pt x="1670" y="3078"/>
                </a:lnTo>
                <a:lnTo>
                  <a:pt x="1668" y="3078"/>
                </a:lnTo>
                <a:lnTo>
                  <a:pt x="1666" y="3076"/>
                </a:lnTo>
                <a:lnTo>
                  <a:pt x="1661" y="3076"/>
                </a:lnTo>
                <a:lnTo>
                  <a:pt x="1659" y="3076"/>
                </a:lnTo>
                <a:lnTo>
                  <a:pt x="1654" y="3075"/>
                </a:lnTo>
                <a:lnTo>
                  <a:pt x="1653" y="3075"/>
                </a:lnTo>
                <a:lnTo>
                  <a:pt x="1650" y="3076"/>
                </a:lnTo>
                <a:lnTo>
                  <a:pt x="1648" y="3076"/>
                </a:lnTo>
                <a:lnTo>
                  <a:pt x="1645" y="3076"/>
                </a:lnTo>
                <a:lnTo>
                  <a:pt x="1642" y="3076"/>
                </a:lnTo>
                <a:lnTo>
                  <a:pt x="1636" y="3079"/>
                </a:lnTo>
                <a:lnTo>
                  <a:pt x="1632" y="3079"/>
                </a:lnTo>
                <a:lnTo>
                  <a:pt x="1631" y="3076"/>
                </a:lnTo>
                <a:lnTo>
                  <a:pt x="1627" y="3073"/>
                </a:lnTo>
                <a:lnTo>
                  <a:pt x="1625" y="3073"/>
                </a:lnTo>
                <a:lnTo>
                  <a:pt x="1625" y="3070"/>
                </a:lnTo>
                <a:lnTo>
                  <a:pt x="1629" y="3064"/>
                </a:lnTo>
                <a:lnTo>
                  <a:pt x="1630" y="3062"/>
                </a:lnTo>
                <a:lnTo>
                  <a:pt x="1630" y="3059"/>
                </a:lnTo>
                <a:lnTo>
                  <a:pt x="1629" y="3057"/>
                </a:lnTo>
                <a:lnTo>
                  <a:pt x="1619" y="3052"/>
                </a:lnTo>
                <a:lnTo>
                  <a:pt x="1615" y="3047"/>
                </a:lnTo>
                <a:lnTo>
                  <a:pt x="1614" y="3043"/>
                </a:lnTo>
                <a:lnTo>
                  <a:pt x="1613" y="3039"/>
                </a:lnTo>
                <a:lnTo>
                  <a:pt x="1611" y="3036"/>
                </a:lnTo>
                <a:lnTo>
                  <a:pt x="1611" y="3033"/>
                </a:lnTo>
                <a:lnTo>
                  <a:pt x="1611" y="3031"/>
                </a:lnTo>
                <a:lnTo>
                  <a:pt x="1608" y="3026"/>
                </a:lnTo>
                <a:lnTo>
                  <a:pt x="1609" y="3021"/>
                </a:lnTo>
                <a:lnTo>
                  <a:pt x="1608" y="3016"/>
                </a:lnTo>
                <a:lnTo>
                  <a:pt x="1604" y="3012"/>
                </a:lnTo>
                <a:lnTo>
                  <a:pt x="1605" y="3010"/>
                </a:lnTo>
                <a:lnTo>
                  <a:pt x="1607" y="3009"/>
                </a:lnTo>
                <a:lnTo>
                  <a:pt x="1611" y="3005"/>
                </a:lnTo>
                <a:lnTo>
                  <a:pt x="1618" y="2996"/>
                </a:lnTo>
                <a:lnTo>
                  <a:pt x="1619" y="2995"/>
                </a:lnTo>
                <a:lnTo>
                  <a:pt x="1619" y="2993"/>
                </a:lnTo>
                <a:lnTo>
                  <a:pt x="1620" y="2990"/>
                </a:lnTo>
                <a:lnTo>
                  <a:pt x="1620" y="2988"/>
                </a:lnTo>
                <a:lnTo>
                  <a:pt x="1623" y="2985"/>
                </a:lnTo>
                <a:lnTo>
                  <a:pt x="1624" y="2980"/>
                </a:lnTo>
                <a:lnTo>
                  <a:pt x="1624" y="2979"/>
                </a:lnTo>
                <a:lnTo>
                  <a:pt x="1623" y="2975"/>
                </a:lnTo>
                <a:lnTo>
                  <a:pt x="1621" y="2973"/>
                </a:lnTo>
                <a:lnTo>
                  <a:pt x="1621" y="2971"/>
                </a:lnTo>
                <a:lnTo>
                  <a:pt x="1620" y="2971"/>
                </a:lnTo>
                <a:lnTo>
                  <a:pt x="1620" y="2969"/>
                </a:lnTo>
                <a:lnTo>
                  <a:pt x="1616" y="2967"/>
                </a:lnTo>
                <a:lnTo>
                  <a:pt x="1616" y="2964"/>
                </a:lnTo>
                <a:lnTo>
                  <a:pt x="1615" y="2963"/>
                </a:lnTo>
                <a:lnTo>
                  <a:pt x="1613" y="2958"/>
                </a:lnTo>
                <a:lnTo>
                  <a:pt x="1614" y="2957"/>
                </a:lnTo>
                <a:lnTo>
                  <a:pt x="1613" y="2956"/>
                </a:lnTo>
                <a:lnTo>
                  <a:pt x="1611" y="2955"/>
                </a:lnTo>
                <a:lnTo>
                  <a:pt x="1610" y="2952"/>
                </a:lnTo>
                <a:lnTo>
                  <a:pt x="1610" y="2950"/>
                </a:lnTo>
                <a:lnTo>
                  <a:pt x="1607" y="2947"/>
                </a:lnTo>
                <a:lnTo>
                  <a:pt x="1605" y="2948"/>
                </a:lnTo>
                <a:lnTo>
                  <a:pt x="1603" y="2948"/>
                </a:lnTo>
                <a:lnTo>
                  <a:pt x="1602" y="2947"/>
                </a:lnTo>
                <a:lnTo>
                  <a:pt x="1600" y="2947"/>
                </a:lnTo>
                <a:lnTo>
                  <a:pt x="1599" y="2946"/>
                </a:lnTo>
                <a:lnTo>
                  <a:pt x="1593" y="2942"/>
                </a:lnTo>
                <a:lnTo>
                  <a:pt x="1589" y="2937"/>
                </a:lnTo>
                <a:lnTo>
                  <a:pt x="1589" y="2932"/>
                </a:lnTo>
                <a:lnTo>
                  <a:pt x="1588" y="2931"/>
                </a:lnTo>
                <a:lnTo>
                  <a:pt x="1586" y="2930"/>
                </a:lnTo>
                <a:lnTo>
                  <a:pt x="1582" y="2929"/>
                </a:lnTo>
                <a:lnTo>
                  <a:pt x="1579" y="2924"/>
                </a:lnTo>
                <a:lnTo>
                  <a:pt x="1573" y="2920"/>
                </a:lnTo>
                <a:lnTo>
                  <a:pt x="1572" y="2920"/>
                </a:lnTo>
                <a:lnTo>
                  <a:pt x="1568" y="2921"/>
                </a:lnTo>
                <a:lnTo>
                  <a:pt x="1565" y="2923"/>
                </a:lnTo>
                <a:lnTo>
                  <a:pt x="1560" y="2926"/>
                </a:lnTo>
                <a:lnTo>
                  <a:pt x="1560" y="2927"/>
                </a:lnTo>
                <a:lnTo>
                  <a:pt x="1559" y="2926"/>
                </a:lnTo>
                <a:lnTo>
                  <a:pt x="1556" y="2924"/>
                </a:lnTo>
                <a:lnTo>
                  <a:pt x="1555" y="2916"/>
                </a:lnTo>
                <a:lnTo>
                  <a:pt x="1552" y="2910"/>
                </a:lnTo>
                <a:lnTo>
                  <a:pt x="1550" y="2908"/>
                </a:lnTo>
                <a:lnTo>
                  <a:pt x="1549" y="2903"/>
                </a:lnTo>
                <a:lnTo>
                  <a:pt x="1549" y="2900"/>
                </a:lnTo>
                <a:lnTo>
                  <a:pt x="1549" y="2899"/>
                </a:lnTo>
                <a:lnTo>
                  <a:pt x="1549" y="2894"/>
                </a:lnTo>
                <a:lnTo>
                  <a:pt x="1547" y="2892"/>
                </a:lnTo>
                <a:lnTo>
                  <a:pt x="1547" y="2893"/>
                </a:lnTo>
                <a:lnTo>
                  <a:pt x="1545" y="2889"/>
                </a:lnTo>
                <a:lnTo>
                  <a:pt x="1543" y="2888"/>
                </a:lnTo>
                <a:lnTo>
                  <a:pt x="1541" y="2888"/>
                </a:lnTo>
                <a:lnTo>
                  <a:pt x="1541" y="2887"/>
                </a:lnTo>
                <a:lnTo>
                  <a:pt x="1539" y="2884"/>
                </a:lnTo>
                <a:lnTo>
                  <a:pt x="1538" y="2883"/>
                </a:lnTo>
                <a:lnTo>
                  <a:pt x="1538" y="2878"/>
                </a:lnTo>
                <a:lnTo>
                  <a:pt x="1536" y="2878"/>
                </a:lnTo>
                <a:lnTo>
                  <a:pt x="1536" y="2873"/>
                </a:lnTo>
                <a:lnTo>
                  <a:pt x="1536" y="2871"/>
                </a:lnTo>
                <a:lnTo>
                  <a:pt x="1538" y="2870"/>
                </a:lnTo>
                <a:lnTo>
                  <a:pt x="1539" y="2865"/>
                </a:lnTo>
                <a:lnTo>
                  <a:pt x="1539" y="2859"/>
                </a:lnTo>
                <a:lnTo>
                  <a:pt x="1539" y="2856"/>
                </a:lnTo>
                <a:lnTo>
                  <a:pt x="1539" y="2851"/>
                </a:lnTo>
                <a:lnTo>
                  <a:pt x="1539" y="2850"/>
                </a:lnTo>
                <a:lnTo>
                  <a:pt x="1540" y="2850"/>
                </a:lnTo>
                <a:lnTo>
                  <a:pt x="1540" y="2846"/>
                </a:lnTo>
                <a:lnTo>
                  <a:pt x="1544" y="2847"/>
                </a:lnTo>
                <a:lnTo>
                  <a:pt x="1549" y="2841"/>
                </a:lnTo>
                <a:lnTo>
                  <a:pt x="1552" y="2838"/>
                </a:lnTo>
                <a:lnTo>
                  <a:pt x="1554" y="2834"/>
                </a:lnTo>
                <a:lnTo>
                  <a:pt x="1556" y="2830"/>
                </a:lnTo>
                <a:lnTo>
                  <a:pt x="1560" y="2827"/>
                </a:lnTo>
                <a:lnTo>
                  <a:pt x="1563" y="2825"/>
                </a:lnTo>
                <a:lnTo>
                  <a:pt x="1565" y="2825"/>
                </a:lnTo>
                <a:lnTo>
                  <a:pt x="1566" y="2822"/>
                </a:lnTo>
                <a:lnTo>
                  <a:pt x="1567" y="2822"/>
                </a:lnTo>
                <a:lnTo>
                  <a:pt x="1570" y="2820"/>
                </a:lnTo>
                <a:lnTo>
                  <a:pt x="1572" y="2818"/>
                </a:lnTo>
                <a:lnTo>
                  <a:pt x="1572" y="2817"/>
                </a:lnTo>
                <a:lnTo>
                  <a:pt x="1573" y="2820"/>
                </a:lnTo>
                <a:lnTo>
                  <a:pt x="1575" y="2822"/>
                </a:lnTo>
                <a:lnTo>
                  <a:pt x="1575" y="2823"/>
                </a:lnTo>
                <a:lnTo>
                  <a:pt x="1575" y="2824"/>
                </a:lnTo>
                <a:lnTo>
                  <a:pt x="1578" y="2824"/>
                </a:lnTo>
                <a:lnTo>
                  <a:pt x="1582" y="2822"/>
                </a:lnTo>
                <a:lnTo>
                  <a:pt x="1583" y="2823"/>
                </a:lnTo>
                <a:lnTo>
                  <a:pt x="1587" y="2822"/>
                </a:lnTo>
                <a:lnTo>
                  <a:pt x="1587" y="2823"/>
                </a:lnTo>
                <a:lnTo>
                  <a:pt x="1588" y="2823"/>
                </a:lnTo>
                <a:lnTo>
                  <a:pt x="1591" y="2825"/>
                </a:lnTo>
                <a:lnTo>
                  <a:pt x="1593" y="2829"/>
                </a:lnTo>
                <a:lnTo>
                  <a:pt x="1594" y="2830"/>
                </a:lnTo>
                <a:lnTo>
                  <a:pt x="1595" y="2829"/>
                </a:lnTo>
                <a:lnTo>
                  <a:pt x="1597" y="2829"/>
                </a:lnTo>
                <a:lnTo>
                  <a:pt x="1597" y="2827"/>
                </a:lnTo>
                <a:lnTo>
                  <a:pt x="1598" y="2825"/>
                </a:lnTo>
                <a:lnTo>
                  <a:pt x="1599" y="2824"/>
                </a:lnTo>
                <a:lnTo>
                  <a:pt x="1602" y="2823"/>
                </a:lnTo>
                <a:lnTo>
                  <a:pt x="1603" y="2823"/>
                </a:lnTo>
                <a:lnTo>
                  <a:pt x="1605" y="2823"/>
                </a:lnTo>
                <a:lnTo>
                  <a:pt x="1607" y="2823"/>
                </a:lnTo>
                <a:lnTo>
                  <a:pt x="1611" y="2824"/>
                </a:lnTo>
                <a:lnTo>
                  <a:pt x="1613" y="2825"/>
                </a:lnTo>
                <a:lnTo>
                  <a:pt x="1616" y="2827"/>
                </a:lnTo>
                <a:lnTo>
                  <a:pt x="1621" y="2827"/>
                </a:lnTo>
                <a:lnTo>
                  <a:pt x="1623" y="2825"/>
                </a:lnTo>
                <a:lnTo>
                  <a:pt x="1625" y="2827"/>
                </a:lnTo>
                <a:lnTo>
                  <a:pt x="1627" y="2827"/>
                </a:lnTo>
                <a:lnTo>
                  <a:pt x="1631" y="2828"/>
                </a:lnTo>
                <a:lnTo>
                  <a:pt x="1635" y="2828"/>
                </a:lnTo>
                <a:lnTo>
                  <a:pt x="1648" y="2828"/>
                </a:lnTo>
                <a:lnTo>
                  <a:pt x="1647" y="2827"/>
                </a:lnTo>
                <a:lnTo>
                  <a:pt x="1650" y="2827"/>
                </a:lnTo>
                <a:lnTo>
                  <a:pt x="1648" y="2824"/>
                </a:lnTo>
                <a:lnTo>
                  <a:pt x="1651" y="2824"/>
                </a:lnTo>
                <a:lnTo>
                  <a:pt x="1652" y="2825"/>
                </a:lnTo>
                <a:lnTo>
                  <a:pt x="1652" y="2827"/>
                </a:lnTo>
                <a:lnTo>
                  <a:pt x="1653" y="2827"/>
                </a:lnTo>
                <a:lnTo>
                  <a:pt x="1654" y="2827"/>
                </a:lnTo>
                <a:lnTo>
                  <a:pt x="1656" y="2827"/>
                </a:lnTo>
                <a:lnTo>
                  <a:pt x="1662" y="2828"/>
                </a:lnTo>
                <a:lnTo>
                  <a:pt x="1663" y="2829"/>
                </a:lnTo>
                <a:lnTo>
                  <a:pt x="1666" y="2829"/>
                </a:lnTo>
                <a:lnTo>
                  <a:pt x="1667" y="2828"/>
                </a:lnTo>
                <a:lnTo>
                  <a:pt x="1669" y="2824"/>
                </a:lnTo>
                <a:lnTo>
                  <a:pt x="1670" y="2823"/>
                </a:lnTo>
                <a:lnTo>
                  <a:pt x="1669" y="2822"/>
                </a:lnTo>
                <a:lnTo>
                  <a:pt x="1675" y="2820"/>
                </a:lnTo>
                <a:lnTo>
                  <a:pt x="1674" y="2815"/>
                </a:lnTo>
                <a:lnTo>
                  <a:pt x="1677" y="2813"/>
                </a:lnTo>
                <a:lnTo>
                  <a:pt x="1674" y="2812"/>
                </a:lnTo>
                <a:lnTo>
                  <a:pt x="1675" y="2809"/>
                </a:lnTo>
                <a:lnTo>
                  <a:pt x="1675" y="2808"/>
                </a:lnTo>
                <a:lnTo>
                  <a:pt x="1677" y="2808"/>
                </a:lnTo>
                <a:lnTo>
                  <a:pt x="1678" y="2806"/>
                </a:lnTo>
                <a:lnTo>
                  <a:pt x="1683" y="2801"/>
                </a:lnTo>
                <a:lnTo>
                  <a:pt x="1686" y="2801"/>
                </a:lnTo>
                <a:lnTo>
                  <a:pt x="1689" y="2798"/>
                </a:lnTo>
                <a:lnTo>
                  <a:pt x="1690" y="2799"/>
                </a:lnTo>
                <a:lnTo>
                  <a:pt x="1691" y="2798"/>
                </a:lnTo>
                <a:lnTo>
                  <a:pt x="1693" y="2798"/>
                </a:lnTo>
                <a:lnTo>
                  <a:pt x="1695" y="2794"/>
                </a:lnTo>
                <a:lnTo>
                  <a:pt x="1699" y="2793"/>
                </a:lnTo>
                <a:lnTo>
                  <a:pt x="1701" y="2793"/>
                </a:lnTo>
                <a:lnTo>
                  <a:pt x="1702" y="2794"/>
                </a:lnTo>
                <a:lnTo>
                  <a:pt x="1700" y="2788"/>
                </a:lnTo>
                <a:lnTo>
                  <a:pt x="1700" y="2787"/>
                </a:lnTo>
                <a:lnTo>
                  <a:pt x="1701" y="2786"/>
                </a:lnTo>
                <a:lnTo>
                  <a:pt x="1701" y="2787"/>
                </a:lnTo>
                <a:lnTo>
                  <a:pt x="1702" y="2786"/>
                </a:lnTo>
                <a:lnTo>
                  <a:pt x="1706" y="2786"/>
                </a:lnTo>
                <a:lnTo>
                  <a:pt x="1710" y="2783"/>
                </a:lnTo>
                <a:lnTo>
                  <a:pt x="1710" y="2785"/>
                </a:lnTo>
                <a:lnTo>
                  <a:pt x="1712" y="2783"/>
                </a:lnTo>
                <a:lnTo>
                  <a:pt x="1714" y="2782"/>
                </a:lnTo>
                <a:lnTo>
                  <a:pt x="1715" y="2781"/>
                </a:lnTo>
                <a:lnTo>
                  <a:pt x="1720" y="2778"/>
                </a:lnTo>
                <a:lnTo>
                  <a:pt x="1720" y="2777"/>
                </a:lnTo>
                <a:lnTo>
                  <a:pt x="1720" y="2774"/>
                </a:lnTo>
                <a:lnTo>
                  <a:pt x="1721" y="2774"/>
                </a:lnTo>
                <a:lnTo>
                  <a:pt x="1722" y="2774"/>
                </a:lnTo>
                <a:lnTo>
                  <a:pt x="1727" y="2770"/>
                </a:lnTo>
                <a:lnTo>
                  <a:pt x="1730" y="2770"/>
                </a:lnTo>
                <a:lnTo>
                  <a:pt x="1731" y="2769"/>
                </a:lnTo>
                <a:lnTo>
                  <a:pt x="1732" y="2767"/>
                </a:lnTo>
                <a:lnTo>
                  <a:pt x="1734" y="2766"/>
                </a:lnTo>
                <a:lnTo>
                  <a:pt x="1736" y="2764"/>
                </a:lnTo>
                <a:lnTo>
                  <a:pt x="1737" y="2762"/>
                </a:lnTo>
                <a:lnTo>
                  <a:pt x="1738" y="2756"/>
                </a:lnTo>
                <a:lnTo>
                  <a:pt x="1739" y="2755"/>
                </a:lnTo>
                <a:lnTo>
                  <a:pt x="1739" y="2751"/>
                </a:lnTo>
                <a:lnTo>
                  <a:pt x="1739" y="2749"/>
                </a:lnTo>
                <a:lnTo>
                  <a:pt x="1741" y="2746"/>
                </a:lnTo>
                <a:lnTo>
                  <a:pt x="1742" y="2746"/>
                </a:lnTo>
                <a:lnTo>
                  <a:pt x="1743" y="2746"/>
                </a:lnTo>
                <a:lnTo>
                  <a:pt x="1747" y="2745"/>
                </a:lnTo>
                <a:lnTo>
                  <a:pt x="1749" y="2744"/>
                </a:lnTo>
                <a:lnTo>
                  <a:pt x="1752" y="2745"/>
                </a:lnTo>
                <a:lnTo>
                  <a:pt x="1753" y="2745"/>
                </a:lnTo>
                <a:lnTo>
                  <a:pt x="1755" y="2745"/>
                </a:lnTo>
                <a:lnTo>
                  <a:pt x="1755" y="2744"/>
                </a:lnTo>
                <a:lnTo>
                  <a:pt x="1757" y="2743"/>
                </a:lnTo>
                <a:lnTo>
                  <a:pt x="1758" y="2744"/>
                </a:lnTo>
                <a:lnTo>
                  <a:pt x="1759" y="2744"/>
                </a:lnTo>
                <a:lnTo>
                  <a:pt x="1760" y="2743"/>
                </a:lnTo>
                <a:lnTo>
                  <a:pt x="1764" y="2743"/>
                </a:lnTo>
                <a:lnTo>
                  <a:pt x="1769" y="2745"/>
                </a:lnTo>
                <a:lnTo>
                  <a:pt x="1775" y="2744"/>
                </a:lnTo>
                <a:lnTo>
                  <a:pt x="1778" y="2740"/>
                </a:lnTo>
                <a:lnTo>
                  <a:pt x="1780" y="2740"/>
                </a:lnTo>
                <a:lnTo>
                  <a:pt x="1782" y="2740"/>
                </a:lnTo>
                <a:lnTo>
                  <a:pt x="1786" y="2738"/>
                </a:lnTo>
                <a:lnTo>
                  <a:pt x="1787" y="2737"/>
                </a:lnTo>
                <a:lnTo>
                  <a:pt x="1790" y="2735"/>
                </a:lnTo>
                <a:lnTo>
                  <a:pt x="1791" y="2735"/>
                </a:lnTo>
                <a:lnTo>
                  <a:pt x="1792" y="2737"/>
                </a:lnTo>
                <a:lnTo>
                  <a:pt x="1792" y="2734"/>
                </a:lnTo>
                <a:lnTo>
                  <a:pt x="1792" y="2732"/>
                </a:lnTo>
                <a:lnTo>
                  <a:pt x="1796" y="2726"/>
                </a:lnTo>
                <a:lnTo>
                  <a:pt x="1795" y="2724"/>
                </a:lnTo>
                <a:lnTo>
                  <a:pt x="1792" y="2722"/>
                </a:lnTo>
                <a:lnTo>
                  <a:pt x="1791" y="2718"/>
                </a:lnTo>
                <a:lnTo>
                  <a:pt x="1795" y="2712"/>
                </a:lnTo>
                <a:lnTo>
                  <a:pt x="1796" y="2705"/>
                </a:lnTo>
                <a:lnTo>
                  <a:pt x="1796" y="2697"/>
                </a:lnTo>
                <a:lnTo>
                  <a:pt x="1797" y="2689"/>
                </a:lnTo>
                <a:lnTo>
                  <a:pt x="1797" y="2686"/>
                </a:lnTo>
                <a:lnTo>
                  <a:pt x="1794" y="2678"/>
                </a:lnTo>
                <a:lnTo>
                  <a:pt x="1792" y="2676"/>
                </a:lnTo>
                <a:lnTo>
                  <a:pt x="1790" y="2673"/>
                </a:lnTo>
                <a:lnTo>
                  <a:pt x="1786" y="2665"/>
                </a:lnTo>
                <a:lnTo>
                  <a:pt x="1786" y="2660"/>
                </a:lnTo>
                <a:lnTo>
                  <a:pt x="1790" y="2652"/>
                </a:lnTo>
                <a:lnTo>
                  <a:pt x="1790" y="2649"/>
                </a:lnTo>
                <a:lnTo>
                  <a:pt x="1787" y="2644"/>
                </a:lnTo>
                <a:lnTo>
                  <a:pt x="1785" y="2637"/>
                </a:lnTo>
                <a:lnTo>
                  <a:pt x="1785" y="2636"/>
                </a:lnTo>
                <a:lnTo>
                  <a:pt x="1785" y="2634"/>
                </a:lnTo>
                <a:lnTo>
                  <a:pt x="1787" y="2631"/>
                </a:lnTo>
                <a:lnTo>
                  <a:pt x="1792" y="2627"/>
                </a:lnTo>
                <a:lnTo>
                  <a:pt x="1795" y="2626"/>
                </a:lnTo>
                <a:lnTo>
                  <a:pt x="1796" y="2623"/>
                </a:lnTo>
                <a:lnTo>
                  <a:pt x="1796" y="2618"/>
                </a:lnTo>
                <a:lnTo>
                  <a:pt x="1796" y="2616"/>
                </a:lnTo>
                <a:lnTo>
                  <a:pt x="1791" y="2612"/>
                </a:lnTo>
                <a:lnTo>
                  <a:pt x="1789" y="2610"/>
                </a:lnTo>
                <a:lnTo>
                  <a:pt x="1787" y="2605"/>
                </a:lnTo>
                <a:lnTo>
                  <a:pt x="1785" y="2600"/>
                </a:lnTo>
                <a:lnTo>
                  <a:pt x="1784" y="2596"/>
                </a:lnTo>
                <a:lnTo>
                  <a:pt x="1795" y="2588"/>
                </a:lnTo>
                <a:lnTo>
                  <a:pt x="1796" y="2585"/>
                </a:lnTo>
                <a:lnTo>
                  <a:pt x="1795" y="2583"/>
                </a:lnTo>
                <a:lnTo>
                  <a:pt x="1796" y="2582"/>
                </a:lnTo>
                <a:lnTo>
                  <a:pt x="1796" y="2580"/>
                </a:lnTo>
                <a:lnTo>
                  <a:pt x="1802" y="2578"/>
                </a:lnTo>
                <a:lnTo>
                  <a:pt x="1806" y="2577"/>
                </a:lnTo>
                <a:lnTo>
                  <a:pt x="1812" y="2578"/>
                </a:lnTo>
                <a:lnTo>
                  <a:pt x="1813" y="2578"/>
                </a:lnTo>
                <a:lnTo>
                  <a:pt x="1816" y="2577"/>
                </a:lnTo>
                <a:lnTo>
                  <a:pt x="1816" y="2574"/>
                </a:lnTo>
                <a:lnTo>
                  <a:pt x="1816" y="2573"/>
                </a:lnTo>
                <a:lnTo>
                  <a:pt x="1814" y="2570"/>
                </a:lnTo>
                <a:lnTo>
                  <a:pt x="1813" y="2569"/>
                </a:lnTo>
                <a:lnTo>
                  <a:pt x="1812" y="2567"/>
                </a:lnTo>
                <a:lnTo>
                  <a:pt x="1813" y="2561"/>
                </a:lnTo>
                <a:lnTo>
                  <a:pt x="1813" y="2558"/>
                </a:lnTo>
                <a:lnTo>
                  <a:pt x="1812" y="2554"/>
                </a:lnTo>
                <a:lnTo>
                  <a:pt x="1811" y="2552"/>
                </a:lnTo>
                <a:lnTo>
                  <a:pt x="1807" y="2550"/>
                </a:lnTo>
                <a:lnTo>
                  <a:pt x="1805" y="2547"/>
                </a:lnTo>
                <a:lnTo>
                  <a:pt x="1803" y="2543"/>
                </a:lnTo>
                <a:lnTo>
                  <a:pt x="1802" y="2540"/>
                </a:lnTo>
                <a:lnTo>
                  <a:pt x="1801" y="2540"/>
                </a:lnTo>
                <a:lnTo>
                  <a:pt x="1800" y="2540"/>
                </a:lnTo>
                <a:lnTo>
                  <a:pt x="1796" y="2546"/>
                </a:lnTo>
                <a:lnTo>
                  <a:pt x="1794" y="2550"/>
                </a:lnTo>
                <a:lnTo>
                  <a:pt x="1792" y="2552"/>
                </a:lnTo>
                <a:lnTo>
                  <a:pt x="1791" y="2553"/>
                </a:lnTo>
                <a:lnTo>
                  <a:pt x="1790" y="2554"/>
                </a:lnTo>
                <a:lnTo>
                  <a:pt x="1785" y="2556"/>
                </a:lnTo>
                <a:lnTo>
                  <a:pt x="1784" y="2556"/>
                </a:lnTo>
                <a:lnTo>
                  <a:pt x="1780" y="2551"/>
                </a:lnTo>
                <a:lnTo>
                  <a:pt x="1780" y="2545"/>
                </a:lnTo>
                <a:lnTo>
                  <a:pt x="1778" y="2541"/>
                </a:lnTo>
                <a:lnTo>
                  <a:pt x="1774" y="2537"/>
                </a:lnTo>
                <a:lnTo>
                  <a:pt x="1773" y="2536"/>
                </a:lnTo>
                <a:lnTo>
                  <a:pt x="1770" y="2535"/>
                </a:lnTo>
                <a:lnTo>
                  <a:pt x="1766" y="2533"/>
                </a:lnTo>
                <a:lnTo>
                  <a:pt x="1764" y="2532"/>
                </a:lnTo>
                <a:lnTo>
                  <a:pt x="1759" y="2531"/>
                </a:lnTo>
                <a:lnTo>
                  <a:pt x="1757" y="2531"/>
                </a:lnTo>
                <a:lnTo>
                  <a:pt x="1750" y="2529"/>
                </a:lnTo>
                <a:lnTo>
                  <a:pt x="1746" y="2526"/>
                </a:lnTo>
                <a:lnTo>
                  <a:pt x="1741" y="2522"/>
                </a:lnTo>
                <a:lnTo>
                  <a:pt x="1731" y="2521"/>
                </a:lnTo>
                <a:lnTo>
                  <a:pt x="1728" y="2520"/>
                </a:lnTo>
                <a:lnTo>
                  <a:pt x="1727" y="2519"/>
                </a:lnTo>
                <a:lnTo>
                  <a:pt x="1726" y="2516"/>
                </a:lnTo>
                <a:lnTo>
                  <a:pt x="1718" y="2506"/>
                </a:lnTo>
                <a:lnTo>
                  <a:pt x="1715" y="2504"/>
                </a:lnTo>
                <a:lnTo>
                  <a:pt x="1709" y="2499"/>
                </a:lnTo>
                <a:lnTo>
                  <a:pt x="1701" y="2493"/>
                </a:lnTo>
                <a:lnTo>
                  <a:pt x="1699" y="2492"/>
                </a:lnTo>
                <a:lnTo>
                  <a:pt x="1696" y="2492"/>
                </a:lnTo>
                <a:lnTo>
                  <a:pt x="1693" y="2492"/>
                </a:lnTo>
                <a:lnTo>
                  <a:pt x="1688" y="2493"/>
                </a:lnTo>
                <a:lnTo>
                  <a:pt x="1686" y="2488"/>
                </a:lnTo>
                <a:lnTo>
                  <a:pt x="1688" y="2485"/>
                </a:lnTo>
                <a:lnTo>
                  <a:pt x="1688" y="2484"/>
                </a:lnTo>
                <a:lnTo>
                  <a:pt x="1688" y="2482"/>
                </a:lnTo>
                <a:lnTo>
                  <a:pt x="1688" y="2478"/>
                </a:lnTo>
                <a:lnTo>
                  <a:pt x="1689" y="2477"/>
                </a:lnTo>
                <a:lnTo>
                  <a:pt x="1689" y="2476"/>
                </a:lnTo>
                <a:lnTo>
                  <a:pt x="1688" y="2474"/>
                </a:lnTo>
                <a:lnTo>
                  <a:pt x="1688" y="2469"/>
                </a:lnTo>
                <a:lnTo>
                  <a:pt x="1689" y="2467"/>
                </a:lnTo>
                <a:lnTo>
                  <a:pt x="1690" y="2461"/>
                </a:lnTo>
                <a:lnTo>
                  <a:pt x="1693" y="2458"/>
                </a:lnTo>
                <a:lnTo>
                  <a:pt x="1689" y="2458"/>
                </a:lnTo>
                <a:lnTo>
                  <a:pt x="1688" y="2458"/>
                </a:lnTo>
                <a:lnTo>
                  <a:pt x="1686" y="2457"/>
                </a:lnTo>
                <a:lnTo>
                  <a:pt x="1683" y="2457"/>
                </a:lnTo>
                <a:lnTo>
                  <a:pt x="1680" y="2457"/>
                </a:lnTo>
                <a:lnTo>
                  <a:pt x="1678" y="2455"/>
                </a:lnTo>
                <a:lnTo>
                  <a:pt x="1673" y="2452"/>
                </a:lnTo>
                <a:lnTo>
                  <a:pt x="1670" y="2452"/>
                </a:lnTo>
                <a:lnTo>
                  <a:pt x="1668" y="2451"/>
                </a:lnTo>
                <a:lnTo>
                  <a:pt x="1666" y="2451"/>
                </a:lnTo>
                <a:lnTo>
                  <a:pt x="1664" y="2452"/>
                </a:lnTo>
                <a:lnTo>
                  <a:pt x="1662" y="2452"/>
                </a:lnTo>
                <a:lnTo>
                  <a:pt x="1661" y="2452"/>
                </a:lnTo>
                <a:lnTo>
                  <a:pt x="1659" y="2451"/>
                </a:lnTo>
                <a:lnTo>
                  <a:pt x="1658" y="2449"/>
                </a:lnTo>
                <a:lnTo>
                  <a:pt x="1658" y="2447"/>
                </a:lnTo>
                <a:lnTo>
                  <a:pt x="1657" y="2445"/>
                </a:lnTo>
                <a:lnTo>
                  <a:pt x="1657" y="2440"/>
                </a:lnTo>
                <a:lnTo>
                  <a:pt x="1657" y="2437"/>
                </a:lnTo>
                <a:lnTo>
                  <a:pt x="1653" y="2434"/>
                </a:lnTo>
                <a:lnTo>
                  <a:pt x="1652" y="2433"/>
                </a:lnTo>
                <a:lnTo>
                  <a:pt x="1651" y="2430"/>
                </a:lnTo>
                <a:lnTo>
                  <a:pt x="1650" y="2429"/>
                </a:lnTo>
                <a:lnTo>
                  <a:pt x="1648" y="2426"/>
                </a:lnTo>
                <a:lnTo>
                  <a:pt x="1646" y="2426"/>
                </a:lnTo>
                <a:lnTo>
                  <a:pt x="1642" y="2423"/>
                </a:lnTo>
                <a:lnTo>
                  <a:pt x="1641" y="2419"/>
                </a:lnTo>
                <a:lnTo>
                  <a:pt x="1635" y="2418"/>
                </a:lnTo>
                <a:lnTo>
                  <a:pt x="1631" y="2417"/>
                </a:lnTo>
                <a:lnTo>
                  <a:pt x="1632" y="2415"/>
                </a:lnTo>
                <a:lnTo>
                  <a:pt x="1631" y="2414"/>
                </a:lnTo>
                <a:lnTo>
                  <a:pt x="1630" y="2414"/>
                </a:lnTo>
                <a:lnTo>
                  <a:pt x="1629" y="2413"/>
                </a:lnTo>
                <a:lnTo>
                  <a:pt x="1627" y="2414"/>
                </a:lnTo>
                <a:lnTo>
                  <a:pt x="1625" y="2413"/>
                </a:lnTo>
                <a:lnTo>
                  <a:pt x="1624" y="2414"/>
                </a:lnTo>
                <a:lnTo>
                  <a:pt x="1624" y="2413"/>
                </a:lnTo>
                <a:lnTo>
                  <a:pt x="1621" y="2414"/>
                </a:lnTo>
                <a:lnTo>
                  <a:pt x="1623" y="2414"/>
                </a:lnTo>
                <a:lnTo>
                  <a:pt x="1621" y="2414"/>
                </a:lnTo>
                <a:lnTo>
                  <a:pt x="1618" y="2412"/>
                </a:lnTo>
                <a:lnTo>
                  <a:pt x="1610" y="2412"/>
                </a:lnTo>
                <a:lnTo>
                  <a:pt x="1611" y="2410"/>
                </a:lnTo>
                <a:lnTo>
                  <a:pt x="1604" y="2404"/>
                </a:lnTo>
                <a:lnTo>
                  <a:pt x="1599" y="2399"/>
                </a:lnTo>
                <a:lnTo>
                  <a:pt x="1597" y="2398"/>
                </a:lnTo>
                <a:lnTo>
                  <a:pt x="1597" y="2396"/>
                </a:lnTo>
                <a:lnTo>
                  <a:pt x="1597" y="2393"/>
                </a:lnTo>
                <a:lnTo>
                  <a:pt x="1598" y="2392"/>
                </a:lnTo>
                <a:lnTo>
                  <a:pt x="1597" y="2389"/>
                </a:lnTo>
                <a:lnTo>
                  <a:pt x="1598" y="2388"/>
                </a:lnTo>
                <a:lnTo>
                  <a:pt x="1600" y="2385"/>
                </a:lnTo>
                <a:lnTo>
                  <a:pt x="1600" y="2383"/>
                </a:lnTo>
                <a:lnTo>
                  <a:pt x="1600" y="2382"/>
                </a:lnTo>
                <a:lnTo>
                  <a:pt x="1602" y="2378"/>
                </a:lnTo>
                <a:lnTo>
                  <a:pt x="1600" y="2376"/>
                </a:lnTo>
                <a:lnTo>
                  <a:pt x="1600" y="2375"/>
                </a:lnTo>
                <a:lnTo>
                  <a:pt x="1599" y="2373"/>
                </a:lnTo>
                <a:lnTo>
                  <a:pt x="1598" y="2372"/>
                </a:lnTo>
                <a:lnTo>
                  <a:pt x="1599" y="2371"/>
                </a:lnTo>
                <a:lnTo>
                  <a:pt x="1599" y="2370"/>
                </a:lnTo>
                <a:lnTo>
                  <a:pt x="1597" y="2369"/>
                </a:lnTo>
                <a:lnTo>
                  <a:pt x="1597" y="2367"/>
                </a:lnTo>
                <a:lnTo>
                  <a:pt x="1594" y="2365"/>
                </a:lnTo>
                <a:lnTo>
                  <a:pt x="1594" y="2364"/>
                </a:lnTo>
                <a:lnTo>
                  <a:pt x="1594" y="2362"/>
                </a:lnTo>
                <a:lnTo>
                  <a:pt x="1595" y="2360"/>
                </a:lnTo>
                <a:lnTo>
                  <a:pt x="1594" y="2359"/>
                </a:lnTo>
                <a:lnTo>
                  <a:pt x="1594" y="2356"/>
                </a:lnTo>
                <a:lnTo>
                  <a:pt x="1593" y="2355"/>
                </a:lnTo>
                <a:lnTo>
                  <a:pt x="1589" y="2355"/>
                </a:lnTo>
                <a:lnTo>
                  <a:pt x="1589" y="2354"/>
                </a:lnTo>
                <a:lnTo>
                  <a:pt x="1588" y="2354"/>
                </a:lnTo>
                <a:lnTo>
                  <a:pt x="1587" y="2353"/>
                </a:lnTo>
                <a:lnTo>
                  <a:pt x="1587" y="2351"/>
                </a:lnTo>
                <a:lnTo>
                  <a:pt x="1587" y="2349"/>
                </a:lnTo>
                <a:lnTo>
                  <a:pt x="1587" y="2348"/>
                </a:lnTo>
                <a:lnTo>
                  <a:pt x="1582" y="2345"/>
                </a:lnTo>
                <a:lnTo>
                  <a:pt x="1581" y="2340"/>
                </a:lnTo>
                <a:lnTo>
                  <a:pt x="1581" y="2338"/>
                </a:lnTo>
                <a:lnTo>
                  <a:pt x="1581" y="2335"/>
                </a:lnTo>
                <a:lnTo>
                  <a:pt x="1579" y="2335"/>
                </a:lnTo>
                <a:lnTo>
                  <a:pt x="1579" y="2334"/>
                </a:lnTo>
                <a:lnTo>
                  <a:pt x="1579" y="2333"/>
                </a:lnTo>
                <a:lnTo>
                  <a:pt x="1577" y="2333"/>
                </a:lnTo>
                <a:lnTo>
                  <a:pt x="1576" y="2330"/>
                </a:lnTo>
                <a:lnTo>
                  <a:pt x="1573" y="2329"/>
                </a:lnTo>
                <a:lnTo>
                  <a:pt x="1572" y="2327"/>
                </a:lnTo>
                <a:lnTo>
                  <a:pt x="1572" y="2325"/>
                </a:lnTo>
                <a:lnTo>
                  <a:pt x="1573" y="2323"/>
                </a:lnTo>
                <a:lnTo>
                  <a:pt x="1573" y="2322"/>
                </a:lnTo>
                <a:lnTo>
                  <a:pt x="1572" y="2322"/>
                </a:lnTo>
                <a:lnTo>
                  <a:pt x="1573" y="2317"/>
                </a:lnTo>
                <a:lnTo>
                  <a:pt x="1575" y="2316"/>
                </a:lnTo>
                <a:lnTo>
                  <a:pt x="1573" y="2313"/>
                </a:lnTo>
                <a:lnTo>
                  <a:pt x="1571" y="2312"/>
                </a:lnTo>
                <a:lnTo>
                  <a:pt x="1568" y="2312"/>
                </a:lnTo>
                <a:lnTo>
                  <a:pt x="1566" y="2309"/>
                </a:lnTo>
                <a:lnTo>
                  <a:pt x="1565" y="2309"/>
                </a:lnTo>
                <a:lnTo>
                  <a:pt x="1562" y="2307"/>
                </a:lnTo>
                <a:lnTo>
                  <a:pt x="1561" y="2307"/>
                </a:lnTo>
                <a:lnTo>
                  <a:pt x="1560" y="2305"/>
                </a:lnTo>
                <a:lnTo>
                  <a:pt x="1557" y="2305"/>
                </a:lnTo>
                <a:lnTo>
                  <a:pt x="1554" y="2303"/>
                </a:lnTo>
                <a:lnTo>
                  <a:pt x="1551" y="2300"/>
                </a:lnTo>
                <a:lnTo>
                  <a:pt x="1549" y="2301"/>
                </a:lnTo>
                <a:lnTo>
                  <a:pt x="1549" y="2300"/>
                </a:lnTo>
                <a:lnTo>
                  <a:pt x="1546" y="2297"/>
                </a:lnTo>
                <a:lnTo>
                  <a:pt x="1545" y="2295"/>
                </a:lnTo>
                <a:lnTo>
                  <a:pt x="1544" y="2295"/>
                </a:lnTo>
                <a:lnTo>
                  <a:pt x="1543" y="2292"/>
                </a:lnTo>
                <a:lnTo>
                  <a:pt x="1541" y="2289"/>
                </a:lnTo>
                <a:lnTo>
                  <a:pt x="1540" y="2287"/>
                </a:lnTo>
                <a:lnTo>
                  <a:pt x="1539" y="2285"/>
                </a:lnTo>
                <a:lnTo>
                  <a:pt x="1535" y="2282"/>
                </a:lnTo>
                <a:lnTo>
                  <a:pt x="1535" y="2281"/>
                </a:lnTo>
                <a:lnTo>
                  <a:pt x="1531" y="2279"/>
                </a:lnTo>
                <a:lnTo>
                  <a:pt x="1528" y="2275"/>
                </a:lnTo>
                <a:lnTo>
                  <a:pt x="1524" y="2276"/>
                </a:lnTo>
                <a:lnTo>
                  <a:pt x="1518" y="2281"/>
                </a:lnTo>
                <a:lnTo>
                  <a:pt x="1517" y="2281"/>
                </a:lnTo>
                <a:lnTo>
                  <a:pt x="1515" y="2280"/>
                </a:lnTo>
                <a:lnTo>
                  <a:pt x="1513" y="2280"/>
                </a:lnTo>
                <a:lnTo>
                  <a:pt x="1513" y="2279"/>
                </a:lnTo>
                <a:lnTo>
                  <a:pt x="1512" y="2275"/>
                </a:lnTo>
                <a:lnTo>
                  <a:pt x="1511" y="2274"/>
                </a:lnTo>
                <a:lnTo>
                  <a:pt x="1509" y="2274"/>
                </a:lnTo>
                <a:lnTo>
                  <a:pt x="1506" y="2275"/>
                </a:lnTo>
                <a:lnTo>
                  <a:pt x="1504" y="2276"/>
                </a:lnTo>
                <a:lnTo>
                  <a:pt x="1503" y="2275"/>
                </a:lnTo>
                <a:lnTo>
                  <a:pt x="1501" y="2272"/>
                </a:lnTo>
                <a:lnTo>
                  <a:pt x="1498" y="2272"/>
                </a:lnTo>
                <a:lnTo>
                  <a:pt x="1497" y="2274"/>
                </a:lnTo>
                <a:lnTo>
                  <a:pt x="1493" y="2277"/>
                </a:lnTo>
                <a:lnTo>
                  <a:pt x="1490" y="2279"/>
                </a:lnTo>
                <a:lnTo>
                  <a:pt x="1490" y="2281"/>
                </a:lnTo>
                <a:lnTo>
                  <a:pt x="1487" y="2280"/>
                </a:lnTo>
                <a:lnTo>
                  <a:pt x="1487" y="2277"/>
                </a:lnTo>
                <a:lnTo>
                  <a:pt x="1483" y="2272"/>
                </a:lnTo>
                <a:lnTo>
                  <a:pt x="1481" y="2271"/>
                </a:lnTo>
                <a:lnTo>
                  <a:pt x="1476" y="2271"/>
                </a:lnTo>
                <a:lnTo>
                  <a:pt x="1472" y="2271"/>
                </a:lnTo>
                <a:lnTo>
                  <a:pt x="1470" y="2271"/>
                </a:lnTo>
                <a:lnTo>
                  <a:pt x="1469" y="2270"/>
                </a:lnTo>
                <a:lnTo>
                  <a:pt x="1467" y="2266"/>
                </a:lnTo>
                <a:lnTo>
                  <a:pt x="1466" y="2266"/>
                </a:lnTo>
                <a:lnTo>
                  <a:pt x="1464" y="2264"/>
                </a:lnTo>
                <a:lnTo>
                  <a:pt x="1463" y="2263"/>
                </a:lnTo>
                <a:lnTo>
                  <a:pt x="1456" y="2263"/>
                </a:lnTo>
                <a:lnTo>
                  <a:pt x="1453" y="2260"/>
                </a:lnTo>
                <a:lnTo>
                  <a:pt x="1451" y="2260"/>
                </a:lnTo>
                <a:lnTo>
                  <a:pt x="1449" y="2261"/>
                </a:lnTo>
                <a:lnTo>
                  <a:pt x="1445" y="2263"/>
                </a:lnTo>
                <a:lnTo>
                  <a:pt x="1444" y="2263"/>
                </a:lnTo>
                <a:lnTo>
                  <a:pt x="1438" y="2258"/>
                </a:lnTo>
                <a:lnTo>
                  <a:pt x="1438" y="2256"/>
                </a:lnTo>
                <a:lnTo>
                  <a:pt x="1442" y="2254"/>
                </a:lnTo>
                <a:lnTo>
                  <a:pt x="1444" y="2247"/>
                </a:lnTo>
                <a:lnTo>
                  <a:pt x="1447" y="2243"/>
                </a:lnTo>
                <a:lnTo>
                  <a:pt x="1445" y="2233"/>
                </a:lnTo>
                <a:lnTo>
                  <a:pt x="1445" y="2229"/>
                </a:lnTo>
                <a:lnTo>
                  <a:pt x="1445" y="2227"/>
                </a:lnTo>
                <a:lnTo>
                  <a:pt x="1447" y="2210"/>
                </a:lnTo>
                <a:lnTo>
                  <a:pt x="1443" y="2196"/>
                </a:lnTo>
                <a:lnTo>
                  <a:pt x="1442" y="2194"/>
                </a:lnTo>
                <a:lnTo>
                  <a:pt x="1439" y="2190"/>
                </a:lnTo>
                <a:lnTo>
                  <a:pt x="1439" y="2189"/>
                </a:lnTo>
                <a:lnTo>
                  <a:pt x="1438" y="2190"/>
                </a:lnTo>
                <a:lnTo>
                  <a:pt x="1434" y="2191"/>
                </a:lnTo>
                <a:lnTo>
                  <a:pt x="1433" y="2190"/>
                </a:lnTo>
                <a:lnTo>
                  <a:pt x="1428" y="2190"/>
                </a:lnTo>
                <a:lnTo>
                  <a:pt x="1427" y="2189"/>
                </a:lnTo>
                <a:lnTo>
                  <a:pt x="1424" y="2183"/>
                </a:lnTo>
                <a:lnTo>
                  <a:pt x="1424" y="2168"/>
                </a:lnTo>
                <a:lnTo>
                  <a:pt x="1418" y="2160"/>
                </a:lnTo>
                <a:lnTo>
                  <a:pt x="1416" y="2158"/>
                </a:lnTo>
                <a:lnTo>
                  <a:pt x="1413" y="2153"/>
                </a:lnTo>
                <a:lnTo>
                  <a:pt x="1403" y="2146"/>
                </a:lnTo>
                <a:lnTo>
                  <a:pt x="1395" y="2135"/>
                </a:lnTo>
                <a:lnTo>
                  <a:pt x="1396" y="2131"/>
                </a:lnTo>
                <a:lnTo>
                  <a:pt x="1395" y="2125"/>
                </a:lnTo>
                <a:lnTo>
                  <a:pt x="1390" y="2111"/>
                </a:lnTo>
                <a:lnTo>
                  <a:pt x="1389" y="2106"/>
                </a:lnTo>
                <a:lnTo>
                  <a:pt x="1363" y="2092"/>
                </a:lnTo>
                <a:lnTo>
                  <a:pt x="1360" y="2092"/>
                </a:lnTo>
                <a:lnTo>
                  <a:pt x="1351" y="2090"/>
                </a:lnTo>
                <a:lnTo>
                  <a:pt x="1346" y="2089"/>
                </a:lnTo>
                <a:lnTo>
                  <a:pt x="1336" y="2088"/>
                </a:lnTo>
                <a:lnTo>
                  <a:pt x="1328" y="2088"/>
                </a:lnTo>
                <a:lnTo>
                  <a:pt x="1326" y="2088"/>
                </a:lnTo>
                <a:lnTo>
                  <a:pt x="1321" y="2088"/>
                </a:lnTo>
                <a:lnTo>
                  <a:pt x="1317" y="2088"/>
                </a:lnTo>
                <a:lnTo>
                  <a:pt x="1309" y="2083"/>
                </a:lnTo>
                <a:lnTo>
                  <a:pt x="1306" y="2082"/>
                </a:lnTo>
                <a:lnTo>
                  <a:pt x="1304" y="2080"/>
                </a:lnTo>
                <a:lnTo>
                  <a:pt x="1299" y="2074"/>
                </a:lnTo>
                <a:lnTo>
                  <a:pt x="1295" y="2074"/>
                </a:lnTo>
                <a:lnTo>
                  <a:pt x="1294" y="2074"/>
                </a:lnTo>
                <a:lnTo>
                  <a:pt x="1290" y="2076"/>
                </a:lnTo>
                <a:lnTo>
                  <a:pt x="1287" y="2076"/>
                </a:lnTo>
                <a:lnTo>
                  <a:pt x="1283" y="2076"/>
                </a:lnTo>
                <a:lnTo>
                  <a:pt x="1282" y="2073"/>
                </a:lnTo>
                <a:lnTo>
                  <a:pt x="1280" y="2066"/>
                </a:lnTo>
                <a:lnTo>
                  <a:pt x="1279" y="2062"/>
                </a:lnTo>
                <a:lnTo>
                  <a:pt x="1278" y="2058"/>
                </a:lnTo>
                <a:lnTo>
                  <a:pt x="1272" y="2042"/>
                </a:lnTo>
                <a:lnTo>
                  <a:pt x="1269" y="2037"/>
                </a:lnTo>
                <a:lnTo>
                  <a:pt x="1263" y="2032"/>
                </a:lnTo>
                <a:lnTo>
                  <a:pt x="1261" y="2031"/>
                </a:lnTo>
                <a:lnTo>
                  <a:pt x="1263" y="2028"/>
                </a:lnTo>
                <a:lnTo>
                  <a:pt x="1264" y="2023"/>
                </a:lnTo>
                <a:lnTo>
                  <a:pt x="1264" y="2018"/>
                </a:lnTo>
                <a:lnTo>
                  <a:pt x="1263" y="2016"/>
                </a:lnTo>
                <a:lnTo>
                  <a:pt x="1258" y="2014"/>
                </a:lnTo>
                <a:lnTo>
                  <a:pt x="1253" y="2011"/>
                </a:lnTo>
                <a:lnTo>
                  <a:pt x="1251" y="2009"/>
                </a:lnTo>
                <a:lnTo>
                  <a:pt x="1250" y="2008"/>
                </a:lnTo>
                <a:lnTo>
                  <a:pt x="1247" y="2004"/>
                </a:lnTo>
                <a:lnTo>
                  <a:pt x="1244" y="2000"/>
                </a:lnTo>
                <a:lnTo>
                  <a:pt x="1242" y="1999"/>
                </a:lnTo>
                <a:lnTo>
                  <a:pt x="1239" y="1998"/>
                </a:lnTo>
                <a:lnTo>
                  <a:pt x="1235" y="1994"/>
                </a:lnTo>
                <a:lnTo>
                  <a:pt x="1234" y="1993"/>
                </a:lnTo>
                <a:lnTo>
                  <a:pt x="1231" y="1991"/>
                </a:lnTo>
                <a:lnTo>
                  <a:pt x="1230" y="1988"/>
                </a:lnTo>
                <a:lnTo>
                  <a:pt x="1230" y="1987"/>
                </a:lnTo>
                <a:lnTo>
                  <a:pt x="1225" y="1979"/>
                </a:lnTo>
                <a:lnTo>
                  <a:pt x="1224" y="1979"/>
                </a:lnTo>
                <a:lnTo>
                  <a:pt x="1221" y="1972"/>
                </a:lnTo>
                <a:lnTo>
                  <a:pt x="1219" y="1970"/>
                </a:lnTo>
                <a:lnTo>
                  <a:pt x="1218" y="1965"/>
                </a:lnTo>
                <a:lnTo>
                  <a:pt x="1216" y="1962"/>
                </a:lnTo>
                <a:lnTo>
                  <a:pt x="1213" y="1960"/>
                </a:lnTo>
                <a:lnTo>
                  <a:pt x="1210" y="1952"/>
                </a:lnTo>
                <a:lnTo>
                  <a:pt x="1209" y="1950"/>
                </a:lnTo>
                <a:lnTo>
                  <a:pt x="1208" y="1949"/>
                </a:lnTo>
                <a:lnTo>
                  <a:pt x="1200" y="1940"/>
                </a:lnTo>
                <a:lnTo>
                  <a:pt x="1194" y="1934"/>
                </a:lnTo>
                <a:lnTo>
                  <a:pt x="1188" y="1929"/>
                </a:lnTo>
                <a:lnTo>
                  <a:pt x="1183" y="1924"/>
                </a:lnTo>
                <a:lnTo>
                  <a:pt x="1183" y="1920"/>
                </a:lnTo>
                <a:lnTo>
                  <a:pt x="1186" y="1899"/>
                </a:lnTo>
                <a:lnTo>
                  <a:pt x="1187" y="1898"/>
                </a:lnTo>
                <a:lnTo>
                  <a:pt x="1197" y="1896"/>
                </a:lnTo>
                <a:lnTo>
                  <a:pt x="1202" y="1893"/>
                </a:lnTo>
                <a:lnTo>
                  <a:pt x="1209" y="1888"/>
                </a:lnTo>
                <a:lnTo>
                  <a:pt x="1210" y="1887"/>
                </a:lnTo>
                <a:lnTo>
                  <a:pt x="1205" y="1880"/>
                </a:lnTo>
                <a:lnTo>
                  <a:pt x="1202" y="1876"/>
                </a:lnTo>
                <a:lnTo>
                  <a:pt x="1200" y="1867"/>
                </a:lnTo>
                <a:lnTo>
                  <a:pt x="1198" y="1863"/>
                </a:lnTo>
                <a:lnTo>
                  <a:pt x="1198" y="1860"/>
                </a:lnTo>
                <a:lnTo>
                  <a:pt x="1199" y="1856"/>
                </a:lnTo>
                <a:lnTo>
                  <a:pt x="1200" y="1849"/>
                </a:lnTo>
                <a:lnTo>
                  <a:pt x="1202" y="1844"/>
                </a:lnTo>
                <a:lnTo>
                  <a:pt x="1204" y="1842"/>
                </a:lnTo>
                <a:lnTo>
                  <a:pt x="1205" y="1839"/>
                </a:lnTo>
                <a:lnTo>
                  <a:pt x="1205" y="1833"/>
                </a:lnTo>
                <a:lnTo>
                  <a:pt x="1205" y="1829"/>
                </a:lnTo>
                <a:lnTo>
                  <a:pt x="1204" y="1824"/>
                </a:lnTo>
                <a:lnTo>
                  <a:pt x="1205" y="1821"/>
                </a:lnTo>
                <a:lnTo>
                  <a:pt x="1205" y="1817"/>
                </a:lnTo>
                <a:lnTo>
                  <a:pt x="1203" y="1812"/>
                </a:lnTo>
                <a:lnTo>
                  <a:pt x="1199" y="1808"/>
                </a:lnTo>
                <a:lnTo>
                  <a:pt x="1189" y="1800"/>
                </a:lnTo>
                <a:lnTo>
                  <a:pt x="1188" y="1799"/>
                </a:lnTo>
                <a:lnTo>
                  <a:pt x="1182" y="1799"/>
                </a:lnTo>
                <a:lnTo>
                  <a:pt x="1180" y="1797"/>
                </a:lnTo>
                <a:lnTo>
                  <a:pt x="1177" y="1794"/>
                </a:lnTo>
                <a:lnTo>
                  <a:pt x="1175" y="1790"/>
                </a:lnTo>
                <a:lnTo>
                  <a:pt x="1170" y="1783"/>
                </a:lnTo>
                <a:lnTo>
                  <a:pt x="1167" y="1770"/>
                </a:lnTo>
                <a:lnTo>
                  <a:pt x="1167" y="1768"/>
                </a:lnTo>
                <a:lnTo>
                  <a:pt x="1167" y="1764"/>
                </a:lnTo>
                <a:lnTo>
                  <a:pt x="1173" y="1755"/>
                </a:lnTo>
                <a:lnTo>
                  <a:pt x="1176" y="1753"/>
                </a:lnTo>
                <a:lnTo>
                  <a:pt x="1181" y="1749"/>
                </a:lnTo>
                <a:lnTo>
                  <a:pt x="1183" y="1746"/>
                </a:lnTo>
                <a:lnTo>
                  <a:pt x="1182" y="1743"/>
                </a:lnTo>
                <a:lnTo>
                  <a:pt x="1181" y="1738"/>
                </a:lnTo>
                <a:lnTo>
                  <a:pt x="1178" y="1728"/>
                </a:lnTo>
                <a:lnTo>
                  <a:pt x="1173" y="1723"/>
                </a:lnTo>
                <a:lnTo>
                  <a:pt x="1162" y="1716"/>
                </a:lnTo>
                <a:lnTo>
                  <a:pt x="1154" y="1709"/>
                </a:lnTo>
                <a:lnTo>
                  <a:pt x="1150" y="1702"/>
                </a:lnTo>
                <a:lnTo>
                  <a:pt x="1146" y="1699"/>
                </a:lnTo>
                <a:lnTo>
                  <a:pt x="1145" y="1698"/>
                </a:lnTo>
                <a:lnTo>
                  <a:pt x="1135" y="1700"/>
                </a:lnTo>
                <a:lnTo>
                  <a:pt x="1134" y="1701"/>
                </a:lnTo>
                <a:lnTo>
                  <a:pt x="1130" y="1702"/>
                </a:lnTo>
                <a:lnTo>
                  <a:pt x="1127" y="1701"/>
                </a:lnTo>
                <a:lnTo>
                  <a:pt x="1120" y="1700"/>
                </a:lnTo>
                <a:lnTo>
                  <a:pt x="1119" y="1700"/>
                </a:lnTo>
                <a:lnTo>
                  <a:pt x="1114" y="1699"/>
                </a:lnTo>
                <a:lnTo>
                  <a:pt x="1109" y="1694"/>
                </a:lnTo>
                <a:lnTo>
                  <a:pt x="1107" y="1691"/>
                </a:lnTo>
                <a:lnTo>
                  <a:pt x="1104" y="1689"/>
                </a:lnTo>
                <a:lnTo>
                  <a:pt x="1103" y="1683"/>
                </a:lnTo>
                <a:lnTo>
                  <a:pt x="1095" y="1683"/>
                </a:lnTo>
                <a:lnTo>
                  <a:pt x="1088" y="1682"/>
                </a:lnTo>
                <a:lnTo>
                  <a:pt x="1086" y="1680"/>
                </a:lnTo>
                <a:lnTo>
                  <a:pt x="1082" y="1680"/>
                </a:lnTo>
                <a:lnTo>
                  <a:pt x="1080" y="1680"/>
                </a:lnTo>
                <a:lnTo>
                  <a:pt x="1064" y="1668"/>
                </a:lnTo>
                <a:lnTo>
                  <a:pt x="1060" y="1654"/>
                </a:lnTo>
                <a:lnTo>
                  <a:pt x="1059" y="1651"/>
                </a:lnTo>
                <a:lnTo>
                  <a:pt x="1058" y="1646"/>
                </a:lnTo>
                <a:lnTo>
                  <a:pt x="1054" y="1641"/>
                </a:lnTo>
                <a:lnTo>
                  <a:pt x="1052" y="1635"/>
                </a:lnTo>
                <a:lnTo>
                  <a:pt x="1045" y="1627"/>
                </a:lnTo>
                <a:lnTo>
                  <a:pt x="1045" y="1625"/>
                </a:lnTo>
                <a:lnTo>
                  <a:pt x="1041" y="1618"/>
                </a:lnTo>
                <a:lnTo>
                  <a:pt x="1039" y="1616"/>
                </a:lnTo>
                <a:lnTo>
                  <a:pt x="1033" y="1614"/>
                </a:lnTo>
                <a:lnTo>
                  <a:pt x="1032" y="1613"/>
                </a:lnTo>
                <a:lnTo>
                  <a:pt x="1032" y="1611"/>
                </a:lnTo>
                <a:lnTo>
                  <a:pt x="1032" y="1609"/>
                </a:lnTo>
                <a:lnTo>
                  <a:pt x="1032" y="1606"/>
                </a:lnTo>
                <a:lnTo>
                  <a:pt x="1037" y="1599"/>
                </a:lnTo>
                <a:lnTo>
                  <a:pt x="1038" y="1593"/>
                </a:lnTo>
                <a:lnTo>
                  <a:pt x="1041" y="1588"/>
                </a:lnTo>
                <a:lnTo>
                  <a:pt x="1042" y="1583"/>
                </a:lnTo>
                <a:lnTo>
                  <a:pt x="1042" y="1572"/>
                </a:lnTo>
                <a:lnTo>
                  <a:pt x="1043" y="1570"/>
                </a:lnTo>
                <a:lnTo>
                  <a:pt x="1043" y="1567"/>
                </a:lnTo>
                <a:lnTo>
                  <a:pt x="1042" y="1565"/>
                </a:lnTo>
                <a:lnTo>
                  <a:pt x="1042" y="1560"/>
                </a:lnTo>
                <a:lnTo>
                  <a:pt x="1041" y="1555"/>
                </a:lnTo>
                <a:lnTo>
                  <a:pt x="1039" y="1554"/>
                </a:lnTo>
                <a:lnTo>
                  <a:pt x="1037" y="1550"/>
                </a:lnTo>
                <a:lnTo>
                  <a:pt x="1037" y="1542"/>
                </a:lnTo>
                <a:lnTo>
                  <a:pt x="1037" y="1539"/>
                </a:lnTo>
                <a:lnTo>
                  <a:pt x="1036" y="1535"/>
                </a:lnTo>
                <a:lnTo>
                  <a:pt x="1034" y="1533"/>
                </a:lnTo>
                <a:lnTo>
                  <a:pt x="1031" y="1530"/>
                </a:lnTo>
                <a:lnTo>
                  <a:pt x="1031" y="1522"/>
                </a:lnTo>
                <a:lnTo>
                  <a:pt x="1032" y="1519"/>
                </a:lnTo>
                <a:lnTo>
                  <a:pt x="1031" y="1514"/>
                </a:lnTo>
                <a:lnTo>
                  <a:pt x="1032" y="1512"/>
                </a:lnTo>
                <a:lnTo>
                  <a:pt x="1031" y="1507"/>
                </a:lnTo>
                <a:lnTo>
                  <a:pt x="1028" y="1503"/>
                </a:lnTo>
                <a:lnTo>
                  <a:pt x="1026" y="1498"/>
                </a:lnTo>
                <a:lnTo>
                  <a:pt x="1028" y="1497"/>
                </a:lnTo>
                <a:lnTo>
                  <a:pt x="1029" y="1494"/>
                </a:lnTo>
                <a:lnTo>
                  <a:pt x="1031" y="1489"/>
                </a:lnTo>
                <a:lnTo>
                  <a:pt x="1032" y="1487"/>
                </a:lnTo>
                <a:lnTo>
                  <a:pt x="1036" y="1483"/>
                </a:lnTo>
                <a:lnTo>
                  <a:pt x="1036" y="1480"/>
                </a:lnTo>
                <a:lnTo>
                  <a:pt x="1036" y="1478"/>
                </a:lnTo>
                <a:lnTo>
                  <a:pt x="1038" y="1475"/>
                </a:lnTo>
                <a:lnTo>
                  <a:pt x="1039" y="1472"/>
                </a:lnTo>
                <a:lnTo>
                  <a:pt x="1044" y="1465"/>
                </a:lnTo>
                <a:lnTo>
                  <a:pt x="1047" y="1457"/>
                </a:lnTo>
                <a:lnTo>
                  <a:pt x="1055" y="1451"/>
                </a:lnTo>
                <a:lnTo>
                  <a:pt x="1055" y="1449"/>
                </a:lnTo>
                <a:lnTo>
                  <a:pt x="1054" y="1444"/>
                </a:lnTo>
                <a:lnTo>
                  <a:pt x="1054" y="1443"/>
                </a:lnTo>
                <a:lnTo>
                  <a:pt x="1056" y="1437"/>
                </a:lnTo>
                <a:lnTo>
                  <a:pt x="1056" y="1435"/>
                </a:lnTo>
                <a:lnTo>
                  <a:pt x="1053" y="1430"/>
                </a:lnTo>
                <a:lnTo>
                  <a:pt x="1050" y="1428"/>
                </a:lnTo>
                <a:lnTo>
                  <a:pt x="1045" y="1427"/>
                </a:lnTo>
                <a:lnTo>
                  <a:pt x="1041" y="1425"/>
                </a:lnTo>
                <a:lnTo>
                  <a:pt x="1038" y="1425"/>
                </a:lnTo>
                <a:lnTo>
                  <a:pt x="1036" y="1428"/>
                </a:lnTo>
                <a:lnTo>
                  <a:pt x="1029" y="1430"/>
                </a:lnTo>
                <a:lnTo>
                  <a:pt x="1023" y="1430"/>
                </a:lnTo>
                <a:lnTo>
                  <a:pt x="1020" y="1430"/>
                </a:lnTo>
                <a:lnTo>
                  <a:pt x="1018" y="1429"/>
                </a:lnTo>
                <a:lnTo>
                  <a:pt x="1013" y="1418"/>
                </a:lnTo>
                <a:lnTo>
                  <a:pt x="1009" y="1413"/>
                </a:lnTo>
                <a:lnTo>
                  <a:pt x="1006" y="1409"/>
                </a:lnTo>
                <a:lnTo>
                  <a:pt x="1006" y="1407"/>
                </a:lnTo>
                <a:lnTo>
                  <a:pt x="1006" y="1405"/>
                </a:lnTo>
                <a:lnTo>
                  <a:pt x="1005" y="1401"/>
                </a:lnTo>
                <a:lnTo>
                  <a:pt x="1004" y="1398"/>
                </a:lnTo>
                <a:lnTo>
                  <a:pt x="1002" y="1397"/>
                </a:lnTo>
                <a:lnTo>
                  <a:pt x="995" y="1398"/>
                </a:lnTo>
                <a:lnTo>
                  <a:pt x="993" y="1397"/>
                </a:lnTo>
                <a:lnTo>
                  <a:pt x="983" y="1391"/>
                </a:lnTo>
                <a:lnTo>
                  <a:pt x="980" y="1389"/>
                </a:lnTo>
                <a:lnTo>
                  <a:pt x="980" y="1387"/>
                </a:lnTo>
                <a:lnTo>
                  <a:pt x="979" y="1386"/>
                </a:lnTo>
                <a:lnTo>
                  <a:pt x="979" y="1385"/>
                </a:lnTo>
                <a:lnTo>
                  <a:pt x="978" y="1385"/>
                </a:lnTo>
                <a:lnTo>
                  <a:pt x="973" y="1385"/>
                </a:lnTo>
                <a:lnTo>
                  <a:pt x="972" y="1385"/>
                </a:lnTo>
                <a:lnTo>
                  <a:pt x="962" y="1386"/>
                </a:lnTo>
                <a:lnTo>
                  <a:pt x="963" y="1384"/>
                </a:lnTo>
                <a:lnTo>
                  <a:pt x="965" y="1379"/>
                </a:lnTo>
                <a:lnTo>
                  <a:pt x="965" y="1376"/>
                </a:lnTo>
                <a:lnTo>
                  <a:pt x="962" y="1373"/>
                </a:lnTo>
                <a:lnTo>
                  <a:pt x="962" y="1371"/>
                </a:lnTo>
                <a:lnTo>
                  <a:pt x="961" y="1370"/>
                </a:lnTo>
                <a:lnTo>
                  <a:pt x="959" y="1368"/>
                </a:lnTo>
                <a:lnTo>
                  <a:pt x="954" y="1357"/>
                </a:lnTo>
                <a:lnTo>
                  <a:pt x="952" y="1353"/>
                </a:lnTo>
                <a:lnTo>
                  <a:pt x="952" y="1352"/>
                </a:lnTo>
                <a:lnTo>
                  <a:pt x="952" y="1349"/>
                </a:lnTo>
                <a:lnTo>
                  <a:pt x="953" y="1344"/>
                </a:lnTo>
                <a:lnTo>
                  <a:pt x="958" y="1336"/>
                </a:lnTo>
                <a:lnTo>
                  <a:pt x="956" y="1334"/>
                </a:lnTo>
                <a:lnTo>
                  <a:pt x="954" y="1333"/>
                </a:lnTo>
                <a:lnTo>
                  <a:pt x="954" y="1331"/>
                </a:lnTo>
                <a:lnTo>
                  <a:pt x="954" y="1326"/>
                </a:lnTo>
                <a:lnTo>
                  <a:pt x="954" y="1325"/>
                </a:lnTo>
                <a:lnTo>
                  <a:pt x="953" y="1323"/>
                </a:lnTo>
                <a:lnTo>
                  <a:pt x="953" y="1322"/>
                </a:lnTo>
                <a:lnTo>
                  <a:pt x="951" y="1322"/>
                </a:lnTo>
                <a:lnTo>
                  <a:pt x="948" y="1323"/>
                </a:lnTo>
                <a:lnTo>
                  <a:pt x="945" y="1325"/>
                </a:lnTo>
                <a:lnTo>
                  <a:pt x="942" y="1320"/>
                </a:lnTo>
                <a:lnTo>
                  <a:pt x="937" y="1317"/>
                </a:lnTo>
                <a:lnTo>
                  <a:pt x="936" y="1317"/>
                </a:lnTo>
                <a:lnTo>
                  <a:pt x="935" y="1313"/>
                </a:lnTo>
                <a:lnTo>
                  <a:pt x="931" y="1313"/>
                </a:lnTo>
                <a:lnTo>
                  <a:pt x="927" y="1316"/>
                </a:lnTo>
                <a:lnTo>
                  <a:pt x="925" y="1315"/>
                </a:lnTo>
                <a:lnTo>
                  <a:pt x="921" y="1312"/>
                </a:lnTo>
                <a:lnTo>
                  <a:pt x="920" y="1312"/>
                </a:lnTo>
                <a:lnTo>
                  <a:pt x="917" y="1309"/>
                </a:lnTo>
                <a:lnTo>
                  <a:pt x="916" y="1304"/>
                </a:lnTo>
                <a:lnTo>
                  <a:pt x="914" y="1302"/>
                </a:lnTo>
                <a:lnTo>
                  <a:pt x="908" y="1299"/>
                </a:lnTo>
                <a:lnTo>
                  <a:pt x="906" y="1297"/>
                </a:lnTo>
                <a:lnTo>
                  <a:pt x="905" y="1296"/>
                </a:lnTo>
                <a:lnTo>
                  <a:pt x="904" y="1285"/>
                </a:lnTo>
                <a:lnTo>
                  <a:pt x="903" y="1279"/>
                </a:lnTo>
                <a:lnTo>
                  <a:pt x="903" y="1275"/>
                </a:lnTo>
                <a:lnTo>
                  <a:pt x="905" y="1270"/>
                </a:lnTo>
                <a:lnTo>
                  <a:pt x="904" y="1262"/>
                </a:lnTo>
                <a:lnTo>
                  <a:pt x="904" y="1258"/>
                </a:lnTo>
                <a:lnTo>
                  <a:pt x="904" y="1256"/>
                </a:lnTo>
                <a:lnTo>
                  <a:pt x="903" y="1254"/>
                </a:lnTo>
                <a:lnTo>
                  <a:pt x="903" y="1253"/>
                </a:lnTo>
                <a:lnTo>
                  <a:pt x="901" y="1252"/>
                </a:lnTo>
                <a:lnTo>
                  <a:pt x="903" y="1248"/>
                </a:lnTo>
                <a:lnTo>
                  <a:pt x="903" y="1247"/>
                </a:lnTo>
                <a:lnTo>
                  <a:pt x="903" y="1245"/>
                </a:lnTo>
                <a:lnTo>
                  <a:pt x="903" y="1241"/>
                </a:lnTo>
                <a:lnTo>
                  <a:pt x="903" y="1240"/>
                </a:lnTo>
                <a:lnTo>
                  <a:pt x="901" y="1236"/>
                </a:lnTo>
                <a:lnTo>
                  <a:pt x="903" y="1235"/>
                </a:lnTo>
                <a:lnTo>
                  <a:pt x="904" y="1233"/>
                </a:lnTo>
                <a:lnTo>
                  <a:pt x="904" y="1232"/>
                </a:lnTo>
                <a:lnTo>
                  <a:pt x="904" y="1230"/>
                </a:lnTo>
                <a:lnTo>
                  <a:pt x="903" y="1226"/>
                </a:lnTo>
                <a:lnTo>
                  <a:pt x="903" y="1222"/>
                </a:lnTo>
                <a:lnTo>
                  <a:pt x="903" y="1219"/>
                </a:lnTo>
                <a:lnTo>
                  <a:pt x="901" y="1216"/>
                </a:lnTo>
                <a:lnTo>
                  <a:pt x="901" y="1215"/>
                </a:lnTo>
                <a:lnTo>
                  <a:pt x="903" y="1214"/>
                </a:lnTo>
                <a:lnTo>
                  <a:pt x="901" y="1211"/>
                </a:lnTo>
                <a:lnTo>
                  <a:pt x="900" y="1211"/>
                </a:lnTo>
                <a:lnTo>
                  <a:pt x="897" y="1209"/>
                </a:lnTo>
                <a:lnTo>
                  <a:pt x="895" y="1206"/>
                </a:lnTo>
                <a:lnTo>
                  <a:pt x="894" y="1205"/>
                </a:lnTo>
                <a:lnTo>
                  <a:pt x="894" y="1203"/>
                </a:lnTo>
                <a:lnTo>
                  <a:pt x="893" y="1198"/>
                </a:lnTo>
                <a:lnTo>
                  <a:pt x="888" y="1195"/>
                </a:lnTo>
                <a:lnTo>
                  <a:pt x="887" y="1195"/>
                </a:lnTo>
                <a:lnTo>
                  <a:pt x="887" y="1194"/>
                </a:lnTo>
                <a:lnTo>
                  <a:pt x="885" y="1194"/>
                </a:lnTo>
                <a:lnTo>
                  <a:pt x="883" y="1189"/>
                </a:lnTo>
                <a:lnTo>
                  <a:pt x="882" y="1188"/>
                </a:lnTo>
                <a:lnTo>
                  <a:pt x="879" y="1184"/>
                </a:lnTo>
                <a:lnTo>
                  <a:pt x="878" y="1183"/>
                </a:lnTo>
                <a:lnTo>
                  <a:pt x="876" y="1180"/>
                </a:lnTo>
                <a:lnTo>
                  <a:pt x="876" y="1179"/>
                </a:lnTo>
                <a:lnTo>
                  <a:pt x="876" y="1178"/>
                </a:lnTo>
                <a:lnTo>
                  <a:pt x="876" y="1177"/>
                </a:lnTo>
                <a:lnTo>
                  <a:pt x="876" y="1172"/>
                </a:lnTo>
                <a:lnTo>
                  <a:pt x="873" y="1169"/>
                </a:lnTo>
                <a:lnTo>
                  <a:pt x="871" y="1171"/>
                </a:lnTo>
                <a:lnTo>
                  <a:pt x="869" y="1168"/>
                </a:lnTo>
                <a:lnTo>
                  <a:pt x="867" y="1167"/>
                </a:lnTo>
                <a:lnTo>
                  <a:pt x="865" y="1164"/>
                </a:lnTo>
                <a:lnTo>
                  <a:pt x="863" y="1163"/>
                </a:lnTo>
                <a:lnTo>
                  <a:pt x="862" y="1162"/>
                </a:lnTo>
                <a:lnTo>
                  <a:pt x="861" y="1162"/>
                </a:lnTo>
                <a:lnTo>
                  <a:pt x="858" y="1162"/>
                </a:lnTo>
                <a:lnTo>
                  <a:pt x="857" y="1162"/>
                </a:lnTo>
                <a:lnTo>
                  <a:pt x="857" y="1161"/>
                </a:lnTo>
                <a:lnTo>
                  <a:pt x="857" y="1158"/>
                </a:lnTo>
                <a:lnTo>
                  <a:pt x="855" y="1157"/>
                </a:lnTo>
                <a:lnTo>
                  <a:pt x="853" y="1156"/>
                </a:lnTo>
                <a:lnTo>
                  <a:pt x="850" y="1153"/>
                </a:lnTo>
                <a:lnTo>
                  <a:pt x="847" y="1153"/>
                </a:lnTo>
                <a:lnTo>
                  <a:pt x="844" y="1150"/>
                </a:lnTo>
                <a:lnTo>
                  <a:pt x="839" y="1147"/>
                </a:lnTo>
                <a:lnTo>
                  <a:pt x="836" y="1152"/>
                </a:lnTo>
                <a:lnTo>
                  <a:pt x="831" y="1151"/>
                </a:lnTo>
                <a:lnTo>
                  <a:pt x="826" y="1152"/>
                </a:lnTo>
                <a:lnTo>
                  <a:pt x="820" y="1155"/>
                </a:lnTo>
                <a:lnTo>
                  <a:pt x="817" y="1155"/>
                </a:lnTo>
                <a:lnTo>
                  <a:pt x="813" y="1155"/>
                </a:lnTo>
                <a:lnTo>
                  <a:pt x="810" y="1156"/>
                </a:lnTo>
                <a:lnTo>
                  <a:pt x="808" y="1155"/>
                </a:lnTo>
                <a:lnTo>
                  <a:pt x="807" y="1155"/>
                </a:lnTo>
                <a:lnTo>
                  <a:pt x="804" y="1156"/>
                </a:lnTo>
                <a:lnTo>
                  <a:pt x="798" y="1155"/>
                </a:lnTo>
                <a:lnTo>
                  <a:pt x="797" y="1156"/>
                </a:lnTo>
                <a:lnTo>
                  <a:pt x="794" y="1155"/>
                </a:lnTo>
                <a:lnTo>
                  <a:pt x="789" y="1151"/>
                </a:lnTo>
                <a:lnTo>
                  <a:pt x="783" y="1150"/>
                </a:lnTo>
                <a:lnTo>
                  <a:pt x="780" y="1147"/>
                </a:lnTo>
                <a:lnTo>
                  <a:pt x="776" y="1146"/>
                </a:lnTo>
                <a:lnTo>
                  <a:pt x="771" y="1142"/>
                </a:lnTo>
                <a:lnTo>
                  <a:pt x="764" y="1137"/>
                </a:lnTo>
                <a:lnTo>
                  <a:pt x="762" y="1135"/>
                </a:lnTo>
                <a:lnTo>
                  <a:pt x="764" y="1130"/>
                </a:lnTo>
                <a:lnTo>
                  <a:pt x="766" y="1124"/>
                </a:lnTo>
                <a:lnTo>
                  <a:pt x="766" y="1118"/>
                </a:lnTo>
                <a:lnTo>
                  <a:pt x="767" y="1116"/>
                </a:lnTo>
                <a:lnTo>
                  <a:pt x="767" y="1114"/>
                </a:lnTo>
                <a:lnTo>
                  <a:pt x="767" y="1113"/>
                </a:lnTo>
                <a:lnTo>
                  <a:pt x="764" y="1110"/>
                </a:lnTo>
                <a:lnTo>
                  <a:pt x="762" y="1109"/>
                </a:lnTo>
                <a:lnTo>
                  <a:pt x="762" y="1108"/>
                </a:lnTo>
                <a:lnTo>
                  <a:pt x="766" y="1103"/>
                </a:lnTo>
                <a:lnTo>
                  <a:pt x="766" y="1093"/>
                </a:lnTo>
                <a:lnTo>
                  <a:pt x="766" y="1089"/>
                </a:lnTo>
                <a:lnTo>
                  <a:pt x="765" y="1086"/>
                </a:lnTo>
                <a:lnTo>
                  <a:pt x="765" y="1082"/>
                </a:lnTo>
                <a:lnTo>
                  <a:pt x="766" y="1075"/>
                </a:lnTo>
                <a:lnTo>
                  <a:pt x="766" y="1067"/>
                </a:lnTo>
                <a:lnTo>
                  <a:pt x="765" y="1061"/>
                </a:lnTo>
                <a:lnTo>
                  <a:pt x="762" y="1056"/>
                </a:lnTo>
                <a:lnTo>
                  <a:pt x="761" y="1052"/>
                </a:lnTo>
                <a:lnTo>
                  <a:pt x="755" y="1038"/>
                </a:lnTo>
                <a:lnTo>
                  <a:pt x="751" y="1032"/>
                </a:lnTo>
                <a:lnTo>
                  <a:pt x="745" y="1024"/>
                </a:lnTo>
                <a:lnTo>
                  <a:pt x="742" y="1014"/>
                </a:lnTo>
                <a:lnTo>
                  <a:pt x="742" y="1008"/>
                </a:lnTo>
                <a:lnTo>
                  <a:pt x="739" y="1004"/>
                </a:lnTo>
                <a:lnTo>
                  <a:pt x="739" y="998"/>
                </a:lnTo>
                <a:lnTo>
                  <a:pt x="738" y="992"/>
                </a:lnTo>
                <a:lnTo>
                  <a:pt x="735" y="986"/>
                </a:lnTo>
                <a:lnTo>
                  <a:pt x="735" y="984"/>
                </a:lnTo>
                <a:lnTo>
                  <a:pt x="734" y="981"/>
                </a:lnTo>
                <a:lnTo>
                  <a:pt x="727" y="972"/>
                </a:lnTo>
                <a:lnTo>
                  <a:pt x="723" y="964"/>
                </a:lnTo>
                <a:lnTo>
                  <a:pt x="718" y="960"/>
                </a:lnTo>
                <a:lnTo>
                  <a:pt x="714" y="953"/>
                </a:lnTo>
                <a:lnTo>
                  <a:pt x="710" y="948"/>
                </a:lnTo>
                <a:lnTo>
                  <a:pt x="708" y="945"/>
                </a:lnTo>
                <a:lnTo>
                  <a:pt x="707" y="938"/>
                </a:lnTo>
                <a:lnTo>
                  <a:pt x="706" y="938"/>
                </a:lnTo>
                <a:lnTo>
                  <a:pt x="702" y="940"/>
                </a:lnTo>
                <a:lnTo>
                  <a:pt x="701" y="940"/>
                </a:lnTo>
                <a:lnTo>
                  <a:pt x="698" y="942"/>
                </a:lnTo>
                <a:lnTo>
                  <a:pt x="696" y="943"/>
                </a:lnTo>
                <a:lnTo>
                  <a:pt x="695" y="944"/>
                </a:lnTo>
                <a:lnTo>
                  <a:pt x="691" y="945"/>
                </a:lnTo>
                <a:lnTo>
                  <a:pt x="689" y="948"/>
                </a:lnTo>
                <a:lnTo>
                  <a:pt x="689" y="950"/>
                </a:lnTo>
                <a:lnTo>
                  <a:pt x="689" y="951"/>
                </a:lnTo>
                <a:lnTo>
                  <a:pt x="685" y="953"/>
                </a:lnTo>
                <a:lnTo>
                  <a:pt x="684" y="954"/>
                </a:lnTo>
                <a:lnTo>
                  <a:pt x="682" y="956"/>
                </a:lnTo>
                <a:lnTo>
                  <a:pt x="681" y="956"/>
                </a:lnTo>
                <a:lnTo>
                  <a:pt x="679" y="956"/>
                </a:lnTo>
                <a:lnTo>
                  <a:pt x="676" y="958"/>
                </a:lnTo>
                <a:lnTo>
                  <a:pt x="674" y="960"/>
                </a:lnTo>
                <a:lnTo>
                  <a:pt x="671" y="963"/>
                </a:lnTo>
                <a:lnTo>
                  <a:pt x="670" y="965"/>
                </a:lnTo>
                <a:lnTo>
                  <a:pt x="668" y="965"/>
                </a:lnTo>
                <a:lnTo>
                  <a:pt x="659" y="969"/>
                </a:lnTo>
                <a:lnTo>
                  <a:pt x="655" y="974"/>
                </a:lnTo>
                <a:lnTo>
                  <a:pt x="654" y="975"/>
                </a:lnTo>
                <a:lnTo>
                  <a:pt x="653" y="974"/>
                </a:lnTo>
                <a:lnTo>
                  <a:pt x="650" y="975"/>
                </a:lnTo>
                <a:lnTo>
                  <a:pt x="648" y="975"/>
                </a:lnTo>
                <a:lnTo>
                  <a:pt x="647" y="975"/>
                </a:lnTo>
                <a:lnTo>
                  <a:pt x="644" y="977"/>
                </a:lnTo>
                <a:lnTo>
                  <a:pt x="641" y="979"/>
                </a:lnTo>
                <a:lnTo>
                  <a:pt x="638" y="977"/>
                </a:lnTo>
                <a:lnTo>
                  <a:pt x="636" y="982"/>
                </a:lnTo>
                <a:lnTo>
                  <a:pt x="633" y="984"/>
                </a:lnTo>
                <a:lnTo>
                  <a:pt x="631" y="985"/>
                </a:lnTo>
                <a:lnTo>
                  <a:pt x="630" y="987"/>
                </a:lnTo>
                <a:lnTo>
                  <a:pt x="621" y="993"/>
                </a:lnTo>
                <a:lnTo>
                  <a:pt x="618" y="996"/>
                </a:lnTo>
                <a:lnTo>
                  <a:pt x="617" y="997"/>
                </a:lnTo>
                <a:lnTo>
                  <a:pt x="615" y="996"/>
                </a:lnTo>
                <a:lnTo>
                  <a:pt x="611" y="991"/>
                </a:lnTo>
                <a:lnTo>
                  <a:pt x="606" y="990"/>
                </a:lnTo>
                <a:lnTo>
                  <a:pt x="604" y="991"/>
                </a:lnTo>
                <a:lnTo>
                  <a:pt x="602" y="992"/>
                </a:lnTo>
                <a:lnTo>
                  <a:pt x="601" y="992"/>
                </a:lnTo>
                <a:lnTo>
                  <a:pt x="599" y="993"/>
                </a:lnTo>
                <a:lnTo>
                  <a:pt x="596" y="993"/>
                </a:lnTo>
                <a:lnTo>
                  <a:pt x="594" y="992"/>
                </a:lnTo>
                <a:lnTo>
                  <a:pt x="589" y="992"/>
                </a:lnTo>
                <a:lnTo>
                  <a:pt x="586" y="993"/>
                </a:lnTo>
                <a:lnTo>
                  <a:pt x="580" y="993"/>
                </a:lnTo>
                <a:lnTo>
                  <a:pt x="577" y="992"/>
                </a:lnTo>
                <a:lnTo>
                  <a:pt x="577" y="991"/>
                </a:lnTo>
                <a:lnTo>
                  <a:pt x="573" y="990"/>
                </a:lnTo>
                <a:lnTo>
                  <a:pt x="569" y="988"/>
                </a:lnTo>
                <a:lnTo>
                  <a:pt x="567" y="990"/>
                </a:lnTo>
                <a:lnTo>
                  <a:pt x="563" y="986"/>
                </a:lnTo>
                <a:lnTo>
                  <a:pt x="562" y="986"/>
                </a:lnTo>
                <a:lnTo>
                  <a:pt x="561" y="987"/>
                </a:lnTo>
                <a:lnTo>
                  <a:pt x="557" y="987"/>
                </a:lnTo>
                <a:lnTo>
                  <a:pt x="553" y="988"/>
                </a:lnTo>
                <a:lnTo>
                  <a:pt x="552" y="988"/>
                </a:lnTo>
                <a:lnTo>
                  <a:pt x="548" y="988"/>
                </a:lnTo>
                <a:lnTo>
                  <a:pt x="543" y="986"/>
                </a:lnTo>
                <a:lnTo>
                  <a:pt x="543" y="984"/>
                </a:lnTo>
                <a:lnTo>
                  <a:pt x="542" y="984"/>
                </a:lnTo>
                <a:lnTo>
                  <a:pt x="540" y="986"/>
                </a:lnTo>
                <a:lnTo>
                  <a:pt x="537" y="987"/>
                </a:lnTo>
                <a:lnTo>
                  <a:pt x="534" y="986"/>
                </a:lnTo>
                <a:lnTo>
                  <a:pt x="532" y="986"/>
                </a:lnTo>
                <a:lnTo>
                  <a:pt x="531" y="987"/>
                </a:lnTo>
                <a:lnTo>
                  <a:pt x="529" y="985"/>
                </a:lnTo>
                <a:lnTo>
                  <a:pt x="524" y="985"/>
                </a:lnTo>
                <a:lnTo>
                  <a:pt x="516" y="984"/>
                </a:lnTo>
                <a:lnTo>
                  <a:pt x="513" y="985"/>
                </a:lnTo>
                <a:lnTo>
                  <a:pt x="511" y="987"/>
                </a:lnTo>
                <a:lnTo>
                  <a:pt x="510" y="988"/>
                </a:lnTo>
                <a:lnTo>
                  <a:pt x="508" y="988"/>
                </a:lnTo>
                <a:lnTo>
                  <a:pt x="504" y="991"/>
                </a:lnTo>
                <a:lnTo>
                  <a:pt x="502" y="991"/>
                </a:lnTo>
                <a:lnTo>
                  <a:pt x="500" y="992"/>
                </a:lnTo>
                <a:lnTo>
                  <a:pt x="495" y="993"/>
                </a:lnTo>
                <a:lnTo>
                  <a:pt x="493" y="993"/>
                </a:lnTo>
                <a:lnTo>
                  <a:pt x="489" y="996"/>
                </a:lnTo>
                <a:lnTo>
                  <a:pt x="487" y="998"/>
                </a:lnTo>
                <a:lnTo>
                  <a:pt x="484" y="1003"/>
                </a:lnTo>
                <a:lnTo>
                  <a:pt x="483" y="1004"/>
                </a:lnTo>
                <a:lnTo>
                  <a:pt x="482" y="1004"/>
                </a:lnTo>
                <a:lnTo>
                  <a:pt x="477" y="1007"/>
                </a:lnTo>
                <a:lnTo>
                  <a:pt x="474" y="1008"/>
                </a:lnTo>
                <a:lnTo>
                  <a:pt x="471" y="1012"/>
                </a:lnTo>
                <a:lnTo>
                  <a:pt x="465" y="1016"/>
                </a:lnTo>
                <a:lnTo>
                  <a:pt x="463" y="1019"/>
                </a:lnTo>
                <a:lnTo>
                  <a:pt x="462" y="1020"/>
                </a:lnTo>
                <a:lnTo>
                  <a:pt x="461" y="1022"/>
                </a:lnTo>
                <a:lnTo>
                  <a:pt x="462" y="1022"/>
                </a:lnTo>
                <a:lnTo>
                  <a:pt x="461" y="1024"/>
                </a:lnTo>
                <a:lnTo>
                  <a:pt x="461" y="1029"/>
                </a:lnTo>
                <a:lnTo>
                  <a:pt x="460" y="1030"/>
                </a:lnTo>
                <a:lnTo>
                  <a:pt x="460" y="1035"/>
                </a:lnTo>
                <a:lnTo>
                  <a:pt x="458" y="1036"/>
                </a:lnTo>
                <a:lnTo>
                  <a:pt x="457" y="1038"/>
                </a:lnTo>
                <a:lnTo>
                  <a:pt x="456" y="1039"/>
                </a:lnTo>
                <a:lnTo>
                  <a:pt x="450" y="1041"/>
                </a:lnTo>
                <a:lnTo>
                  <a:pt x="446" y="1041"/>
                </a:lnTo>
                <a:lnTo>
                  <a:pt x="445" y="1041"/>
                </a:lnTo>
                <a:lnTo>
                  <a:pt x="444" y="1041"/>
                </a:lnTo>
                <a:lnTo>
                  <a:pt x="444" y="1043"/>
                </a:lnTo>
                <a:lnTo>
                  <a:pt x="444" y="1044"/>
                </a:lnTo>
                <a:lnTo>
                  <a:pt x="441" y="1046"/>
                </a:lnTo>
                <a:lnTo>
                  <a:pt x="439" y="1048"/>
                </a:lnTo>
                <a:lnTo>
                  <a:pt x="438" y="1049"/>
                </a:lnTo>
                <a:lnTo>
                  <a:pt x="438" y="1051"/>
                </a:lnTo>
                <a:lnTo>
                  <a:pt x="435" y="1054"/>
                </a:lnTo>
                <a:lnTo>
                  <a:pt x="433" y="1055"/>
                </a:lnTo>
                <a:lnTo>
                  <a:pt x="431" y="1056"/>
                </a:lnTo>
                <a:lnTo>
                  <a:pt x="430" y="1061"/>
                </a:lnTo>
                <a:lnTo>
                  <a:pt x="425" y="1070"/>
                </a:lnTo>
                <a:lnTo>
                  <a:pt x="424" y="1073"/>
                </a:lnTo>
                <a:lnTo>
                  <a:pt x="422" y="1080"/>
                </a:lnTo>
                <a:lnTo>
                  <a:pt x="418" y="1084"/>
                </a:lnTo>
                <a:lnTo>
                  <a:pt x="414" y="1088"/>
                </a:lnTo>
                <a:lnTo>
                  <a:pt x="412" y="1096"/>
                </a:lnTo>
                <a:lnTo>
                  <a:pt x="411" y="1091"/>
                </a:lnTo>
                <a:lnTo>
                  <a:pt x="407" y="1084"/>
                </a:lnTo>
                <a:lnTo>
                  <a:pt x="407" y="1083"/>
                </a:lnTo>
                <a:lnTo>
                  <a:pt x="404" y="1081"/>
                </a:lnTo>
                <a:lnTo>
                  <a:pt x="404" y="1078"/>
                </a:lnTo>
                <a:lnTo>
                  <a:pt x="402" y="1076"/>
                </a:lnTo>
                <a:lnTo>
                  <a:pt x="398" y="1071"/>
                </a:lnTo>
                <a:lnTo>
                  <a:pt x="397" y="1068"/>
                </a:lnTo>
                <a:lnTo>
                  <a:pt x="396" y="1067"/>
                </a:lnTo>
                <a:lnTo>
                  <a:pt x="398" y="1065"/>
                </a:lnTo>
                <a:lnTo>
                  <a:pt x="398" y="1062"/>
                </a:lnTo>
                <a:lnTo>
                  <a:pt x="395" y="1055"/>
                </a:lnTo>
                <a:lnTo>
                  <a:pt x="393" y="1050"/>
                </a:lnTo>
                <a:lnTo>
                  <a:pt x="392" y="1046"/>
                </a:lnTo>
                <a:lnTo>
                  <a:pt x="392" y="1044"/>
                </a:lnTo>
                <a:lnTo>
                  <a:pt x="393" y="1044"/>
                </a:lnTo>
                <a:lnTo>
                  <a:pt x="392" y="1041"/>
                </a:lnTo>
                <a:lnTo>
                  <a:pt x="392" y="1039"/>
                </a:lnTo>
                <a:lnTo>
                  <a:pt x="391" y="1038"/>
                </a:lnTo>
                <a:lnTo>
                  <a:pt x="391" y="1036"/>
                </a:lnTo>
                <a:lnTo>
                  <a:pt x="392" y="1033"/>
                </a:lnTo>
                <a:lnTo>
                  <a:pt x="391" y="1025"/>
                </a:lnTo>
                <a:lnTo>
                  <a:pt x="390" y="1024"/>
                </a:lnTo>
                <a:lnTo>
                  <a:pt x="383" y="1024"/>
                </a:lnTo>
                <a:lnTo>
                  <a:pt x="381" y="1023"/>
                </a:lnTo>
                <a:lnTo>
                  <a:pt x="380" y="1023"/>
                </a:lnTo>
                <a:lnTo>
                  <a:pt x="375" y="1019"/>
                </a:lnTo>
                <a:lnTo>
                  <a:pt x="374" y="1019"/>
                </a:lnTo>
                <a:lnTo>
                  <a:pt x="372" y="1017"/>
                </a:lnTo>
                <a:lnTo>
                  <a:pt x="370" y="1013"/>
                </a:lnTo>
                <a:lnTo>
                  <a:pt x="366" y="1013"/>
                </a:lnTo>
                <a:lnTo>
                  <a:pt x="364" y="1012"/>
                </a:lnTo>
                <a:lnTo>
                  <a:pt x="358" y="1011"/>
                </a:lnTo>
                <a:lnTo>
                  <a:pt x="354" y="1008"/>
                </a:lnTo>
                <a:lnTo>
                  <a:pt x="351" y="1007"/>
                </a:lnTo>
                <a:lnTo>
                  <a:pt x="348" y="1003"/>
                </a:lnTo>
                <a:lnTo>
                  <a:pt x="343" y="1001"/>
                </a:lnTo>
                <a:lnTo>
                  <a:pt x="334" y="1001"/>
                </a:lnTo>
                <a:lnTo>
                  <a:pt x="331" y="1003"/>
                </a:lnTo>
                <a:lnTo>
                  <a:pt x="317" y="1001"/>
                </a:lnTo>
                <a:lnTo>
                  <a:pt x="315" y="996"/>
                </a:lnTo>
                <a:lnTo>
                  <a:pt x="313" y="995"/>
                </a:lnTo>
                <a:lnTo>
                  <a:pt x="312" y="993"/>
                </a:lnTo>
                <a:lnTo>
                  <a:pt x="307" y="982"/>
                </a:lnTo>
                <a:lnTo>
                  <a:pt x="305" y="985"/>
                </a:lnTo>
                <a:lnTo>
                  <a:pt x="301" y="985"/>
                </a:lnTo>
                <a:lnTo>
                  <a:pt x="296" y="987"/>
                </a:lnTo>
                <a:lnTo>
                  <a:pt x="294" y="984"/>
                </a:lnTo>
                <a:lnTo>
                  <a:pt x="285" y="979"/>
                </a:lnTo>
                <a:lnTo>
                  <a:pt x="280" y="975"/>
                </a:lnTo>
                <a:lnTo>
                  <a:pt x="279" y="971"/>
                </a:lnTo>
                <a:lnTo>
                  <a:pt x="275" y="969"/>
                </a:lnTo>
                <a:lnTo>
                  <a:pt x="273" y="966"/>
                </a:lnTo>
                <a:lnTo>
                  <a:pt x="268" y="969"/>
                </a:lnTo>
                <a:lnTo>
                  <a:pt x="258" y="965"/>
                </a:lnTo>
                <a:lnTo>
                  <a:pt x="251" y="966"/>
                </a:lnTo>
                <a:lnTo>
                  <a:pt x="249" y="965"/>
                </a:lnTo>
                <a:lnTo>
                  <a:pt x="247" y="966"/>
                </a:lnTo>
                <a:lnTo>
                  <a:pt x="246" y="965"/>
                </a:lnTo>
                <a:lnTo>
                  <a:pt x="242" y="964"/>
                </a:lnTo>
                <a:lnTo>
                  <a:pt x="241" y="964"/>
                </a:lnTo>
                <a:lnTo>
                  <a:pt x="236" y="959"/>
                </a:lnTo>
                <a:lnTo>
                  <a:pt x="235" y="958"/>
                </a:lnTo>
                <a:lnTo>
                  <a:pt x="233" y="956"/>
                </a:lnTo>
                <a:lnTo>
                  <a:pt x="235" y="953"/>
                </a:lnTo>
                <a:lnTo>
                  <a:pt x="235" y="951"/>
                </a:lnTo>
                <a:lnTo>
                  <a:pt x="233" y="949"/>
                </a:lnTo>
                <a:lnTo>
                  <a:pt x="228" y="947"/>
                </a:lnTo>
                <a:lnTo>
                  <a:pt x="227" y="945"/>
                </a:lnTo>
                <a:lnTo>
                  <a:pt x="227" y="944"/>
                </a:lnTo>
                <a:lnTo>
                  <a:pt x="223" y="940"/>
                </a:lnTo>
                <a:lnTo>
                  <a:pt x="222" y="937"/>
                </a:lnTo>
                <a:lnTo>
                  <a:pt x="221" y="934"/>
                </a:lnTo>
                <a:lnTo>
                  <a:pt x="216" y="929"/>
                </a:lnTo>
                <a:lnTo>
                  <a:pt x="216" y="926"/>
                </a:lnTo>
                <a:lnTo>
                  <a:pt x="214" y="922"/>
                </a:lnTo>
                <a:lnTo>
                  <a:pt x="204" y="915"/>
                </a:lnTo>
                <a:lnTo>
                  <a:pt x="203" y="912"/>
                </a:lnTo>
                <a:lnTo>
                  <a:pt x="201" y="911"/>
                </a:lnTo>
                <a:lnTo>
                  <a:pt x="198" y="911"/>
                </a:lnTo>
                <a:lnTo>
                  <a:pt x="195" y="908"/>
                </a:lnTo>
                <a:lnTo>
                  <a:pt x="194" y="903"/>
                </a:lnTo>
                <a:lnTo>
                  <a:pt x="194" y="897"/>
                </a:lnTo>
                <a:lnTo>
                  <a:pt x="193" y="895"/>
                </a:lnTo>
                <a:lnTo>
                  <a:pt x="188" y="889"/>
                </a:lnTo>
                <a:lnTo>
                  <a:pt x="182" y="883"/>
                </a:lnTo>
                <a:lnTo>
                  <a:pt x="180" y="879"/>
                </a:lnTo>
                <a:lnTo>
                  <a:pt x="179" y="873"/>
                </a:lnTo>
                <a:lnTo>
                  <a:pt x="177" y="870"/>
                </a:lnTo>
                <a:lnTo>
                  <a:pt x="175" y="862"/>
                </a:lnTo>
                <a:lnTo>
                  <a:pt x="172" y="855"/>
                </a:lnTo>
                <a:lnTo>
                  <a:pt x="156" y="854"/>
                </a:lnTo>
                <a:lnTo>
                  <a:pt x="153" y="853"/>
                </a:lnTo>
                <a:lnTo>
                  <a:pt x="146" y="852"/>
                </a:lnTo>
                <a:lnTo>
                  <a:pt x="140" y="851"/>
                </a:lnTo>
                <a:lnTo>
                  <a:pt x="137" y="847"/>
                </a:lnTo>
                <a:lnTo>
                  <a:pt x="136" y="846"/>
                </a:lnTo>
                <a:lnTo>
                  <a:pt x="134" y="841"/>
                </a:lnTo>
                <a:lnTo>
                  <a:pt x="125" y="830"/>
                </a:lnTo>
                <a:lnTo>
                  <a:pt x="120" y="828"/>
                </a:lnTo>
                <a:lnTo>
                  <a:pt x="118" y="826"/>
                </a:lnTo>
                <a:lnTo>
                  <a:pt x="115" y="823"/>
                </a:lnTo>
                <a:lnTo>
                  <a:pt x="114" y="817"/>
                </a:lnTo>
                <a:lnTo>
                  <a:pt x="112" y="804"/>
                </a:lnTo>
                <a:lnTo>
                  <a:pt x="113" y="801"/>
                </a:lnTo>
                <a:lnTo>
                  <a:pt x="113" y="798"/>
                </a:lnTo>
                <a:lnTo>
                  <a:pt x="112" y="794"/>
                </a:lnTo>
                <a:lnTo>
                  <a:pt x="109" y="789"/>
                </a:lnTo>
                <a:lnTo>
                  <a:pt x="105" y="784"/>
                </a:lnTo>
                <a:lnTo>
                  <a:pt x="103" y="783"/>
                </a:lnTo>
                <a:lnTo>
                  <a:pt x="99" y="775"/>
                </a:lnTo>
                <a:lnTo>
                  <a:pt x="99" y="771"/>
                </a:lnTo>
                <a:lnTo>
                  <a:pt x="98" y="767"/>
                </a:lnTo>
                <a:lnTo>
                  <a:pt x="98" y="763"/>
                </a:lnTo>
                <a:lnTo>
                  <a:pt x="93" y="761"/>
                </a:lnTo>
                <a:lnTo>
                  <a:pt x="92" y="758"/>
                </a:lnTo>
                <a:lnTo>
                  <a:pt x="93" y="756"/>
                </a:lnTo>
                <a:lnTo>
                  <a:pt x="92" y="751"/>
                </a:lnTo>
                <a:lnTo>
                  <a:pt x="93" y="748"/>
                </a:lnTo>
                <a:lnTo>
                  <a:pt x="93" y="742"/>
                </a:lnTo>
                <a:lnTo>
                  <a:pt x="94" y="736"/>
                </a:lnTo>
                <a:lnTo>
                  <a:pt x="97" y="735"/>
                </a:lnTo>
                <a:lnTo>
                  <a:pt x="98" y="732"/>
                </a:lnTo>
                <a:lnTo>
                  <a:pt x="103" y="724"/>
                </a:lnTo>
                <a:lnTo>
                  <a:pt x="104" y="719"/>
                </a:lnTo>
                <a:lnTo>
                  <a:pt x="104" y="714"/>
                </a:lnTo>
                <a:lnTo>
                  <a:pt x="102" y="707"/>
                </a:lnTo>
                <a:lnTo>
                  <a:pt x="99" y="703"/>
                </a:lnTo>
                <a:lnTo>
                  <a:pt x="96" y="697"/>
                </a:lnTo>
                <a:lnTo>
                  <a:pt x="96" y="693"/>
                </a:lnTo>
                <a:lnTo>
                  <a:pt x="93" y="693"/>
                </a:lnTo>
                <a:lnTo>
                  <a:pt x="91" y="692"/>
                </a:lnTo>
                <a:lnTo>
                  <a:pt x="88" y="693"/>
                </a:lnTo>
                <a:lnTo>
                  <a:pt x="86" y="692"/>
                </a:lnTo>
                <a:lnTo>
                  <a:pt x="83" y="692"/>
                </a:lnTo>
                <a:lnTo>
                  <a:pt x="81" y="692"/>
                </a:lnTo>
                <a:lnTo>
                  <a:pt x="80" y="690"/>
                </a:lnTo>
                <a:lnTo>
                  <a:pt x="78" y="688"/>
                </a:lnTo>
                <a:lnTo>
                  <a:pt x="73" y="687"/>
                </a:lnTo>
                <a:lnTo>
                  <a:pt x="73" y="689"/>
                </a:lnTo>
                <a:lnTo>
                  <a:pt x="67" y="689"/>
                </a:lnTo>
                <a:lnTo>
                  <a:pt x="61" y="686"/>
                </a:lnTo>
                <a:lnTo>
                  <a:pt x="61" y="683"/>
                </a:lnTo>
                <a:lnTo>
                  <a:pt x="59" y="674"/>
                </a:lnTo>
                <a:lnTo>
                  <a:pt x="57" y="673"/>
                </a:lnTo>
                <a:lnTo>
                  <a:pt x="56" y="671"/>
                </a:lnTo>
                <a:lnTo>
                  <a:pt x="54" y="670"/>
                </a:lnTo>
                <a:lnTo>
                  <a:pt x="54" y="668"/>
                </a:lnTo>
                <a:lnTo>
                  <a:pt x="55" y="665"/>
                </a:lnTo>
                <a:lnTo>
                  <a:pt x="52" y="662"/>
                </a:lnTo>
                <a:lnTo>
                  <a:pt x="52" y="660"/>
                </a:lnTo>
                <a:lnTo>
                  <a:pt x="56" y="654"/>
                </a:lnTo>
                <a:lnTo>
                  <a:pt x="57" y="645"/>
                </a:lnTo>
                <a:lnTo>
                  <a:pt x="59" y="641"/>
                </a:lnTo>
                <a:lnTo>
                  <a:pt x="67" y="629"/>
                </a:lnTo>
                <a:lnTo>
                  <a:pt x="68" y="623"/>
                </a:lnTo>
                <a:lnTo>
                  <a:pt x="72" y="619"/>
                </a:lnTo>
                <a:lnTo>
                  <a:pt x="71" y="609"/>
                </a:lnTo>
                <a:lnTo>
                  <a:pt x="55" y="607"/>
                </a:lnTo>
                <a:lnTo>
                  <a:pt x="50" y="606"/>
                </a:lnTo>
                <a:lnTo>
                  <a:pt x="49" y="606"/>
                </a:lnTo>
                <a:lnTo>
                  <a:pt x="48" y="603"/>
                </a:lnTo>
                <a:lnTo>
                  <a:pt x="44" y="598"/>
                </a:lnTo>
                <a:lnTo>
                  <a:pt x="44" y="592"/>
                </a:lnTo>
                <a:lnTo>
                  <a:pt x="41" y="587"/>
                </a:lnTo>
                <a:lnTo>
                  <a:pt x="39" y="574"/>
                </a:lnTo>
                <a:lnTo>
                  <a:pt x="41" y="571"/>
                </a:lnTo>
                <a:lnTo>
                  <a:pt x="41" y="567"/>
                </a:lnTo>
                <a:lnTo>
                  <a:pt x="40" y="566"/>
                </a:lnTo>
                <a:lnTo>
                  <a:pt x="38" y="562"/>
                </a:lnTo>
                <a:lnTo>
                  <a:pt x="34" y="553"/>
                </a:lnTo>
                <a:lnTo>
                  <a:pt x="34" y="549"/>
                </a:lnTo>
                <a:lnTo>
                  <a:pt x="33" y="542"/>
                </a:lnTo>
                <a:lnTo>
                  <a:pt x="28" y="539"/>
                </a:lnTo>
                <a:lnTo>
                  <a:pt x="24" y="537"/>
                </a:lnTo>
                <a:lnTo>
                  <a:pt x="20" y="533"/>
                </a:lnTo>
                <a:lnTo>
                  <a:pt x="18" y="521"/>
                </a:lnTo>
                <a:lnTo>
                  <a:pt x="16" y="517"/>
                </a:lnTo>
                <a:lnTo>
                  <a:pt x="12" y="514"/>
                </a:lnTo>
                <a:lnTo>
                  <a:pt x="12" y="510"/>
                </a:lnTo>
                <a:lnTo>
                  <a:pt x="13" y="506"/>
                </a:lnTo>
                <a:lnTo>
                  <a:pt x="9" y="498"/>
                </a:lnTo>
                <a:lnTo>
                  <a:pt x="12" y="496"/>
                </a:lnTo>
                <a:lnTo>
                  <a:pt x="13" y="490"/>
                </a:lnTo>
                <a:lnTo>
                  <a:pt x="9" y="479"/>
                </a:lnTo>
                <a:lnTo>
                  <a:pt x="8" y="473"/>
                </a:lnTo>
                <a:lnTo>
                  <a:pt x="8" y="469"/>
                </a:lnTo>
                <a:lnTo>
                  <a:pt x="9" y="458"/>
                </a:lnTo>
                <a:lnTo>
                  <a:pt x="7" y="454"/>
                </a:lnTo>
                <a:lnTo>
                  <a:pt x="6" y="450"/>
                </a:lnTo>
                <a:lnTo>
                  <a:pt x="1" y="444"/>
                </a:lnTo>
                <a:lnTo>
                  <a:pt x="0" y="441"/>
                </a:lnTo>
                <a:lnTo>
                  <a:pt x="0" y="434"/>
                </a:lnTo>
                <a:lnTo>
                  <a:pt x="2" y="431"/>
                </a:lnTo>
                <a:lnTo>
                  <a:pt x="6" y="427"/>
                </a:lnTo>
                <a:lnTo>
                  <a:pt x="9" y="416"/>
                </a:lnTo>
                <a:lnTo>
                  <a:pt x="11" y="415"/>
                </a:lnTo>
                <a:lnTo>
                  <a:pt x="13" y="407"/>
                </a:lnTo>
                <a:lnTo>
                  <a:pt x="14" y="404"/>
                </a:lnTo>
                <a:lnTo>
                  <a:pt x="17" y="402"/>
                </a:lnTo>
                <a:lnTo>
                  <a:pt x="18" y="399"/>
                </a:lnTo>
                <a:lnTo>
                  <a:pt x="22" y="397"/>
                </a:lnTo>
                <a:lnTo>
                  <a:pt x="27" y="393"/>
                </a:lnTo>
                <a:lnTo>
                  <a:pt x="27" y="391"/>
                </a:lnTo>
                <a:lnTo>
                  <a:pt x="29" y="389"/>
                </a:lnTo>
                <a:lnTo>
                  <a:pt x="35" y="385"/>
                </a:lnTo>
                <a:lnTo>
                  <a:pt x="39" y="381"/>
                </a:lnTo>
                <a:lnTo>
                  <a:pt x="38" y="379"/>
                </a:lnTo>
                <a:lnTo>
                  <a:pt x="36" y="373"/>
                </a:lnTo>
                <a:lnTo>
                  <a:pt x="36" y="367"/>
                </a:lnTo>
                <a:lnTo>
                  <a:pt x="38" y="361"/>
                </a:lnTo>
                <a:lnTo>
                  <a:pt x="35" y="354"/>
                </a:lnTo>
                <a:lnTo>
                  <a:pt x="35" y="348"/>
                </a:lnTo>
                <a:lnTo>
                  <a:pt x="35" y="346"/>
                </a:lnTo>
                <a:lnTo>
                  <a:pt x="34" y="342"/>
                </a:lnTo>
                <a:lnTo>
                  <a:pt x="32" y="337"/>
                </a:lnTo>
                <a:lnTo>
                  <a:pt x="29" y="331"/>
                </a:lnTo>
                <a:lnTo>
                  <a:pt x="29" y="319"/>
                </a:lnTo>
                <a:lnTo>
                  <a:pt x="30" y="314"/>
                </a:lnTo>
                <a:lnTo>
                  <a:pt x="29" y="311"/>
                </a:lnTo>
                <a:lnTo>
                  <a:pt x="28" y="308"/>
                </a:lnTo>
                <a:lnTo>
                  <a:pt x="28" y="303"/>
                </a:lnTo>
                <a:lnTo>
                  <a:pt x="30" y="290"/>
                </a:lnTo>
                <a:lnTo>
                  <a:pt x="32" y="287"/>
                </a:lnTo>
                <a:lnTo>
                  <a:pt x="32" y="284"/>
                </a:lnTo>
                <a:lnTo>
                  <a:pt x="33" y="283"/>
                </a:lnTo>
                <a:lnTo>
                  <a:pt x="33" y="279"/>
                </a:lnTo>
                <a:lnTo>
                  <a:pt x="35" y="276"/>
                </a:lnTo>
                <a:lnTo>
                  <a:pt x="38" y="276"/>
                </a:lnTo>
                <a:lnTo>
                  <a:pt x="41" y="272"/>
                </a:lnTo>
                <a:lnTo>
                  <a:pt x="46" y="267"/>
                </a:lnTo>
                <a:lnTo>
                  <a:pt x="44" y="265"/>
                </a:lnTo>
                <a:lnTo>
                  <a:pt x="46" y="265"/>
                </a:lnTo>
                <a:lnTo>
                  <a:pt x="48" y="263"/>
                </a:lnTo>
                <a:lnTo>
                  <a:pt x="48" y="262"/>
                </a:lnTo>
                <a:lnTo>
                  <a:pt x="51" y="262"/>
                </a:lnTo>
                <a:lnTo>
                  <a:pt x="55" y="260"/>
                </a:lnTo>
                <a:lnTo>
                  <a:pt x="61" y="255"/>
                </a:lnTo>
                <a:lnTo>
                  <a:pt x="64" y="255"/>
                </a:lnTo>
                <a:lnTo>
                  <a:pt x="66" y="253"/>
                </a:lnTo>
                <a:lnTo>
                  <a:pt x="67" y="251"/>
                </a:lnTo>
                <a:lnTo>
                  <a:pt x="68" y="250"/>
                </a:lnTo>
                <a:lnTo>
                  <a:pt x="72" y="249"/>
                </a:lnTo>
                <a:lnTo>
                  <a:pt x="76" y="247"/>
                </a:lnTo>
                <a:lnTo>
                  <a:pt x="77" y="247"/>
                </a:lnTo>
                <a:lnTo>
                  <a:pt x="76" y="245"/>
                </a:lnTo>
                <a:lnTo>
                  <a:pt x="75" y="244"/>
                </a:lnTo>
                <a:lnTo>
                  <a:pt x="75" y="234"/>
                </a:lnTo>
                <a:lnTo>
                  <a:pt x="73" y="228"/>
                </a:lnTo>
                <a:lnTo>
                  <a:pt x="73" y="226"/>
                </a:lnTo>
                <a:lnTo>
                  <a:pt x="71" y="223"/>
                </a:lnTo>
                <a:lnTo>
                  <a:pt x="75" y="220"/>
                </a:lnTo>
                <a:lnTo>
                  <a:pt x="75" y="218"/>
                </a:lnTo>
                <a:lnTo>
                  <a:pt x="76" y="217"/>
                </a:lnTo>
                <a:lnTo>
                  <a:pt x="78" y="213"/>
                </a:lnTo>
                <a:lnTo>
                  <a:pt x="78" y="210"/>
                </a:lnTo>
                <a:lnTo>
                  <a:pt x="77" y="205"/>
                </a:lnTo>
                <a:lnTo>
                  <a:pt x="78" y="202"/>
                </a:lnTo>
                <a:lnTo>
                  <a:pt x="78" y="199"/>
                </a:lnTo>
                <a:lnTo>
                  <a:pt x="80" y="197"/>
                </a:lnTo>
                <a:lnTo>
                  <a:pt x="83" y="193"/>
                </a:lnTo>
                <a:lnTo>
                  <a:pt x="94" y="183"/>
                </a:lnTo>
                <a:lnTo>
                  <a:pt x="96" y="181"/>
                </a:lnTo>
                <a:lnTo>
                  <a:pt x="99" y="182"/>
                </a:lnTo>
                <a:lnTo>
                  <a:pt x="109" y="185"/>
                </a:lnTo>
                <a:lnTo>
                  <a:pt x="115" y="183"/>
                </a:lnTo>
                <a:lnTo>
                  <a:pt x="119" y="183"/>
                </a:lnTo>
                <a:lnTo>
                  <a:pt x="124" y="182"/>
                </a:lnTo>
                <a:lnTo>
                  <a:pt x="129" y="182"/>
                </a:lnTo>
                <a:lnTo>
                  <a:pt x="132" y="181"/>
                </a:lnTo>
                <a:lnTo>
                  <a:pt x="135" y="180"/>
                </a:lnTo>
                <a:lnTo>
                  <a:pt x="137" y="178"/>
                </a:lnTo>
                <a:lnTo>
                  <a:pt x="139" y="177"/>
                </a:lnTo>
                <a:lnTo>
                  <a:pt x="141" y="175"/>
                </a:lnTo>
                <a:lnTo>
                  <a:pt x="145" y="171"/>
                </a:lnTo>
                <a:lnTo>
                  <a:pt x="147" y="167"/>
                </a:lnTo>
                <a:lnTo>
                  <a:pt x="152" y="162"/>
                </a:lnTo>
                <a:lnTo>
                  <a:pt x="153" y="161"/>
                </a:lnTo>
                <a:lnTo>
                  <a:pt x="156" y="156"/>
                </a:lnTo>
                <a:lnTo>
                  <a:pt x="158" y="152"/>
                </a:lnTo>
                <a:lnTo>
                  <a:pt x="168" y="148"/>
                </a:lnTo>
                <a:lnTo>
                  <a:pt x="169" y="145"/>
                </a:lnTo>
                <a:lnTo>
                  <a:pt x="171" y="143"/>
                </a:lnTo>
                <a:lnTo>
                  <a:pt x="172" y="139"/>
                </a:lnTo>
                <a:lnTo>
                  <a:pt x="173" y="134"/>
                </a:lnTo>
                <a:lnTo>
                  <a:pt x="174" y="132"/>
                </a:lnTo>
                <a:lnTo>
                  <a:pt x="175" y="132"/>
                </a:lnTo>
                <a:lnTo>
                  <a:pt x="178" y="129"/>
                </a:lnTo>
                <a:lnTo>
                  <a:pt x="187" y="123"/>
                </a:lnTo>
                <a:lnTo>
                  <a:pt x="193" y="118"/>
                </a:lnTo>
                <a:lnTo>
                  <a:pt x="195" y="117"/>
                </a:lnTo>
                <a:lnTo>
                  <a:pt x="198" y="113"/>
                </a:lnTo>
                <a:lnTo>
                  <a:pt x="199" y="106"/>
                </a:lnTo>
                <a:lnTo>
                  <a:pt x="206" y="95"/>
                </a:lnTo>
                <a:lnTo>
                  <a:pt x="214" y="96"/>
                </a:lnTo>
                <a:lnTo>
                  <a:pt x="217" y="96"/>
                </a:lnTo>
                <a:lnTo>
                  <a:pt x="220" y="95"/>
                </a:lnTo>
                <a:lnTo>
                  <a:pt x="227" y="97"/>
                </a:lnTo>
                <a:lnTo>
                  <a:pt x="230" y="98"/>
                </a:lnTo>
                <a:lnTo>
                  <a:pt x="231" y="100"/>
                </a:lnTo>
                <a:lnTo>
                  <a:pt x="235" y="98"/>
                </a:lnTo>
                <a:lnTo>
                  <a:pt x="243" y="97"/>
                </a:lnTo>
                <a:lnTo>
                  <a:pt x="248" y="96"/>
                </a:lnTo>
                <a:lnTo>
                  <a:pt x="254" y="96"/>
                </a:lnTo>
                <a:lnTo>
                  <a:pt x="262" y="103"/>
                </a:lnTo>
                <a:lnTo>
                  <a:pt x="265" y="107"/>
                </a:lnTo>
                <a:lnTo>
                  <a:pt x="269" y="109"/>
                </a:lnTo>
                <a:lnTo>
                  <a:pt x="273" y="112"/>
                </a:lnTo>
                <a:lnTo>
                  <a:pt x="286" y="106"/>
                </a:lnTo>
                <a:lnTo>
                  <a:pt x="287" y="104"/>
                </a:lnTo>
                <a:lnTo>
                  <a:pt x="289" y="100"/>
                </a:lnTo>
                <a:lnTo>
                  <a:pt x="291" y="97"/>
                </a:lnTo>
                <a:lnTo>
                  <a:pt x="292" y="93"/>
                </a:lnTo>
                <a:lnTo>
                  <a:pt x="296" y="92"/>
                </a:lnTo>
                <a:lnTo>
                  <a:pt x="301" y="90"/>
                </a:lnTo>
                <a:lnTo>
                  <a:pt x="301" y="88"/>
                </a:lnTo>
                <a:lnTo>
                  <a:pt x="303" y="88"/>
                </a:lnTo>
                <a:lnTo>
                  <a:pt x="307" y="85"/>
                </a:lnTo>
                <a:lnTo>
                  <a:pt x="311" y="81"/>
                </a:lnTo>
                <a:lnTo>
                  <a:pt x="316" y="76"/>
                </a:lnTo>
                <a:lnTo>
                  <a:pt x="321" y="71"/>
                </a:lnTo>
                <a:lnTo>
                  <a:pt x="328" y="61"/>
                </a:lnTo>
                <a:lnTo>
                  <a:pt x="331" y="59"/>
                </a:lnTo>
                <a:lnTo>
                  <a:pt x="334" y="53"/>
                </a:lnTo>
                <a:lnTo>
                  <a:pt x="337" y="52"/>
                </a:lnTo>
                <a:lnTo>
                  <a:pt x="340" y="50"/>
                </a:lnTo>
                <a:lnTo>
                  <a:pt x="345" y="47"/>
                </a:lnTo>
                <a:lnTo>
                  <a:pt x="350" y="44"/>
                </a:lnTo>
                <a:lnTo>
                  <a:pt x="359" y="40"/>
                </a:lnTo>
                <a:lnTo>
                  <a:pt x="360" y="38"/>
                </a:lnTo>
                <a:lnTo>
                  <a:pt x="363" y="36"/>
                </a:lnTo>
                <a:lnTo>
                  <a:pt x="363" y="34"/>
                </a:lnTo>
                <a:lnTo>
                  <a:pt x="364" y="34"/>
                </a:lnTo>
                <a:lnTo>
                  <a:pt x="364" y="32"/>
                </a:lnTo>
                <a:lnTo>
                  <a:pt x="366" y="29"/>
                </a:lnTo>
                <a:lnTo>
                  <a:pt x="371" y="28"/>
                </a:lnTo>
                <a:lnTo>
                  <a:pt x="374" y="24"/>
                </a:lnTo>
                <a:lnTo>
                  <a:pt x="375" y="23"/>
                </a:lnTo>
                <a:lnTo>
                  <a:pt x="376" y="20"/>
                </a:lnTo>
                <a:lnTo>
                  <a:pt x="381" y="13"/>
                </a:lnTo>
                <a:lnTo>
                  <a:pt x="382" y="11"/>
                </a:lnTo>
                <a:lnTo>
                  <a:pt x="388" y="7"/>
                </a:lnTo>
                <a:lnTo>
                  <a:pt x="393" y="2"/>
                </a:lnTo>
                <a:lnTo>
                  <a:pt x="396" y="2"/>
                </a:lnTo>
                <a:lnTo>
                  <a:pt x="398" y="0"/>
                </a:lnTo>
                <a:lnTo>
                  <a:pt x="398" y="1"/>
                </a:lnTo>
                <a:lnTo>
                  <a:pt x="399" y="1"/>
                </a:lnTo>
                <a:lnTo>
                  <a:pt x="399" y="2"/>
                </a:lnTo>
                <a:lnTo>
                  <a:pt x="402" y="4"/>
                </a:lnTo>
                <a:lnTo>
                  <a:pt x="403" y="2"/>
                </a:lnTo>
                <a:lnTo>
                  <a:pt x="404" y="0"/>
                </a:lnTo>
                <a:lnTo>
                  <a:pt x="406" y="1"/>
                </a:lnTo>
                <a:lnTo>
                  <a:pt x="406" y="2"/>
                </a:lnTo>
                <a:lnTo>
                  <a:pt x="411" y="4"/>
                </a:lnTo>
                <a:lnTo>
                  <a:pt x="413" y="5"/>
                </a:lnTo>
                <a:lnTo>
                  <a:pt x="415" y="5"/>
                </a:lnTo>
                <a:lnTo>
                  <a:pt x="417" y="6"/>
                </a:lnTo>
                <a:lnTo>
                  <a:pt x="418" y="7"/>
                </a:lnTo>
                <a:lnTo>
                  <a:pt x="419" y="7"/>
                </a:lnTo>
                <a:lnTo>
                  <a:pt x="420" y="7"/>
                </a:lnTo>
                <a:lnTo>
                  <a:pt x="422" y="7"/>
                </a:lnTo>
                <a:lnTo>
                  <a:pt x="423" y="8"/>
                </a:lnTo>
                <a:lnTo>
                  <a:pt x="424" y="10"/>
                </a:lnTo>
                <a:lnTo>
                  <a:pt x="425" y="8"/>
                </a:lnTo>
                <a:lnTo>
                  <a:pt x="428" y="8"/>
                </a:lnTo>
                <a:lnTo>
                  <a:pt x="431" y="10"/>
                </a:lnTo>
                <a:lnTo>
                  <a:pt x="433" y="11"/>
                </a:lnTo>
                <a:lnTo>
                  <a:pt x="434" y="11"/>
                </a:lnTo>
                <a:lnTo>
                  <a:pt x="438" y="13"/>
                </a:lnTo>
                <a:lnTo>
                  <a:pt x="439" y="13"/>
                </a:lnTo>
                <a:lnTo>
                  <a:pt x="441" y="15"/>
                </a:lnTo>
                <a:lnTo>
                  <a:pt x="447" y="15"/>
                </a:lnTo>
                <a:lnTo>
                  <a:pt x="450" y="20"/>
                </a:lnTo>
                <a:lnTo>
                  <a:pt x="455" y="17"/>
                </a:lnTo>
                <a:lnTo>
                  <a:pt x="462" y="16"/>
                </a:lnTo>
                <a:lnTo>
                  <a:pt x="471" y="12"/>
                </a:lnTo>
                <a:lnTo>
                  <a:pt x="474" y="13"/>
                </a:lnTo>
                <a:lnTo>
                  <a:pt x="479" y="16"/>
                </a:lnTo>
                <a:lnTo>
                  <a:pt x="482" y="20"/>
                </a:lnTo>
                <a:lnTo>
                  <a:pt x="487" y="20"/>
                </a:lnTo>
                <a:lnTo>
                  <a:pt x="489" y="22"/>
                </a:lnTo>
                <a:lnTo>
                  <a:pt x="490" y="23"/>
                </a:lnTo>
                <a:lnTo>
                  <a:pt x="490" y="24"/>
                </a:lnTo>
                <a:lnTo>
                  <a:pt x="490" y="26"/>
                </a:lnTo>
                <a:lnTo>
                  <a:pt x="495" y="33"/>
                </a:lnTo>
                <a:lnTo>
                  <a:pt x="495" y="37"/>
                </a:lnTo>
                <a:lnTo>
                  <a:pt x="500" y="40"/>
                </a:lnTo>
                <a:lnTo>
                  <a:pt x="502" y="42"/>
                </a:lnTo>
                <a:lnTo>
                  <a:pt x="504" y="42"/>
                </a:lnTo>
                <a:lnTo>
                  <a:pt x="513" y="39"/>
                </a:lnTo>
                <a:lnTo>
                  <a:pt x="515" y="39"/>
                </a:lnTo>
                <a:lnTo>
                  <a:pt x="519" y="40"/>
                </a:lnTo>
                <a:lnTo>
                  <a:pt x="526" y="42"/>
                </a:lnTo>
                <a:lnTo>
                  <a:pt x="529" y="42"/>
                </a:lnTo>
                <a:lnTo>
                  <a:pt x="531" y="43"/>
                </a:lnTo>
                <a:lnTo>
                  <a:pt x="536" y="47"/>
                </a:lnTo>
                <a:lnTo>
                  <a:pt x="545" y="49"/>
                </a:lnTo>
                <a:lnTo>
                  <a:pt x="543" y="50"/>
                </a:lnTo>
                <a:lnTo>
                  <a:pt x="547" y="55"/>
                </a:lnTo>
                <a:lnTo>
                  <a:pt x="546" y="58"/>
                </a:lnTo>
                <a:lnTo>
                  <a:pt x="547" y="60"/>
                </a:lnTo>
                <a:lnTo>
                  <a:pt x="547" y="61"/>
                </a:lnTo>
                <a:lnTo>
                  <a:pt x="547" y="63"/>
                </a:lnTo>
                <a:lnTo>
                  <a:pt x="546" y="64"/>
                </a:lnTo>
                <a:lnTo>
                  <a:pt x="546" y="65"/>
                </a:lnTo>
                <a:lnTo>
                  <a:pt x="548" y="68"/>
                </a:lnTo>
                <a:lnTo>
                  <a:pt x="548" y="70"/>
                </a:lnTo>
                <a:lnTo>
                  <a:pt x="548" y="71"/>
                </a:lnTo>
                <a:lnTo>
                  <a:pt x="547" y="71"/>
                </a:lnTo>
                <a:lnTo>
                  <a:pt x="546" y="76"/>
                </a:lnTo>
                <a:lnTo>
                  <a:pt x="547" y="79"/>
                </a:lnTo>
                <a:lnTo>
                  <a:pt x="545" y="81"/>
                </a:lnTo>
                <a:lnTo>
                  <a:pt x="543" y="84"/>
                </a:lnTo>
                <a:lnTo>
                  <a:pt x="541" y="85"/>
                </a:lnTo>
                <a:lnTo>
                  <a:pt x="542" y="87"/>
                </a:lnTo>
                <a:lnTo>
                  <a:pt x="541" y="88"/>
                </a:lnTo>
                <a:lnTo>
                  <a:pt x="543" y="92"/>
                </a:lnTo>
                <a:lnTo>
                  <a:pt x="543" y="95"/>
                </a:lnTo>
                <a:lnTo>
                  <a:pt x="545" y="100"/>
                </a:lnTo>
                <a:lnTo>
                  <a:pt x="547" y="102"/>
                </a:lnTo>
                <a:lnTo>
                  <a:pt x="548" y="106"/>
                </a:lnTo>
                <a:lnTo>
                  <a:pt x="551" y="107"/>
                </a:lnTo>
                <a:lnTo>
                  <a:pt x="553" y="107"/>
                </a:lnTo>
                <a:lnTo>
                  <a:pt x="556" y="109"/>
                </a:lnTo>
                <a:lnTo>
                  <a:pt x="556" y="116"/>
                </a:lnTo>
                <a:lnTo>
                  <a:pt x="557" y="118"/>
                </a:lnTo>
                <a:lnTo>
                  <a:pt x="557" y="120"/>
                </a:lnTo>
                <a:lnTo>
                  <a:pt x="559" y="120"/>
                </a:lnTo>
                <a:lnTo>
                  <a:pt x="561" y="123"/>
                </a:lnTo>
                <a:lnTo>
                  <a:pt x="563" y="125"/>
                </a:lnTo>
                <a:lnTo>
                  <a:pt x="563" y="127"/>
                </a:lnTo>
                <a:lnTo>
                  <a:pt x="562" y="128"/>
                </a:lnTo>
                <a:lnTo>
                  <a:pt x="563" y="130"/>
                </a:lnTo>
                <a:lnTo>
                  <a:pt x="564" y="130"/>
                </a:lnTo>
                <a:lnTo>
                  <a:pt x="566" y="133"/>
                </a:lnTo>
                <a:lnTo>
                  <a:pt x="566" y="138"/>
                </a:lnTo>
                <a:lnTo>
                  <a:pt x="568" y="139"/>
                </a:lnTo>
                <a:lnTo>
                  <a:pt x="568" y="143"/>
                </a:lnTo>
                <a:lnTo>
                  <a:pt x="567" y="149"/>
                </a:lnTo>
                <a:lnTo>
                  <a:pt x="568" y="154"/>
                </a:lnTo>
                <a:lnTo>
                  <a:pt x="569" y="156"/>
                </a:lnTo>
                <a:lnTo>
                  <a:pt x="573" y="159"/>
                </a:lnTo>
                <a:lnTo>
                  <a:pt x="577" y="160"/>
                </a:lnTo>
                <a:lnTo>
                  <a:pt x="580" y="161"/>
                </a:lnTo>
                <a:lnTo>
                  <a:pt x="586" y="164"/>
                </a:lnTo>
                <a:lnTo>
                  <a:pt x="589" y="166"/>
                </a:lnTo>
                <a:lnTo>
                  <a:pt x="591" y="167"/>
                </a:lnTo>
                <a:lnTo>
                  <a:pt x="595" y="168"/>
                </a:lnTo>
                <a:lnTo>
                  <a:pt x="596" y="170"/>
                </a:lnTo>
                <a:lnTo>
                  <a:pt x="596" y="171"/>
                </a:lnTo>
                <a:lnTo>
                  <a:pt x="598" y="171"/>
                </a:lnTo>
                <a:lnTo>
                  <a:pt x="599" y="171"/>
                </a:lnTo>
                <a:lnTo>
                  <a:pt x="601" y="171"/>
                </a:lnTo>
                <a:lnTo>
                  <a:pt x="602" y="171"/>
                </a:lnTo>
                <a:lnTo>
                  <a:pt x="604" y="171"/>
                </a:lnTo>
                <a:lnTo>
                  <a:pt x="605" y="172"/>
                </a:lnTo>
                <a:lnTo>
                  <a:pt x="607" y="172"/>
                </a:lnTo>
                <a:lnTo>
                  <a:pt x="609" y="175"/>
                </a:lnTo>
                <a:lnTo>
                  <a:pt x="612" y="177"/>
                </a:lnTo>
                <a:lnTo>
                  <a:pt x="614" y="183"/>
                </a:lnTo>
                <a:lnTo>
                  <a:pt x="620" y="202"/>
                </a:lnTo>
                <a:lnTo>
                  <a:pt x="627" y="202"/>
                </a:lnTo>
                <a:lnTo>
                  <a:pt x="633" y="201"/>
                </a:lnTo>
                <a:lnTo>
                  <a:pt x="636" y="203"/>
                </a:lnTo>
                <a:lnTo>
                  <a:pt x="639" y="204"/>
                </a:lnTo>
                <a:lnTo>
                  <a:pt x="641" y="207"/>
                </a:lnTo>
                <a:lnTo>
                  <a:pt x="641" y="210"/>
                </a:lnTo>
                <a:lnTo>
                  <a:pt x="648" y="220"/>
                </a:lnTo>
                <a:lnTo>
                  <a:pt x="650" y="221"/>
                </a:lnTo>
                <a:lnTo>
                  <a:pt x="653" y="223"/>
                </a:lnTo>
                <a:lnTo>
                  <a:pt x="657" y="223"/>
                </a:lnTo>
                <a:lnTo>
                  <a:pt x="658" y="224"/>
                </a:lnTo>
                <a:lnTo>
                  <a:pt x="662" y="224"/>
                </a:lnTo>
                <a:lnTo>
                  <a:pt x="664" y="225"/>
                </a:lnTo>
                <a:lnTo>
                  <a:pt x="664" y="226"/>
                </a:lnTo>
                <a:lnTo>
                  <a:pt x="668" y="228"/>
                </a:lnTo>
                <a:lnTo>
                  <a:pt x="670" y="228"/>
                </a:lnTo>
                <a:lnTo>
                  <a:pt x="673" y="228"/>
                </a:lnTo>
                <a:lnTo>
                  <a:pt x="675" y="228"/>
                </a:lnTo>
                <a:lnTo>
                  <a:pt x="678" y="228"/>
                </a:lnTo>
                <a:lnTo>
                  <a:pt x="681" y="229"/>
                </a:lnTo>
                <a:lnTo>
                  <a:pt x="684" y="234"/>
                </a:lnTo>
                <a:lnTo>
                  <a:pt x="682" y="235"/>
                </a:lnTo>
                <a:lnTo>
                  <a:pt x="682" y="237"/>
                </a:lnTo>
                <a:lnTo>
                  <a:pt x="682" y="239"/>
                </a:lnTo>
                <a:lnTo>
                  <a:pt x="684" y="247"/>
                </a:lnTo>
                <a:lnTo>
                  <a:pt x="687" y="252"/>
                </a:lnTo>
                <a:lnTo>
                  <a:pt x="691" y="256"/>
                </a:lnTo>
                <a:lnTo>
                  <a:pt x="692" y="256"/>
                </a:lnTo>
                <a:lnTo>
                  <a:pt x="694" y="256"/>
                </a:lnTo>
                <a:lnTo>
                  <a:pt x="696" y="258"/>
                </a:lnTo>
                <a:lnTo>
                  <a:pt x="697" y="260"/>
                </a:lnTo>
                <a:lnTo>
                  <a:pt x="701" y="261"/>
                </a:lnTo>
                <a:lnTo>
                  <a:pt x="703" y="262"/>
                </a:lnTo>
                <a:lnTo>
                  <a:pt x="705" y="265"/>
                </a:lnTo>
                <a:lnTo>
                  <a:pt x="707" y="268"/>
                </a:lnTo>
                <a:lnTo>
                  <a:pt x="708" y="268"/>
                </a:lnTo>
                <a:lnTo>
                  <a:pt x="714" y="273"/>
                </a:lnTo>
                <a:lnTo>
                  <a:pt x="714" y="276"/>
                </a:lnTo>
                <a:lnTo>
                  <a:pt x="716" y="279"/>
                </a:lnTo>
                <a:lnTo>
                  <a:pt x="714" y="281"/>
                </a:lnTo>
                <a:lnTo>
                  <a:pt x="716" y="282"/>
                </a:lnTo>
                <a:lnTo>
                  <a:pt x="716" y="285"/>
                </a:lnTo>
                <a:lnTo>
                  <a:pt x="717" y="288"/>
                </a:lnTo>
                <a:lnTo>
                  <a:pt x="714" y="293"/>
                </a:lnTo>
                <a:lnTo>
                  <a:pt x="713" y="293"/>
                </a:lnTo>
                <a:lnTo>
                  <a:pt x="714" y="297"/>
                </a:lnTo>
                <a:lnTo>
                  <a:pt x="713" y="299"/>
                </a:lnTo>
                <a:lnTo>
                  <a:pt x="711" y="300"/>
                </a:lnTo>
                <a:lnTo>
                  <a:pt x="710" y="301"/>
                </a:lnTo>
                <a:lnTo>
                  <a:pt x="708" y="304"/>
                </a:lnTo>
                <a:lnTo>
                  <a:pt x="707" y="306"/>
                </a:lnTo>
                <a:lnTo>
                  <a:pt x="706" y="306"/>
                </a:lnTo>
                <a:lnTo>
                  <a:pt x="707" y="309"/>
                </a:lnTo>
                <a:lnTo>
                  <a:pt x="706" y="309"/>
                </a:lnTo>
                <a:lnTo>
                  <a:pt x="706" y="310"/>
                </a:lnTo>
                <a:lnTo>
                  <a:pt x="707" y="314"/>
                </a:lnTo>
                <a:lnTo>
                  <a:pt x="708" y="324"/>
                </a:lnTo>
                <a:lnTo>
                  <a:pt x="710" y="327"/>
                </a:lnTo>
                <a:lnTo>
                  <a:pt x="708" y="330"/>
                </a:lnTo>
                <a:lnTo>
                  <a:pt x="710" y="332"/>
                </a:lnTo>
                <a:lnTo>
                  <a:pt x="707" y="333"/>
                </a:lnTo>
                <a:lnTo>
                  <a:pt x="708" y="335"/>
                </a:lnTo>
                <a:lnTo>
                  <a:pt x="707" y="336"/>
                </a:lnTo>
                <a:lnTo>
                  <a:pt x="706" y="340"/>
                </a:lnTo>
                <a:lnTo>
                  <a:pt x="705" y="340"/>
                </a:lnTo>
                <a:lnTo>
                  <a:pt x="705" y="341"/>
                </a:lnTo>
                <a:lnTo>
                  <a:pt x="702" y="342"/>
                </a:lnTo>
                <a:lnTo>
                  <a:pt x="703" y="352"/>
                </a:lnTo>
                <a:lnTo>
                  <a:pt x="700" y="354"/>
                </a:lnTo>
                <a:lnTo>
                  <a:pt x="700" y="357"/>
                </a:lnTo>
                <a:lnTo>
                  <a:pt x="707" y="367"/>
                </a:lnTo>
                <a:lnTo>
                  <a:pt x="718" y="374"/>
                </a:lnTo>
                <a:lnTo>
                  <a:pt x="723" y="373"/>
                </a:lnTo>
                <a:lnTo>
                  <a:pt x="728" y="375"/>
                </a:lnTo>
                <a:lnTo>
                  <a:pt x="732" y="375"/>
                </a:lnTo>
                <a:lnTo>
                  <a:pt x="734" y="372"/>
                </a:lnTo>
                <a:lnTo>
                  <a:pt x="734" y="370"/>
                </a:lnTo>
                <a:lnTo>
                  <a:pt x="742" y="368"/>
                </a:lnTo>
                <a:lnTo>
                  <a:pt x="744" y="364"/>
                </a:lnTo>
                <a:lnTo>
                  <a:pt x="748" y="364"/>
                </a:lnTo>
                <a:lnTo>
                  <a:pt x="751" y="367"/>
                </a:lnTo>
                <a:lnTo>
                  <a:pt x="755" y="369"/>
                </a:lnTo>
                <a:lnTo>
                  <a:pt x="757" y="368"/>
                </a:lnTo>
                <a:lnTo>
                  <a:pt x="766" y="375"/>
                </a:lnTo>
                <a:lnTo>
                  <a:pt x="764" y="378"/>
                </a:lnTo>
                <a:lnTo>
                  <a:pt x="766" y="386"/>
                </a:lnTo>
                <a:lnTo>
                  <a:pt x="764" y="388"/>
                </a:lnTo>
                <a:lnTo>
                  <a:pt x="764" y="390"/>
                </a:lnTo>
                <a:lnTo>
                  <a:pt x="764" y="393"/>
                </a:lnTo>
                <a:lnTo>
                  <a:pt x="762" y="395"/>
                </a:lnTo>
                <a:lnTo>
                  <a:pt x="764" y="395"/>
                </a:lnTo>
                <a:lnTo>
                  <a:pt x="764" y="396"/>
                </a:lnTo>
                <a:lnTo>
                  <a:pt x="762" y="397"/>
                </a:lnTo>
                <a:lnTo>
                  <a:pt x="759" y="404"/>
                </a:lnTo>
                <a:lnTo>
                  <a:pt x="759" y="409"/>
                </a:lnTo>
                <a:lnTo>
                  <a:pt x="757" y="411"/>
                </a:lnTo>
                <a:lnTo>
                  <a:pt x="756" y="413"/>
                </a:lnTo>
                <a:lnTo>
                  <a:pt x="760" y="421"/>
                </a:lnTo>
                <a:lnTo>
                  <a:pt x="766" y="425"/>
                </a:lnTo>
                <a:lnTo>
                  <a:pt x="770" y="431"/>
                </a:lnTo>
                <a:lnTo>
                  <a:pt x="772" y="428"/>
                </a:lnTo>
                <a:lnTo>
                  <a:pt x="777" y="428"/>
                </a:lnTo>
                <a:lnTo>
                  <a:pt x="778" y="427"/>
                </a:lnTo>
                <a:lnTo>
                  <a:pt x="780" y="425"/>
                </a:lnTo>
                <a:lnTo>
                  <a:pt x="785" y="421"/>
                </a:lnTo>
                <a:lnTo>
                  <a:pt x="793" y="418"/>
                </a:lnTo>
                <a:lnTo>
                  <a:pt x="793" y="416"/>
                </a:lnTo>
                <a:lnTo>
                  <a:pt x="796" y="415"/>
                </a:lnTo>
                <a:lnTo>
                  <a:pt x="801" y="410"/>
                </a:lnTo>
                <a:lnTo>
                  <a:pt x="803" y="411"/>
                </a:lnTo>
                <a:lnTo>
                  <a:pt x="805" y="411"/>
                </a:lnTo>
                <a:lnTo>
                  <a:pt x="807" y="410"/>
                </a:lnTo>
                <a:lnTo>
                  <a:pt x="808" y="409"/>
                </a:lnTo>
                <a:lnTo>
                  <a:pt x="809" y="410"/>
                </a:lnTo>
                <a:lnTo>
                  <a:pt x="810" y="413"/>
                </a:lnTo>
                <a:lnTo>
                  <a:pt x="814" y="420"/>
                </a:lnTo>
                <a:lnTo>
                  <a:pt x="818" y="422"/>
                </a:lnTo>
                <a:lnTo>
                  <a:pt x="821" y="423"/>
                </a:lnTo>
                <a:lnTo>
                  <a:pt x="823" y="423"/>
                </a:lnTo>
                <a:lnTo>
                  <a:pt x="825" y="425"/>
                </a:lnTo>
                <a:lnTo>
                  <a:pt x="828" y="423"/>
                </a:lnTo>
                <a:lnTo>
                  <a:pt x="830" y="425"/>
                </a:lnTo>
                <a:lnTo>
                  <a:pt x="831" y="425"/>
                </a:lnTo>
                <a:lnTo>
                  <a:pt x="834" y="426"/>
                </a:lnTo>
                <a:lnTo>
                  <a:pt x="840" y="428"/>
                </a:lnTo>
                <a:lnTo>
                  <a:pt x="840" y="427"/>
                </a:lnTo>
                <a:lnTo>
                  <a:pt x="844" y="428"/>
                </a:lnTo>
                <a:lnTo>
                  <a:pt x="845" y="429"/>
                </a:lnTo>
                <a:lnTo>
                  <a:pt x="847" y="432"/>
                </a:lnTo>
                <a:lnTo>
                  <a:pt x="851" y="434"/>
                </a:lnTo>
                <a:lnTo>
                  <a:pt x="853" y="438"/>
                </a:lnTo>
                <a:lnTo>
                  <a:pt x="855" y="438"/>
                </a:lnTo>
                <a:lnTo>
                  <a:pt x="860" y="442"/>
                </a:lnTo>
                <a:lnTo>
                  <a:pt x="863" y="444"/>
                </a:lnTo>
                <a:lnTo>
                  <a:pt x="867" y="446"/>
                </a:lnTo>
                <a:lnTo>
                  <a:pt x="869" y="444"/>
                </a:lnTo>
                <a:lnTo>
                  <a:pt x="871" y="446"/>
                </a:lnTo>
                <a:lnTo>
                  <a:pt x="869" y="448"/>
                </a:lnTo>
                <a:lnTo>
                  <a:pt x="868" y="449"/>
                </a:lnTo>
                <a:lnTo>
                  <a:pt x="867" y="450"/>
                </a:lnTo>
                <a:lnTo>
                  <a:pt x="867" y="455"/>
                </a:lnTo>
                <a:lnTo>
                  <a:pt x="866" y="458"/>
                </a:lnTo>
                <a:lnTo>
                  <a:pt x="866" y="462"/>
                </a:lnTo>
                <a:lnTo>
                  <a:pt x="866" y="463"/>
                </a:lnTo>
                <a:lnTo>
                  <a:pt x="868" y="464"/>
                </a:lnTo>
                <a:lnTo>
                  <a:pt x="868" y="465"/>
                </a:lnTo>
                <a:lnTo>
                  <a:pt x="869" y="470"/>
                </a:lnTo>
                <a:lnTo>
                  <a:pt x="871" y="471"/>
                </a:lnTo>
                <a:lnTo>
                  <a:pt x="873" y="476"/>
                </a:lnTo>
                <a:lnTo>
                  <a:pt x="874" y="479"/>
                </a:lnTo>
                <a:lnTo>
                  <a:pt x="878" y="482"/>
                </a:lnTo>
                <a:lnTo>
                  <a:pt x="879" y="485"/>
                </a:lnTo>
                <a:lnTo>
                  <a:pt x="878" y="489"/>
                </a:lnTo>
                <a:lnTo>
                  <a:pt x="878" y="490"/>
                </a:lnTo>
                <a:lnTo>
                  <a:pt x="877" y="490"/>
                </a:lnTo>
                <a:lnTo>
                  <a:pt x="877" y="492"/>
                </a:lnTo>
                <a:lnTo>
                  <a:pt x="876" y="496"/>
                </a:lnTo>
                <a:lnTo>
                  <a:pt x="876" y="498"/>
                </a:lnTo>
                <a:lnTo>
                  <a:pt x="874" y="500"/>
                </a:lnTo>
                <a:lnTo>
                  <a:pt x="873" y="501"/>
                </a:lnTo>
                <a:lnTo>
                  <a:pt x="873" y="502"/>
                </a:lnTo>
                <a:lnTo>
                  <a:pt x="873" y="503"/>
                </a:lnTo>
                <a:lnTo>
                  <a:pt x="873" y="505"/>
                </a:lnTo>
                <a:lnTo>
                  <a:pt x="872" y="507"/>
                </a:lnTo>
                <a:lnTo>
                  <a:pt x="872" y="513"/>
                </a:lnTo>
                <a:lnTo>
                  <a:pt x="873" y="518"/>
                </a:lnTo>
                <a:lnTo>
                  <a:pt x="874" y="522"/>
                </a:lnTo>
                <a:lnTo>
                  <a:pt x="876" y="523"/>
                </a:lnTo>
                <a:lnTo>
                  <a:pt x="877" y="526"/>
                </a:lnTo>
                <a:lnTo>
                  <a:pt x="876" y="529"/>
                </a:lnTo>
                <a:lnTo>
                  <a:pt x="874" y="529"/>
                </a:lnTo>
                <a:lnTo>
                  <a:pt x="873" y="532"/>
                </a:lnTo>
                <a:lnTo>
                  <a:pt x="872" y="533"/>
                </a:lnTo>
                <a:lnTo>
                  <a:pt x="873" y="534"/>
                </a:lnTo>
                <a:lnTo>
                  <a:pt x="874" y="534"/>
                </a:lnTo>
                <a:lnTo>
                  <a:pt x="876" y="537"/>
                </a:lnTo>
                <a:lnTo>
                  <a:pt x="878" y="539"/>
                </a:lnTo>
                <a:lnTo>
                  <a:pt x="879" y="544"/>
                </a:lnTo>
                <a:lnTo>
                  <a:pt x="881" y="549"/>
                </a:lnTo>
                <a:lnTo>
                  <a:pt x="883" y="551"/>
                </a:lnTo>
                <a:lnTo>
                  <a:pt x="884" y="558"/>
                </a:lnTo>
                <a:lnTo>
                  <a:pt x="884" y="560"/>
                </a:lnTo>
                <a:lnTo>
                  <a:pt x="885" y="562"/>
                </a:lnTo>
                <a:lnTo>
                  <a:pt x="888" y="567"/>
                </a:lnTo>
                <a:lnTo>
                  <a:pt x="888" y="571"/>
                </a:lnTo>
                <a:lnTo>
                  <a:pt x="887" y="574"/>
                </a:lnTo>
                <a:lnTo>
                  <a:pt x="885" y="576"/>
                </a:lnTo>
                <a:lnTo>
                  <a:pt x="885" y="578"/>
                </a:lnTo>
                <a:lnTo>
                  <a:pt x="885" y="583"/>
                </a:lnTo>
                <a:lnTo>
                  <a:pt x="887" y="586"/>
                </a:lnTo>
                <a:lnTo>
                  <a:pt x="883" y="590"/>
                </a:lnTo>
                <a:lnTo>
                  <a:pt x="883" y="598"/>
                </a:lnTo>
                <a:lnTo>
                  <a:pt x="883" y="601"/>
                </a:lnTo>
                <a:lnTo>
                  <a:pt x="884" y="604"/>
                </a:lnTo>
                <a:lnTo>
                  <a:pt x="882" y="609"/>
                </a:lnTo>
                <a:lnTo>
                  <a:pt x="885" y="612"/>
                </a:lnTo>
                <a:lnTo>
                  <a:pt x="887" y="612"/>
                </a:lnTo>
                <a:lnTo>
                  <a:pt x="888" y="615"/>
                </a:lnTo>
                <a:lnTo>
                  <a:pt x="888" y="619"/>
                </a:lnTo>
                <a:lnTo>
                  <a:pt x="889" y="619"/>
                </a:lnTo>
                <a:lnTo>
                  <a:pt x="889" y="624"/>
                </a:lnTo>
                <a:lnTo>
                  <a:pt x="890" y="626"/>
                </a:lnTo>
                <a:lnTo>
                  <a:pt x="890" y="629"/>
                </a:lnTo>
                <a:lnTo>
                  <a:pt x="895" y="633"/>
                </a:lnTo>
                <a:lnTo>
                  <a:pt x="898" y="635"/>
                </a:lnTo>
                <a:lnTo>
                  <a:pt x="901" y="636"/>
                </a:lnTo>
                <a:lnTo>
                  <a:pt x="900" y="641"/>
                </a:lnTo>
                <a:lnTo>
                  <a:pt x="900" y="644"/>
                </a:lnTo>
                <a:lnTo>
                  <a:pt x="899" y="646"/>
                </a:lnTo>
                <a:lnTo>
                  <a:pt x="901" y="651"/>
                </a:lnTo>
                <a:lnTo>
                  <a:pt x="901" y="656"/>
                </a:lnTo>
                <a:lnTo>
                  <a:pt x="905" y="657"/>
                </a:lnTo>
                <a:lnTo>
                  <a:pt x="910" y="660"/>
                </a:lnTo>
                <a:lnTo>
                  <a:pt x="917" y="667"/>
                </a:lnTo>
                <a:lnTo>
                  <a:pt x="920" y="674"/>
                </a:lnTo>
                <a:lnTo>
                  <a:pt x="926" y="686"/>
                </a:lnTo>
                <a:lnTo>
                  <a:pt x="929" y="688"/>
                </a:lnTo>
                <a:lnTo>
                  <a:pt x="931" y="693"/>
                </a:lnTo>
                <a:lnTo>
                  <a:pt x="933" y="694"/>
                </a:lnTo>
                <a:lnTo>
                  <a:pt x="936" y="703"/>
                </a:lnTo>
                <a:lnTo>
                  <a:pt x="940" y="702"/>
                </a:lnTo>
                <a:lnTo>
                  <a:pt x="942" y="700"/>
                </a:lnTo>
                <a:lnTo>
                  <a:pt x="947" y="700"/>
                </a:lnTo>
                <a:lnTo>
                  <a:pt x="952" y="702"/>
                </a:lnTo>
                <a:lnTo>
                  <a:pt x="956" y="703"/>
                </a:lnTo>
                <a:lnTo>
                  <a:pt x="959" y="707"/>
                </a:lnTo>
                <a:lnTo>
                  <a:pt x="961" y="710"/>
                </a:lnTo>
                <a:lnTo>
                  <a:pt x="962" y="711"/>
                </a:lnTo>
                <a:lnTo>
                  <a:pt x="962" y="713"/>
                </a:lnTo>
                <a:lnTo>
                  <a:pt x="964" y="715"/>
                </a:lnTo>
                <a:lnTo>
                  <a:pt x="967" y="715"/>
                </a:lnTo>
                <a:lnTo>
                  <a:pt x="968" y="718"/>
                </a:lnTo>
                <a:lnTo>
                  <a:pt x="973" y="719"/>
                </a:lnTo>
                <a:lnTo>
                  <a:pt x="975" y="718"/>
                </a:lnTo>
                <a:lnTo>
                  <a:pt x="978" y="718"/>
                </a:lnTo>
                <a:lnTo>
                  <a:pt x="981" y="718"/>
                </a:lnTo>
                <a:lnTo>
                  <a:pt x="985" y="714"/>
                </a:lnTo>
                <a:lnTo>
                  <a:pt x="993" y="704"/>
                </a:lnTo>
                <a:lnTo>
                  <a:pt x="995" y="705"/>
                </a:lnTo>
                <a:lnTo>
                  <a:pt x="996" y="707"/>
                </a:lnTo>
                <a:lnTo>
                  <a:pt x="999" y="707"/>
                </a:lnTo>
                <a:lnTo>
                  <a:pt x="1001" y="715"/>
                </a:lnTo>
                <a:lnTo>
                  <a:pt x="1002" y="716"/>
                </a:lnTo>
                <a:lnTo>
                  <a:pt x="1006" y="720"/>
                </a:lnTo>
                <a:lnTo>
                  <a:pt x="1012" y="723"/>
                </a:lnTo>
                <a:lnTo>
                  <a:pt x="1016" y="724"/>
                </a:lnTo>
                <a:lnTo>
                  <a:pt x="1020" y="723"/>
                </a:lnTo>
                <a:lnTo>
                  <a:pt x="1023" y="721"/>
                </a:lnTo>
                <a:lnTo>
                  <a:pt x="1028" y="719"/>
                </a:lnTo>
                <a:lnTo>
                  <a:pt x="1028" y="723"/>
                </a:lnTo>
                <a:lnTo>
                  <a:pt x="1032" y="731"/>
                </a:lnTo>
                <a:lnTo>
                  <a:pt x="1032" y="732"/>
                </a:lnTo>
                <a:lnTo>
                  <a:pt x="1032" y="735"/>
                </a:lnTo>
                <a:lnTo>
                  <a:pt x="1032" y="741"/>
                </a:lnTo>
                <a:lnTo>
                  <a:pt x="1033" y="745"/>
                </a:lnTo>
                <a:lnTo>
                  <a:pt x="1038" y="750"/>
                </a:lnTo>
                <a:lnTo>
                  <a:pt x="1041" y="755"/>
                </a:lnTo>
                <a:lnTo>
                  <a:pt x="1044" y="757"/>
                </a:lnTo>
                <a:lnTo>
                  <a:pt x="1049" y="758"/>
                </a:lnTo>
                <a:lnTo>
                  <a:pt x="1052" y="761"/>
                </a:lnTo>
                <a:lnTo>
                  <a:pt x="1054" y="759"/>
                </a:lnTo>
                <a:lnTo>
                  <a:pt x="1055" y="761"/>
                </a:lnTo>
                <a:lnTo>
                  <a:pt x="1058" y="759"/>
                </a:lnTo>
                <a:lnTo>
                  <a:pt x="1059" y="759"/>
                </a:lnTo>
                <a:lnTo>
                  <a:pt x="1063" y="762"/>
                </a:lnTo>
                <a:lnTo>
                  <a:pt x="1064" y="763"/>
                </a:lnTo>
                <a:lnTo>
                  <a:pt x="1066" y="763"/>
                </a:lnTo>
                <a:lnTo>
                  <a:pt x="1070" y="759"/>
                </a:lnTo>
                <a:lnTo>
                  <a:pt x="1075" y="757"/>
                </a:lnTo>
                <a:lnTo>
                  <a:pt x="1076" y="756"/>
                </a:lnTo>
                <a:lnTo>
                  <a:pt x="1077" y="753"/>
                </a:lnTo>
                <a:lnTo>
                  <a:pt x="1081" y="753"/>
                </a:lnTo>
                <a:lnTo>
                  <a:pt x="1082" y="752"/>
                </a:lnTo>
                <a:lnTo>
                  <a:pt x="1082" y="751"/>
                </a:lnTo>
                <a:lnTo>
                  <a:pt x="1085" y="750"/>
                </a:lnTo>
                <a:lnTo>
                  <a:pt x="1087" y="748"/>
                </a:lnTo>
                <a:lnTo>
                  <a:pt x="1087" y="747"/>
                </a:lnTo>
                <a:lnTo>
                  <a:pt x="1090" y="747"/>
                </a:lnTo>
                <a:lnTo>
                  <a:pt x="1093" y="745"/>
                </a:lnTo>
                <a:lnTo>
                  <a:pt x="1098" y="742"/>
                </a:lnTo>
                <a:lnTo>
                  <a:pt x="1103" y="741"/>
                </a:lnTo>
                <a:lnTo>
                  <a:pt x="1106" y="740"/>
                </a:lnTo>
                <a:lnTo>
                  <a:pt x="1112" y="735"/>
                </a:lnTo>
                <a:lnTo>
                  <a:pt x="1118" y="732"/>
                </a:lnTo>
                <a:lnTo>
                  <a:pt x="1125" y="731"/>
                </a:lnTo>
                <a:lnTo>
                  <a:pt x="1135" y="726"/>
                </a:lnTo>
                <a:lnTo>
                  <a:pt x="1138" y="727"/>
                </a:lnTo>
                <a:lnTo>
                  <a:pt x="1140" y="727"/>
                </a:lnTo>
                <a:lnTo>
                  <a:pt x="1143" y="729"/>
                </a:lnTo>
                <a:lnTo>
                  <a:pt x="1144" y="729"/>
                </a:lnTo>
                <a:lnTo>
                  <a:pt x="1146" y="734"/>
                </a:lnTo>
                <a:lnTo>
                  <a:pt x="1149" y="734"/>
                </a:lnTo>
                <a:lnTo>
                  <a:pt x="1152" y="736"/>
                </a:lnTo>
                <a:lnTo>
                  <a:pt x="1154" y="737"/>
                </a:lnTo>
                <a:lnTo>
                  <a:pt x="1156" y="737"/>
                </a:lnTo>
                <a:lnTo>
                  <a:pt x="1159" y="740"/>
                </a:lnTo>
                <a:lnTo>
                  <a:pt x="1161" y="740"/>
                </a:lnTo>
                <a:lnTo>
                  <a:pt x="1164" y="740"/>
                </a:lnTo>
                <a:lnTo>
                  <a:pt x="1171" y="736"/>
                </a:lnTo>
                <a:lnTo>
                  <a:pt x="1172" y="734"/>
                </a:lnTo>
                <a:lnTo>
                  <a:pt x="1172" y="732"/>
                </a:lnTo>
                <a:lnTo>
                  <a:pt x="1176" y="730"/>
                </a:lnTo>
                <a:lnTo>
                  <a:pt x="1172" y="729"/>
                </a:lnTo>
                <a:lnTo>
                  <a:pt x="1172" y="725"/>
                </a:lnTo>
                <a:lnTo>
                  <a:pt x="1172" y="721"/>
                </a:lnTo>
                <a:lnTo>
                  <a:pt x="1175" y="720"/>
                </a:lnTo>
                <a:lnTo>
                  <a:pt x="1176" y="718"/>
                </a:lnTo>
                <a:lnTo>
                  <a:pt x="1177" y="718"/>
                </a:lnTo>
                <a:lnTo>
                  <a:pt x="1177" y="716"/>
                </a:lnTo>
                <a:lnTo>
                  <a:pt x="1177" y="715"/>
                </a:lnTo>
                <a:lnTo>
                  <a:pt x="1178" y="715"/>
                </a:lnTo>
                <a:lnTo>
                  <a:pt x="1180" y="715"/>
                </a:lnTo>
                <a:lnTo>
                  <a:pt x="1181" y="714"/>
                </a:lnTo>
                <a:lnTo>
                  <a:pt x="1181" y="711"/>
                </a:lnTo>
                <a:lnTo>
                  <a:pt x="1183" y="711"/>
                </a:lnTo>
                <a:lnTo>
                  <a:pt x="1183" y="710"/>
                </a:lnTo>
                <a:lnTo>
                  <a:pt x="1187" y="705"/>
                </a:lnTo>
                <a:lnTo>
                  <a:pt x="1189" y="705"/>
                </a:lnTo>
                <a:lnTo>
                  <a:pt x="1192" y="704"/>
                </a:lnTo>
                <a:lnTo>
                  <a:pt x="1193" y="703"/>
                </a:lnTo>
                <a:lnTo>
                  <a:pt x="1198" y="704"/>
                </a:lnTo>
                <a:lnTo>
                  <a:pt x="1202" y="704"/>
                </a:lnTo>
                <a:lnTo>
                  <a:pt x="1203" y="704"/>
                </a:lnTo>
                <a:lnTo>
                  <a:pt x="1204" y="703"/>
                </a:lnTo>
                <a:lnTo>
                  <a:pt x="1204" y="704"/>
                </a:lnTo>
                <a:lnTo>
                  <a:pt x="1208" y="704"/>
                </a:lnTo>
                <a:lnTo>
                  <a:pt x="1210" y="705"/>
                </a:lnTo>
                <a:lnTo>
                  <a:pt x="1212" y="705"/>
                </a:lnTo>
                <a:lnTo>
                  <a:pt x="1214" y="708"/>
                </a:lnTo>
                <a:lnTo>
                  <a:pt x="1216" y="708"/>
                </a:lnTo>
                <a:lnTo>
                  <a:pt x="1216" y="707"/>
                </a:lnTo>
                <a:lnTo>
                  <a:pt x="1219" y="705"/>
                </a:lnTo>
                <a:lnTo>
                  <a:pt x="1221" y="708"/>
                </a:lnTo>
                <a:lnTo>
                  <a:pt x="1224" y="708"/>
                </a:lnTo>
                <a:lnTo>
                  <a:pt x="1230" y="709"/>
                </a:lnTo>
                <a:lnTo>
                  <a:pt x="1237" y="715"/>
                </a:lnTo>
                <a:lnTo>
                  <a:pt x="1241" y="716"/>
                </a:lnTo>
                <a:lnTo>
                  <a:pt x="1242" y="718"/>
                </a:lnTo>
                <a:lnTo>
                  <a:pt x="1245" y="718"/>
                </a:lnTo>
                <a:lnTo>
                  <a:pt x="1246" y="719"/>
                </a:lnTo>
                <a:lnTo>
                  <a:pt x="1250" y="720"/>
                </a:lnTo>
                <a:lnTo>
                  <a:pt x="1257" y="720"/>
                </a:lnTo>
                <a:lnTo>
                  <a:pt x="1261" y="721"/>
                </a:lnTo>
                <a:lnTo>
                  <a:pt x="1263" y="729"/>
                </a:lnTo>
                <a:lnTo>
                  <a:pt x="1264" y="729"/>
                </a:lnTo>
                <a:lnTo>
                  <a:pt x="1271" y="732"/>
                </a:lnTo>
                <a:lnTo>
                  <a:pt x="1272" y="736"/>
                </a:lnTo>
                <a:lnTo>
                  <a:pt x="1273" y="739"/>
                </a:lnTo>
                <a:lnTo>
                  <a:pt x="1279" y="746"/>
                </a:lnTo>
                <a:lnTo>
                  <a:pt x="1278" y="747"/>
                </a:lnTo>
                <a:lnTo>
                  <a:pt x="1280" y="750"/>
                </a:lnTo>
                <a:lnTo>
                  <a:pt x="1279" y="751"/>
                </a:lnTo>
                <a:lnTo>
                  <a:pt x="1282" y="761"/>
                </a:lnTo>
                <a:lnTo>
                  <a:pt x="1284" y="767"/>
                </a:lnTo>
                <a:lnTo>
                  <a:pt x="1288" y="769"/>
                </a:lnTo>
                <a:lnTo>
                  <a:pt x="1289" y="772"/>
                </a:lnTo>
                <a:lnTo>
                  <a:pt x="1294" y="769"/>
                </a:lnTo>
                <a:lnTo>
                  <a:pt x="1298" y="766"/>
                </a:lnTo>
                <a:lnTo>
                  <a:pt x="1300" y="767"/>
                </a:lnTo>
                <a:lnTo>
                  <a:pt x="1303" y="766"/>
                </a:lnTo>
                <a:lnTo>
                  <a:pt x="1304" y="769"/>
                </a:lnTo>
                <a:lnTo>
                  <a:pt x="1309" y="768"/>
                </a:lnTo>
                <a:lnTo>
                  <a:pt x="1314" y="768"/>
                </a:lnTo>
                <a:lnTo>
                  <a:pt x="1317" y="767"/>
                </a:lnTo>
                <a:lnTo>
                  <a:pt x="1321" y="763"/>
                </a:lnTo>
                <a:lnTo>
                  <a:pt x="1322" y="766"/>
                </a:lnTo>
                <a:lnTo>
                  <a:pt x="1327" y="768"/>
                </a:lnTo>
                <a:lnTo>
                  <a:pt x="1332" y="769"/>
                </a:lnTo>
                <a:lnTo>
                  <a:pt x="1333" y="768"/>
                </a:lnTo>
                <a:lnTo>
                  <a:pt x="1333" y="769"/>
                </a:lnTo>
                <a:lnTo>
                  <a:pt x="1336" y="772"/>
                </a:lnTo>
                <a:lnTo>
                  <a:pt x="1340" y="775"/>
                </a:lnTo>
                <a:lnTo>
                  <a:pt x="1342" y="775"/>
                </a:lnTo>
                <a:lnTo>
                  <a:pt x="1346" y="778"/>
                </a:lnTo>
                <a:lnTo>
                  <a:pt x="1348" y="779"/>
                </a:lnTo>
                <a:lnTo>
                  <a:pt x="1351" y="780"/>
                </a:lnTo>
                <a:lnTo>
                  <a:pt x="1354" y="780"/>
                </a:lnTo>
                <a:lnTo>
                  <a:pt x="1357" y="779"/>
                </a:lnTo>
                <a:lnTo>
                  <a:pt x="1362" y="782"/>
                </a:lnTo>
                <a:lnTo>
                  <a:pt x="1362" y="784"/>
                </a:lnTo>
                <a:lnTo>
                  <a:pt x="1363" y="784"/>
                </a:lnTo>
                <a:lnTo>
                  <a:pt x="1365" y="783"/>
                </a:lnTo>
                <a:lnTo>
                  <a:pt x="1367" y="783"/>
                </a:lnTo>
                <a:lnTo>
                  <a:pt x="1368" y="784"/>
                </a:lnTo>
                <a:lnTo>
                  <a:pt x="1369" y="783"/>
                </a:lnTo>
                <a:lnTo>
                  <a:pt x="1370" y="784"/>
                </a:lnTo>
                <a:lnTo>
                  <a:pt x="1378" y="780"/>
                </a:lnTo>
                <a:lnTo>
                  <a:pt x="1383" y="785"/>
                </a:lnTo>
                <a:lnTo>
                  <a:pt x="1386" y="788"/>
                </a:lnTo>
                <a:lnTo>
                  <a:pt x="1390" y="790"/>
                </a:lnTo>
                <a:lnTo>
                  <a:pt x="1392" y="793"/>
                </a:lnTo>
                <a:lnTo>
                  <a:pt x="1397" y="795"/>
                </a:lnTo>
                <a:lnTo>
                  <a:pt x="1399" y="798"/>
                </a:lnTo>
                <a:lnTo>
                  <a:pt x="1401" y="796"/>
                </a:lnTo>
                <a:lnTo>
                  <a:pt x="1401" y="799"/>
                </a:lnTo>
                <a:lnTo>
                  <a:pt x="1403" y="804"/>
                </a:lnTo>
                <a:lnTo>
                  <a:pt x="1407" y="807"/>
                </a:lnTo>
                <a:lnTo>
                  <a:pt x="1410" y="810"/>
                </a:lnTo>
                <a:lnTo>
                  <a:pt x="1415" y="811"/>
                </a:lnTo>
                <a:lnTo>
                  <a:pt x="1421" y="811"/>
                </a:lnTo>
                <a:lnTo>
                  <a:pt x="1422" y="812"/>
                </a:lnTo>
                <a:lnTo>
                  <a:pt x="1428" y="815"/>
                </a:lnTo>
                <a:lnTo>
                  <a:pt x="1432" y="817"/>
                </a:lnTo>
                <a:lnTo>
                  <a:pt x="1435" y="820"/>
                </a:lnTo>
                <a:lnTo>
                  <a:pt x="1438" y="823"/>
                </a:lnTo>
                <a:lnTo>
                  <a:pt x="1440" y="826"/>
                </a:lnTo>
                <a:lnTo>
                  <a:pt x="1443" y="830"/>
                </a:lnTo>
                <a:lnTo>
                  <a:pt x="1447" y="836"/>
                </a:lnTo>
                <a:lnTo>
                  <a:pt x="1449" y="837"/>
                </a:lnTo>
                <a:lnTo>
                  <a:pt x="1450" y="838"/>
                </a:lnTo>
                <a:lnTo>
                  <a:pt x="1454" y="841"/>
                </a:lnTo>
                <a:lnTo>
                  <a:pt x="1458" y="843"/>
                </a:lnTo>
                <a:lnTo>
                  <a:pt x="1458" y="844"/>
                </a:lnTo>
                <a:lnTo>
                  <a:pt x="1460" y="846"/>
                </a:lnTo>
                <a:lnTo>
                  <a:pt x="1470" y="849"/>
                </a:lnTo>
                <a:lnTo>
                  <a:pt x="1475" y="852"/>
                </a:lnTo>
                <a:lnTo>
                  <a:pt x="1479" y="854"/>
                </a:lnTo>
                <a:lnTo>
                  <a:pt x="1480" y="857"/>
                </a:lnTo>
                <a:lnTo>
                  <a:pt x="1482" y="859"/>
                </a:lnTo>
                <a:lnTo>
                  <a:pt x="1485" y="863"/>
                </a:lnTo>
                <a:lnTo>
                  <a:pt x="1486" y="864"/>
                </a:lnTo>
                <a:lnTo>
                  <a:pt x="1491" y="867"/>
                </a:lnTo>
                <a:lnTo>
                  <a:pt x="1493" y="869"/>
                </a:lnTo>
                <a:lnTo>
                  <a:pt x="1495" y="871"/>
                </a:lnTo>
                <a:lnTo>
                  <a:pt x="1502" y="874"/>
                </a:lnTo>
                <a:lnTo>
                  <a:pt x="1504" y="876"/>
                </a:lnTo>
                <a:lnTo>
                  <a:pt x="1506" y="876"/>
                </a:lnTo>
                <a:lnTo>
                  <a:pt x="1511" y="875"/>
                </a:lnTo>
                <a:lnTo>
                  <a:pt x="1514" y="875"/>
                </a:lnTo>
                <a:lnTo>
                  <a:pt x="1517" y="875"/>
                </a:lnTo>
                <a:lnTo>
                  <a:pt x="1519" y="875"/>
                </a:lnTo>
                <a:lnTo>
                  <a:pt x="1524" y="876"/>
                </a:lnTo>
                <a:lnTo>
                  <a:pt x="1528" y="875"/>
                </a:lnTo>
                <a:lnTo>
                  <a:pt x="1527" y="873"/>
                </a:lnTo>
                <a:lnTo>
                  <a:pt x="1527" y="869"/>
                </a:lnTo>
                <a:lnTo>
                  <a:pt x="1531" y="863"/>
                </a:lnTo>
                <a:lnTo>
                  <a:pt x="1535" y="860"/>
                </a:lnTo>
                <a:lnTo>
                  <a:pt x="1540" y="857"/>
                </a:lnTo>
                <a:lnTo>
                  <a:pt x="1547" y="854"/>
                </a:lnTo>
                <a:lnTo>
                  <a:pt x="1549" y="855"/>
                </a:lnTo>
                <a:lnTo>
                  <a:pt x="1552" y="854"/>
                </a:lnTo>
                <a:lnTo>
                  <a:pt x="1560" y="853"/>
                </a:lnTo>
                <a:lnTo>
                  <a:pt x="1561" y="849"/>
                </a:lnTo>
                <a:lnTo>
                  <a:pt x="1567" y="842"/>
                </a:lnTo>
                <a:lnTo>
                  <a:pt x="1572" y="838"/>
                </a:lnTo>
                <a:lnTo>
                  <a:pt x="1575" y="836"/>
                </a:lnTo>
                <a:lnTo>
                  <a:pt x="1576" y="835"/>
                </a:lnTo>
                <a:lnTo>
                  <a:pt x="1577" y="832"/>
                </a:lnTo>
                <a:lnTo>
                  <a:pt x="1579" y="830"/>
                </a:lnTo>
                <a:lnTo>
                  <a:pt x="1582" y="828"/>
                </a:lnTo>
                <a:lnTo>
                  <a:pt x="1583" y="827"/>
                </a:lnTo>
                <a:lnTo>
                  <a:pt x="1587" y="826"/>
                </a:lnTo>
                <a:lnTo>
                  <a:pt x="1588" y="828"/>
                </a:lnTo>
                <a:lnTo>
                  <a:pt x="1592" y="832"/>
                </a:lnTo>
                <a:lnTo>
                  <a:pt x="1595" y="835"/>
                </a:lnTo>
                <a:lnTo>
                  <a:pt x="1598" y="836"/>
                </a:lnTo>
                <a:lnTo>
                  <a:pt x="1599" y="838"/>
                </a:lnTo>
                <a:lnTo>
                  <a:pt x="1602" y="842"/>
                </a:lnTo>
                <a:lnTo>
                  <a:pt x="1600" y="847"/>
                </a:lnTo>
                <a:lnTo>
                  <a:pt x="1602" y="851"/>
                </a:lnTo>
                <a:lnTo>
                  <a:pt x="1603" y="855"/>
                </a:lnTo>
                <a:lnTo>
                  <a:pt x="1607" y="858"/>
                </a:lnTo>
                <a:lnTo>
                  <a:pt x="1609" y="858"/>
                </a:lnTo>
                <a:lnTo>
                  <a:pt x="1615" y="859"/>
                </a:lnTo>
                <a:lnTo>
                  <a:pt x="1616" y="862"/>
                </a:lnTo>
                <a:lnTo>
                  <a:pt x="1620" y="859"/>
                </a:lnTo>
                <a:lnTo>
                  <a:pt x="1621" y="860"/>
                </a:lnTo>
                <a:lnTo>
                  <a:pt x="1623" y="862"/>
                </a:lnTo>
                <a:lnTo>
                  <a:pt x="1627" y="863"/>
                </a:lnTo>
                <a:lnTo>
                  <a:pt x="1639" y="868"/>
                </a:lnTo>
                <a:lnTo>
                  <a:pt x="1642" y="874"/>
                </a:lnTo>
                <a:lnTo>
                  <a:pt x="1643" y="875"/>
                </a:lnTo>
                <a:lnTo>
                  <a:pt x="1647" y="879"/>
                </a:lnTo>
                <a:lnTo>
                  <a:pt x="1650" y="886"/>
                </a:lnTo>
                <a:lnTo>
                  <a:pt x="1657" y="883"/>
                </a:lnTo>
                <a:lnTo>
                  <a:pt x="1657" y="884"/>
                </a:lnTo>
                <a:lnTo>
                  <a:pt x="1661" y="879"/>
                </a:lnTo>
                <a:lnTo>
                  <a:pt x="1662" y="879"/>
                </a:lnTo>
                <a:lnTo>
                  <a:pt x="1662" y="878"/>
                </a:lnTo>
                <a:lnTo>
                  <a:pt x="1663" y="878"/>
                </a:lnTo>
                <a:lnTo>
                  <a:pt x="1664" y="876"/>
                </a:lnTo>
                <a:lnTo>
                  <a:pt x="1667" y="876"/>
                </a:lnTo>
                <a:lnTo>
                  <a:pt x="1668" y="876"/>
                </a:lnTo>
                <a:lnTo>
                  <a:pt x="1669" y="876"/>
                </a:lnTo>
                <a:lnTo>
                  <a:pt x="1670" y="875"/>
                </a:lnTo>
                <a:lnTo>
                  <a:pt x="1672" y="874"/>
                </a:lnTo>
                <a:lnTo>
                  <a:pt x="1674" y="870"/>
                </a:lnTo>
                <a:lnTo>
                  <a:pt x="1678" y="867"/>
                </a:lnTo>
                <a:lnTo>
                  <a:pt x="1679" y="867"/>
                </a:lnTo>
                <a:lnTo>
                  <a:pt x="1679" y="864"/>
                </a:lnTo>
                <a:lnTo>
                  <a:pt x="1680" y="863"/>
                </a:lnTo>
                <a:lnTo>
                  <a:pt x="1683" y="862"/>
                </a:lnTo>
                <a:lnTo>
                  <a:pt x="1684" y="860"/>
                </a:lnTo>
                <a:lnTo>
                  <a:pt x="1686" y="862"/>
                </a:lnTo>
                <a:lnTo>
                  <a:pt x="1689" y="860"/>
                </a:lnTo>
                <a:lnTo>
                  <a:pt x="1693" y="863"/>
                </a:lnTo>
                <a:lnTo>
                  <a:pt x="1693" y="864"/>
                </a:lnTo>
                <a:lnTo>
                  <a:pt x="1694" y="865"/>
                </a:lnTo>
                <a:lnTo>
                  <a:pt x="1696" y="874"/>
                </a:lnTo>
                <a:lnTo>
                  <a:pt x="1696" y="875"/>
                </a:lnTo>
                <a:lnTo>
                  <a:pt x="1695" y="876"/>
                </a:lnTo>
                <a:lnTo>
                  <a:pt x="1694" y="879"/>
                </a:lnTo>
                <a:lnTo>
                  <a:pt x="1694" y="881"/>
                </a:lnTo>
                <a:lnTo>
                  <a:pt x="1695" y="883"/>
                </a:lnTo>
                <a:lnTo>
                  <a:pt x="1696" y="883"/>
                </a:lnTo>
                <a:lnTo>
                  <a:pt x="1696" y="884"/>
                </a:lnTo>
                <a:lnTo>
                  <a:pt x="1698" y="885"/>
                </a:lnTo>
                <a:lnTo>
                  <a:pt x="1698" y="889"/>
                </a:lnTo>
                <a:lnTo>
                  <a:pt x="1699" y="890"/>
                </a:lnTo>
                <a:lnTo>
                  <a:pt x="1698" y="891"/>
                </a:lnTo>
                <a:lnTo>
                  <a:pt x="1701" y="897"/>
                </a:lnTo>
                <a:lnTo>
                  <a:pt x="1704" y="899"/>
                </a:lnTo>
                <a:lnTo>
                  <a:pt x="1705" y="901"/>
                </a:lnTo>
                <a:lnTo>
                  <a:pt x="1705" y="903"/>
                </a:lnTo>
                <a:lnTo>
                  <a:pt x="1709" y="908"/>
                </a:lnTo>
                <a:lnTo>
                  <a:pt x="1711" y="913"/>
                </a:lnTo>
                <a:lnTo>
                  <a:pt x="1715" y="918"/>
                </a:lnTo>
                <a:lnTo>
                  <a:pt x="1718" y="924"/>
                </a:lnTo>
                <a:lnTo>
                  <a:pt x="1718" y="927"/>
                </a:lnTo>
                <a:lnTo>
                  <a:pt x="1718" y="933"/>
                </a:lnTo>
                <a:lnTo>
                  <a:pt x="1718" y="935"/>
                </a:lnTo>
                <a:lnTo>
                  <a:pt x="1718" y="937"/>
                </a:lnTo>
                <a:lnTo>
                  <a:pt x="1717" y="938"/>
                </a:lnTo>
                <a:lnTo>
                  <a:pt x="1718" y="939"/>
                </a:lnTo>
                <a:lnTo>
                  <a:pt x="1718" y="940"/>
                </a:lnTo>
                <a:lnTo>
                  <a:pt x="1723" y="942"/>
                </a:lnTo>
                <a:lnTo>
                  <a:pt x="1732" y="944"/>
                </a:lnTo>
                <a:lnTo>
                  <a:pt x="1734" y="944"/>
                </a:lnTo>
                <a:lnTo>
                  <a:pt x="1739" y="943"/>
                </a:lnTo>
                <a:lnTo>
                  <a:pt x="1744" y="940"/>
                </a:lnTo>
                <a:lnTo>
                  <a:pt x="1746" y="939"/>
                </a:lnTo>
                <a:lnTo>
                  <a:pt x="1747" y="939"/>
                </a:lnTo>
                <a:lnTo>
                  <a:pt x="1748" y="938"/>
                </a:lnTo>
                <a:lnTo>
                  <a:pt x="1748" y="939"/>
                </a:lnTo>
                <a:lnTo>
                  <a:pt x="1752" y="942"/>
                </a:lnTo>
                <a:lnTo>
                  <a:pt x="1754" y="947"/>
                </a:lnTo>
                <a:lnTo>
                  <a:pt x="1762" y="951"/>
                </a:lnTo>
                <a:lnTo>
                  <a:pt x="1764" y="959"/>
                </a:lnTo>
                <a:lnTo>
                  <a:pt x="1764" y="960"/>
                </a:lnTo>
                <a:lnTo>
                  <a:pt x="1765" y="964"/>
                </a:lnTo>
                <a:lnTo>
                  <a:pt x="1768" y="965"/>
                </a:lnTo>
                <a:lnTo>
                  <a:pt x="1766" y="966"/>
                </a:lnTo>
                <a:lnTo>
                  <a:pt x="1768" y="975"/>
                </a:lnTo>
                <a:lnTo>
                  <a:pt x="1768" y="980"/>
                </a:lnTo>
                <a:lnTo>
                  <a:pt x="1768" y="985"/>
                </a:lnTo>
                <a:lnTo>
                  <a:pt x="1770" y="985"/>
                </a:lnTo>
                <a:lnTo>
                  <a:pt x="1780" y="991"/>
                </a:lnTo>
                <a:lnTo>
                  <a:pt x="1781" y="990"/>
                </a:lnTo>
                <a:lnTo>
                  <a:pt x="1782" y="991"/>
                </a:lnTo>
                <a:lnTo>
                  <a:pt x="1785" y="995"/>
                </a:lnTo>
                <a:lnTo>
                  <a:pt x="1787" y="995"/>
                </a:lnTo>
                <a:lnTo>
                  <a:pt x="1789" y="996"/>
                </a:lnTo>
                <a:lnTo>
                  <a:pt x="1792" y="996"/>
                </a:lnTo>
                <a:lnTo>
                  <a:pt x="1796" y="1000"/>
                </a:lnTo>
                <a:lnTo>
                  <a:pt x="1798" y="1001"/>
                </a:lnTo>
                <a:lnTo>
                  <a:pt x="1805" y="1006"/>
                </a:lnTo>
                <a:lnTo>
                  <a:pt x="1806" y="1006"/>
                </a:lnTo>
                <a:lnTo>
                  <a:pt x="1807" y="1004"/>
                </a:lnTo>
                <a:lnTo>
                  <a:pt x="1808" y="1006"/>
                </a:lnTo>
                <a:lnTo>
                  <a:pt x="1808" y="1008"/>
                </a:lnTo>
                <a:lnTo>
                  <a:pt x="1811" y="1012"/>
                </a:lnTo>
                <a:lnTo>
                  <a:pt x="1811" y="1016"/>
                </a:lnTo>
                <a:lnTo>
                  <a:pt x="1811" y="1017"/>
                </a:lnTo>
                <a:lnTo>
                  <a:pt x="1811" y="1018"/>
                </a:lnTo>
                <a:lnTo>
                  <a:pt x="1814" y="1022"/>
                </a:lnTo>
                <a:lnTo>
                  <a:pt x="1816" y="1023"/>
                </a:lnTo>
                <a:lnTo>
                  <a:pt x="1817" y="1029"/>
                </a:lnTo>
                <a:lnTo>
                  <a:pt x="1819" y="1032"/>
                </a:lnTo>
                <a:lnTo>
                  <a:pt x="1826" y="1033"/>
                </a:lnTo>
                <a:lnTo>
                  <a:pt x="1828" y="1034"/>
                </a:lnTo>
                <a:lnTo>
                  <a:pt x="1829" y="1041"/>
                </a:lnTo>
                <a:lnTo>
                  <a:pt x="1832" y="1043"/>
                </a:lnTo>
                <a:lnTo>
                  <a:pt x="1838" y="1044"/>
                </a:lnTo>
                <a:lnTo>
                  <a:pt x="1845" y="1041"/>
                </a:lnTo>
                <a:lnTo>
                  <a:pt x="1848" y="1040"/>
                </a:lnTo>
                <a:lnTo>
                  <a:pt x="1850" y="1039"/>
                </a:lnTo>
                <a:lnTo>
                  <a:pt x="1853" y="1038"/>
                </a:lnTo>
                <a:lnTo>
                  <a:pt x="1855" y="1038"/>
                </a:lnTo>
                <a:lnTo>
                  <a:pt x="1856" y="1039"/>
                </a:lnTo>
                <a:lnTo>
                  <a:pt x="1858" y="1040"/>
                </a:lnTo>
                <a:lnTo>
                  <a:pt x="1859" y="1041"/>
                </a:lnTo>
                <a:lnTo>
                  <a:pt x="1860" y="1041"/>
                </a:lnTo>
                <a:lnTo>
                  <a:pt x="1864" y="1041"/>
                </a:lnTo>
                <a:lnTo>
                  <a:pt x="1869" y="1041"/>
                </a:lnTo>
                <a:lnTo>
                  <a:pt x="1871" y="1040"/>
                </a:lnTo>
                <a:lnTo>
                  <a:pt x="1872" y="1040"/>
                </a:lnTo>
                <a:lnTo>
                  <a:pt x="1872" y="1038"/>
                </a:lnTo>
                <a:lnTo>
                  <a:pt x="1871" y="1036"/>
                </a:lnTo>
                <a:lnTo>
                  <a:pt x="1874" y="1036"/>
                </a:lnTo>
                <a:lnTo>
                  <a:pt x="1875" y="1033"/>
                </a:lnTo>
                <a:lnTo>
                  <a:pt x="1878" y="1028"/>
                </a:lnTo>
                <a:lnTo>
                  <a:pt x="1881" y="1028"/>
                </a:lnTo>
                <a:lnTo>
                  <a:pt x="1882" y="1027"/>
                </a:lnTo>
                <a:lnTo>
                  <a:pt x="1882" y="1025"/>
                </a:lnTo>
                <a:lnTo>
                  <a:pt x="1883" y="1025"/>
                </a:lnTo>
                <a:lnTo>
                  <a:pt x="1882" y="1023"/>
                </a:lnTo>
                <a:lnTo>
                  <a:pt x="1883" y="1022"/>
                </a:lnTo>
                <a:lnTo>
                  <a:pt x="1883" y="1023"/>
                </a:lnTo>
                <a:lnTo>
                  <a:pt x="1885" y="1023"/>
                </a:lnTo>
                <a:lnTo>
                  <a:pt x="1886" y="1023"/>
                </a:lnTo>
                <a:lnTo>
                  <a:pt x="1887" y="1023"/>
                </a:lnTo>
                <a:lnTo>
                  <a:pt x="1887" y="1022"/>
                </a:lnTo>
                <a:lnTo>
                  <a:pt x="1887" y="1018"/>
                </a:lnTo>
                <a:lnTo>
                  <a:pt x="1888" y="1016"/>
                </a:lnTo>
                <a:lnTo>
                  <a:pt x="1888" y="1014"/>
                </a:lnTo>
                <a:lnTo>
                  <a:pt x="1890" y="1011"/>
                </a:lnTo>
                <a:lnTo>
                  <a:pt x="1890" y="1007"/>
                </a:lnTo>
                <a:lnTo>
                  <a:pt x="1888" y="1007"/>
                </a:lnTo>
                <a:lnTo>
                  <a:pt x="1896" y="1003"/>
                </a:lnTo>
                <a:lnTo>
                  <a:pt x="1896" y="1002"/>
                </a:lnTo>
                <a:lnTo>
                  <a:pt x="1894" y="1000"/>
                </a:lnTo>
                <a:lnTo>
                  <a:pt x="1896" y="998"/>
                </a:lnTo>
                <a:lnTo>
                  <a:pt x="1897" y="1000"/>
                </a:lnTo>
                <a:lnTo>
                  <a:pt x="1898" y="1000"/>
                </a:lnTo>
                <a:lnTo>
                  <a:pt x="1901" y="1002"/>
                </a:lnTo>
                <a:lnTo>
                  <a:pt x="1902" y="1003"/>
                </a:lnTo>
                <a:lnTo>
                  <a:pt x="1902" y="1004"/>
                </a:lnTo>
                <a:lnTo>
                  <a:pt x="1909" y="1008"/>
                </a:lnTo>
                <a:lnTo>
                  <a:pt x="1914" y="1009"/>
                </a:lnTo>
                <a:lnTo>
                  <a:pt x="1915" y="1009"/>
                </a:lnTo>
                <a:lnTo>
                  <a:pt x="1918" y="1009"/>
                </a:lnTo>
                <a:lnTo>
                  <a:pt x="1923" y="1011"/>
                </a:lnTo>
                <a:lnTo>
                  <a:pt x="1928" y="1017"/>
                </a:lnTo>
                <a:lnTo>
                  <a:pt x="1931" y="1019"/>
                </a:lnTo>
                <a:lnTo>
                  <a:pt x="1930" y="1023"/>
                </a:lnTo>
                <a:lnTo>
                  <a:pt x="1931" y="1028"/>
                </a:lnTo>
                <a:lnTo>
                  <a:pt x="1931" y="1030"/>
                </a:lnTo>
                <a:lnTo>
                  <a:pt x="1931" y="1032"/>
                </a:lnTo>
                <a:lnTo>
                  <a:pt x="1930" y="1033"/>
                </a:lnTo>
                <a:lnTo>
                  <a:pt x="1931" y="1035"/>
                </a:lnTo>
                <a:lnTo>
                  <a:pt x="1930" y="1038"/>
                </a:lnTo>
                <a:lnTo>
                  <a:pt x="1933" y="1040"/>
                </a:lnTo>
                <a:lnTo>
                  <a:pt x="1935" y="1046"/>
                </a:lnTo>
                <a:lnTo>
                  <a:pt x="1936" y="1048"/>
                </a:lnTo>
                <a:lnTo>
                  <a:pt x="1938" y="1050"/>
                </a:lnTo>
                <a:lnTo>
                  <a:pt x="1939" y="1052"/>
                </a:lnTo>
                <a:lnTo>
                  <a:pt x="1940" y="1059"/>
                </a:lnTo>
                <a:lnTo>
                  <a:pt x="1940" y="1061"/>
                </a:lnTo>
                <a:lnTo>
                  <a:pt x="1941" y="1064"/>
                </a:lnTo>
                <a:lnTo>
                  <a:pt x="1941" y="1065"/>
                </a:lnTo>
                <a:lnTo>
                  <a:pt x="1946" y="1067"/>
                </a:lnTo>
                <a:lnTo>
                  <a:pt x="1947" y="1070"/>
                </a:lnTo>
                <a:lnTo>
                  <a:pt x="1949" y="1071"/>
                </a:lnTo>
                <a:lnTo>
                  <a:pt x="1949" y="1072"/>
                </a:lnTo>
                <a:lnTo>
                  <a:pt x="1950" y="1073"/>
                </a:lnTo>
                <a:lnTo>
                  <a:pt x="1952" y="1078"/>
                </a:lnTo>
                <a:lnTo>
                  <a:pt x="1951" y="1080"/>
                </a:lnTo>
                <a:lnTo>
                  <a:pt x="1952" y="1082"/>
                </a:lnTo>
                <a:lnTo>
                  <a:pt x="1952" y="1083"/>
                </a:lnTo>
                <a:lnTo>
                  <a:pt x="1955" y="1086"/>
                </a:lnTo>
                <a:lnTo>
                  <a:pt x="1956" y="1092"/>
                </a:lnTo>
                <a:lnTo>
                  <a:pt x="1956" y="1094"/>
                </a:lnTo>
                <a:lnTo>
                  <a:pt x="1961" y="1098"/>
                </a:lnTo>
                <a:lnTo>
                  <a:pt x="1962" y="1099"/>
                </a:lnTo>
                <a:lnTo>
                  <a:pt x="1965" y="1100"/>
                </a:lnTo>
                <a:lnTo>
                  <a:pt x="1967" y="1103"/>
                </a:lnTo>
                <a:lnTo>
                  <a:pt x="1968" y="1104"/>
                </a:lnTo>
                <a:lnTo>
                  <a:pt x="1971" y="1108"/>
                </a:lnTo>
                <a:lnTo>
                  <a:pt x="1972" y="1108"/>
                </a:lnTo>
                <a:lnTo>
                  <a:pt x="1973" y="1108"/>
                </a:lnTo>
                <a:lnTo>
                  <a:pt x="1979" y="1110"/>
                </a:lnTo>
                <a:lnTo>
                  <a:pt x="1982" y="1109"/>
                </a:lnTo>
                <a:lnTo>
                  <a:pt x="1984" y="1110"/>
                </a:lnTo>
                <a:lnTo>
                  <a:pt x="1988" y="1109"/>
                </a:lnTo>
                <a:lnTo>
                  <a:pt x="1990" y="1109"/>
                </a:lnTo>
                <a:lnTo>
                  <a:pt x="1992" y="1110"/>
                </a:lnTo>
                <a:lnTo>
                  <a:pt x="1994" y="1114"/>
                </a:lnTo>
                <a:lnTo>
                  <a:pt x="2001" y="1120"/>
                </a:lnTo>
                <a:lnTo>
                  <a:pt x="2001" y="1121"/>
                </a:lnTo>
                <a:lnTo>
                  <a:pt x="2003" y="1123"/>
                </a:lnTo>
                <a:lnTo>
                  <a:pt x="2001" y="1124"/>
                </a:lnTo>
                <a:lnTo>
                  <a:pt x="2003" y="1125"/>
                </a:lnTo>
                <a:lnTo>
                  <a:pt x="2004" y="1130"/>
                </a:lnTo>
                <a:lnTo>
                  <a:pt x="2008" y="1137"/>
                </a:lnTo>
                <a:lnTo>
                  <a:pt x="2008" y="1139"/>
                </a:lnTo>
                <a:lnTo>
                  <a:pt x="2009" y="1139"/>
                </a:lnTo>
                <a:lnTo>
                  <a:pt x="2010" y="1140"/>
                </a:lnTo>
                <a:lnTo>
                  <a:pt x="2013" y="1142"/>
                </a:lnTo>
                <a:lnTo>
                  <a:pt x="2014" y="1145"/>
                </a:lnTo>
                <a:lnTo>
                  <a:pt x="2015" y="1147"/>
                </a:lnTo>
                <a:lnTo>
                  <a:pt x="2016" y="1151"/>
                </a:lnTo>
                <a:lnTo>
                  <a:pt x="2030" y="1150"/>
                </a:lnTo>
                <a:lnTo>
                  <a:pt x="2033" y="1150"/>
                </a:lnTo>
                <a:lnTo>
                  <a:pt x="2041" y="1151"/>
                </a:lnTo>
                <a:lnTo>
                  <a:pt x="2043" y="1151"/>
                </a:lnTo>
                <a:lnTo>
                  <a:pt x="2046" y="1152"/>
                </a:lnTo>
                <a:lnTo>
                  <a:pt x="2048" y="1152"/>
                </a:lnTo>
                <a:lnTo>
                  <a:pt x="2049" y="1151"/>
                </a:lnTo>
                <a:lnTo>
                  <a:pt x="2052" y="1151"/>
                </a:lnTo>
                <a:lnTo>
                  <a:pt x="2057" y="1151"/>
                </a:lnTo>
                <a:lnTo>
                  <a:pt x="2061" y="1153"/>
                </a:lnTo>
                <a:lnTo>
                  <a:pt x="2065" y="1161"/>
                </a:lnTo>
                <a:lnTo>
                  <a:pt x="2065" y="1163"/>
                </a:lnTo>
                <a:lnTo>
                  <a:pt x="2067" y="1164"/>
                </a:lnTo>
                <a:lnTo>
                  <a:pt x="2072" y="1168"/>
                </a:lnTo>
                <a:lnTo>
                  <a:pt x="2077" y="1169"/>
                </a:lnTo>
                <a:lnTo>
                  <a:pt x="2080" y="1172"/>
                </a:lnTo>
                <a:lnTo>
                  <a:pt x="2083" y="1173"/>
                </a:lnTo>
                <a:lnTo>
                  <a:pt x="2084" y="1173"/>
                </a:lnTo>
                <a:lnTo>
                  <a:pt x="2085" y="1177"/>
                </a:lnTo>
                <a:lnTo>
                  <a:pt x="2088" y="1182"/>
                </a:lnTo>
                <a:lnTo>
                  <a:pt x="2091" y="1184"/>
                </a:lnTo>
                <a:lnTo>
                  <a:pt x="2093" y="1187"/>
                </a:lnTo>
                <a:lnTo>
                  <a:pt x="2095" y="1188"/>
                </a:lnTo>
                <a:lnTo>
                  <a:pt x="2096" y="1188"/>
                </a:lnTo>
                <a:lnTo>
                  <a:pt x="2100" y="1188"/>
                </a:lnTo>
                <a:lnTo>
                  <a:pt x="2101" y="1188"/>
                </a:lnTo>
                <a:lnTo>
                  <a:pt x="2102" y="1188"/>
                </a:lnTo>
                <a:lnTo>
                  <a:pt x="2106" y="1185"/>
                </a:lnTo>
                <a:lnTo>
                  <a:pt x="2107" y="1184"/>
                </a:lnTo>
                <a:lnTo>
                  <a:pt x="2109" y="1183"/>
                </a:lnTo>
                <a:lnTo>
                  <a:pt x="2111" y="1180"/>
                </a:lnTo>
                <a:lnTo>
                  <a:pt x="2115" y="1179"/>
                </a:lnTo>
                <a:lnTo>
                  <a:pt x="2115" y="1178"/>
                </a:lnTo>
                <a:lnTo>
                  <a:pt x="2116" y="1178"/>
                </a:lnTo>
                <a:lnTo>
                  <a:pt x="2116" y="1177"/>
                </a:lnTo>
                <a:lnTo>
                  <a:pt x="2116" y="1174"/>
                </a:lnTo>
                <a:lnTo>
                  <a:pt x="2118" y="1174"/>
                </a:lnTo>
                <a:lnTo>
                  <a:pt x="2118" y="1168"/>
                </a:lnTo>
                <a:lnTo>
                  <a:pt x="2120" y="1167"/>
                </a:lnTo>
                <a:lnTo>
                  <a:pt x="2121" y="1164"/>
                </a:lnTo>
                <a:lnTo>
                  <a:pt x="2122" y="1163"/>
                </a:lnTo>
                <a:lnTo>
                  <a:pt x="2122" y="1162"/>
                </a:lnTo>
                <a:lnTo>
                  <a:pt x="2123" y="1161"/>
                </a:lnTo>
                <a:lnTo>
                  <a:pt x="2125" y="1162"/>
                </a:lnTo>
                <a:lnTo>
                  <a:pt x="2127" y="1161"/>
                </a:lnTo>
                <a:lnTo>
                  <a:pt x="2128" y="1161"/>
                </a:lnTo>
                <a:lnTo>
                  <a:pt x="2133" y="1160"/>
                </a:lnTo>
                <a:lnTo>
                  <a:pt x="2137" y="1160"/>
                </a:lnTo>
                <a:lnTo>
                  <a:pt x="2139" y="1161"/>
                </a:lnTo>
                <a:lnTo>
                  <a:pt x="2145" y="1158"/>
                </a:lnTo>
                <a:lnTo>
                  <a:pt x="2147" y="1158"/>
                </a:lnTo>
                <a:lnTo>
                  <a:pt x="2148" y="1160"/>
                </a:lnTo>
                <a:lnTo>
                  <a:pt x="2150" y="1161"/>
                </a:lnTo>
                <a:lnTo>
                  <a:pt x="2153" y="1166"/>
                </a:lnTo>
                <a:lnTo>
                  <a:pt x="2154" y="1166"/>
                </a:lnTo>
                <a:lnTo>
                  <a:pt x="2155" y="1166"/>
                </a:lnTo>
                <a:lnTo>
                  <a:pt x="2157" y="1166"/>
                </a:lnTo>
                <a:lnTo>
                  <a:pt x="2159" y="1163"/>
                </a:lnTo>
                <a:lnTo>
                  <a:pt x="2160" y="1163"/>
                </a:lnTo>
                <a:lnTo>
                  <a:pt x="2161" y="1163"/>
                </a:lnTo>
                <a:lnTo>
                  <a:pt x="2164" y="1163"/>
                </a:lnTo>
                <a:lnTo>
                  <a:pt x="2169" y="1161"/>
                </a:lnTo>
                <a:lnTo>
                  <a:pt x="2176" y="1161"/>
                </a:lnTo>
                <a:lnTo>
                  <a:pt x="2179" y="1158"/>
                </a:lnTo>
                <a:lnTo>
                  <a:pt x="2181" y="1157"/>
                </a:lnTo>
                <a:lnTo>
                  <a:pt x="2187" y="1152"/>
                </a:lnTo>
                <a:lnTo>
                  <a:pt x="2197" y="1158"/>
                </a:lnTo>
                <a:lnTo>
                  <a:pt x="2200" y="1158"/>
                </a:lnTo>
                <a:lnTo>
                  <a:pt x="2208" y="1163"/>
                </a:lnTo>
                <a:lnTo>
                  <a:pt x="2209" y="1162"/>
                </a:lnTo>
                <a:lnTo>
                  <a:pt x="2212" y="1158"/>
                </a:lnTo>
                <a:lnTo>
                  <a:pt x="2213" y="1152"/>
                </a:lnTo>
                <a:lnTo>
                  <a:pt x="2214" y="1146"/>
                </a:lnTo>
                <a:lnTo>
                  <a:pt x="2214" y="1142"/>
                </a:lnTo>
                <a:lnTo>
                  <a:pt x="2217" y="1142"/>
                </a:lnTo>
                <a:lnTo>
                  <a:pt x="2221" y="1145"/>
                </a:lnTo>
                <a:lnTo>
                  <a:pt x="2223" y="1147"/>
                </a:lnTo>
                <a:lnTo>
                  <a:pt x="2225" y="1148"/>
                </a:lnTo>
                <a:lnTo>
                  <a:pt x="2227" y="1150"/>
                </a:lnTo>
                <a:lnTo>
                  <a:pt x="2228" y="1152"/>
                </a:lnTo>
                <a:lnTo>
                  <a:pt x="2229" y="1153"/>
                </a:lnTo>
                <a:lnTo>
                  <a:pt x="2232" y="1155"/>
                </a:lnTo>
                <a:lnTo>
                  <a:pt x="2237" y="1157"/>
                </a:lnTo>
                <a:lnTo>
                  <a:pt x="2238" y="1157"/>
                </a:lnTo>
                <a:lnTo>
                  <a:pt x="2239" y="1158"/>
                </a:lnTo>
                <a:lnTo>
                  <a:pt x="2240" y="1160"/>
                </a:lnTo>
                <a:lnTo>
                  <a:pt x="2243" y="1162"/>
                </a:lnTo>
                <a:lnTo>
                  <a:pt x="2244" y="1164"/>
                </a:lnTo>
                <a:lnTo>
                  <a:pt x="2245" y="1166"/>
                </a:lnTo>
                <a:lnTo>
                  <a:pt x="2248" y="1164"/>
                </a:lnTo>
                <a:lnTo>
                  <a:pt x="2249" y="1166"/>
                </a:lnTo>
                <a:lnTo>
                  <a:pt x="2251" y="1166"/>
                </a:lnTo>
                <a:lnTo>
                  <a:pt x="2257" y="1167"/>
                </a:lnTo>
                <a:lnTo>
                  <a:pt x="2265" y="1167"/>
                </a:lnTo>
                <a:lnTo>
                  <a:pt x="2266" y="1166"/>
                </a:lnTo>
                <a:lnTo>
                  <a:pt x="2266" y="1164"/>
                </a:lnTo>
                <a:lnTo>
                  <a:pt x="2267" y="1163"/>
                </a:lnTo>
                <a:lnTo>
                  <a:pt x="2270" y="1163"/>
                </a:lnTo>
                <a:lnTo>
                  <a:pt x="2272" y="1161"/>
                </a:lnTo>
                <a:lnTo>
                  <a:pt x="2273" y="1162"/>
                </a:lnTo>
                <a:lnTo>
                  <a:pt x="2275" y="1161"/>
                </a:lnTo>
                <a:lnTo>
                  <a:pt x="2277" y="1161"/>
                </a:lnTo>
                <a:lnTo>
                  <a:pt x="2281" y="1158"/>
                </a:lnTo>
                <a:lnTo>
                  <a:pt x="2282" y="1157"/>
                </a:lnTo>
                <a:lnTo>
                  <a:pt x="2282" y="1156"/>
                </a:lnTo>
                <a:lnTo>
                  <a:pt x="2284" y="1157"/>
                </a:lnTo>
                <a:lnTo>
                  <a:pt x="2286" y="1156"/>
                </a:lnTo>
                <a:lnTo>
                  <a:pt x="2288" y="1156"/>
                </a:lnTo>
                <a:lnTo>
                  <a:pt x="2291" y="1155"/>
                </a:lnTo>
                <a:lnTo>
                  <a:pt x="2292" y="1155"/>
                </a:lnTo>
                <a:lnTo>
                  <a:pt x="2293" y="1155"/>
                </a:lnTo>
                <a:lnTo>
                  <a:pt x="2296" y="1155"/>
                </a:lnTo>
                <a:lnTo>
                  <a:pt x="2297" y="1156"/>
                </a:lnTo>
                <a:lnTo>
                  <a:pt x="2299" y="1156"/>
                </a:lnTo>
                <a:lnTo>
                  <a:pt x="2299" y="1157"/>
                </a:lnTo>
                <a:lnTo>
                  <a:pt x="2302" y="1157"/>
                </a:lnTo>
                <a:lnTo>
                  <a:pt x="2304" y="1158"/>
                </a:lnTo>
                <a:lnTo>
                  <a:pt x="2308" y="1160"/>
                </a:lnTo>
                <a:lnTo>
                  <a:pt x="2310" y="1158"/>
                </a:lnTo>
                <a:lnTo>
                  <a:pt x="2314" y="1155"/>
                </a:lnTo>
                <a:lnTo>
                  <a:pt x="2318" y="1152"/>
                </a:lnTo>
                <a:lnTo>
                  <a:pt x="2318" y="1151"/>
                </a:lnTo>
                <a:lnTo>
                  <a:pt x="2320" y="1152"/>
                </a:lnTo>
                <a:lnTo>
                  <a:pt x="2323" y="1152"/>
                </a:lnTo>
                <a:lnTo>
                  <a:pt x="2329" y="1151"/>
                </a:lnTo>
                <a:lnTo>
                  <a:pt x="2332" y="1150"/>
                </a:lnTo>
                <a:lnTo>
                  <a:pt x="2334" y="1150"/>
                </a:lnTo>
                <a:lnTo>
                  <a:pt x="2336" y="1147"/>
                </a:lnTo>
                <a:lnTo>
                  <a:pt x="2339" y="1148"/>
                </a:lnTo>
                <a:lnTo>
                  <a:pt x="2342" y="1148"/>
                </a:lnTo>
                <a:lnTo>
                  <a:pt x="2344" y="1146"/>
                </a:lnTo>
                <a:lnTo>
                  <a:pt x="2346" y="1144"/>
                </a:lnTo>
                <a:lnTo>
                  <a:pt x="2350" y="1145"/>
                </a:lnTo>
                <a:lnTo>
                  <a:pt x="2355" y="1147"/>
                </a:lnTo>
                <a:lnTo>
                  <a:pt x="2357" y="1147"/>
                </a:lnTo>
                <a:lnTo>
                  <a:pt x="2360" y="1148"/>
                </a:lnTo>
                <a:lnTo>
                  <a:pt x="2361" y="1150"/>
                </a:lnTo>
                <a:lnTo>
                  <a:pt x="2362" y="1155"/>
                </a:lnTo>
                <a:lnTo>
                  <a:pt x="2364" y="1158"/>
                </a:lnTo>
                <a:lnTo>
                  <a:pt x="2364" y="1160"/>
                </a:lnTo>
                <a:lnTo>
                  <a:pt x="2363" y="1161"/>
                </a:lnTo>
                <a:lnTo>
                  <a:pt x="2363" y="1162"/>
                </a:lnTo>
                <a:lnTo>
                  <a:pt x="2364" y="1164"/>
                </a:lnTo>
                <a:lnTo>
                  <a:pt x="2364" y="1166"/>
                </a:lnTo>
                <a:lnTo>
                  <a:pt x="2366" y="1167"/>
                </a:lnTo>
                <a:lnTo>
                  <a:pt x="2366" y="1168"/>
                </a:lnTo>
                <a:lnTo>
                  <a:pt x="2367" y="1169"/>
                </a:lnTo>
                <a:lnTo>
                  <a:pt x="2366" y="1172"/>
                </a:lnTo>
                <a:lnTo>
                  <a:pt x="2369" y="1177"/>
                </a:lnTo>
                <a:lnTo>
                  <a:pt x="2369" y="1179"/>
                </a:lnTo>
                <a:lnTo>
                  <a:pt x="2369" y="1180"/>
                </a:lnTo>
                <a:lnTo>
                  <a:pt x="2369" y="1183"/>
                </a:lnTo>
                <a:lnTo>
                  <a:pt x="2368" y="1184"/>
                </a:lnTo>
                <a:lnTo>
                  <a:pt x="2368" y="1187"/>
                </a:lnTo>
                <a:lnTo>
                  <a:pt x="2369" y="1187"/>
                </a:lnTo>
                <a:lnTo>
                  <a:pt x="2369" y="1188"/>
                </a:lnTo>
                <a:lnTo>
                  <a:pt x="2371" y="1189"/>
                </a:lnTo>
                <a:lnTo>
                  <a:pt x="2369" y="1192"/>
                </a:lnTo>
                <a:lnTo>
                  <a:pt x="2369" y="1193"/>
                </a:lnTo>
                <a:lnTo>
                  <a:pt x="2369" y="1194"/>
                </a:lnTo>
                <a:lnTo>
                  <a:pt x="2368" y="1194"/>
                </a:lnTo>
                <a:lnTo>
                  <a:pt x="2368" y="1196"/>
                </a:lnTo>
                <a:lnTo>
                  <a:pt x="2366" y="1198"/>
                </a:lnTo>
                <a:lnTo>
                  <a:pt x="2368" y="1199"/>
                </a:lnTo>
                <a:lnTo>
                  <a:pt x="2369" y="1199"/>
                </a:lnTo>
                <a:lnTo>
                  <a:pt x="2371" y="1199"/>
                </a:lnTo>
                <a:lnTo>
                  <a:pt x="2376" y="1205"/>
                </a:lnTo>
                <a:lnTo>
                  <a:pt x="2377" y="1210"/>
                </a:lnTo>
                <a:lnTo>
                  <a:pt x="2378" y="1211"/>
                </a:lnTo>
                <a:lnTo>
                  <a:pt x="2377" y="1211"/>
                </a:lnTo>
                <a:lnTo>
                  <a:pt x="2378" y="1215"/>
                </a:lnTo>
                <a:lnTo>
                  <a:pt x="2383" y="1224"/>
                </a:lnTo>
                <a:lnTo>
                  <a:pt x="2384" y="1224"/>
                </a:lnTo>
                <a:lnTo>
                  <a:pt x="2385" y="1225"/>
                </a:lnTo>
                <a:lnTo>
                  <a:pt x="2385" y="1226"/>
                </a:lnTo>
                <a:lnTo>
                  <a:pt x="2387" y="1228"/>
                </a:lnTo>
                <a:lnTo>
                  <a:pt x="2388" y="1233"/>
                </a:lnTo>
                <a:lnTo>
                  <a:pt x="2392" y="1237"/>
                </a:lnTo>
                <a:lnTo>
                  <a:pt x="2390" y="1240"/>
                </a:lnTo>
                <a:lnTo>
                  <a:pt x="2392" y="1242"/>
                </a:lnTo>
                <a:lnTo>
                  <a:pt x="2393" y="1245"/>
                </a:lnTo>
                <a:lnTo>
                  <a:pt x="2394" y="1252"/>
                </a:lnTo>
                <a:lnTo>
                  <a:pt x="2396" y="1258"/>
                </a:lnTo>
                <a:lnTo>
                  <a:pt x="2404" y="1259"/>
                </a:lnTo>
                <a:lnTo>
                  <a:pt x="2406" y="1263"/>
                </a:lnTo>
                <a:lnTo>
                  <a:pt x="2409" y="1269"/>
                </a:lnTo>
                <a:lnTo>
                  <a:pt x="2409" y="1270"/>
                </a:lnTo>
                <a:lnTo>
                  <a:pt x="2410" y="1274"/>
                </a:lnTo>
                <a:lnTo>
                  <a:pt x="2410" y="1278"/>
                </a:lnTo>
                <a:lnTo>
                  <a:pt x="2412" y="1283"/>
                </a:lnTo>
                <a:lnTo>
                  <a:pt x="2414" y="1283"/>
                </a:lnTo>
                <a:lnTo>
                  <a:pt x="2415" y="1286"/>
                </a:lnTo>
                <a:lnTo>
                  <a:pt x="2416" y="1290"/>
                </a:lnTo>
                <a:lnTo>
                  <a:pt x="2417" y="1293"/>
                </a:lnTo>
                <a:lnTo>
                  <a:pt x="2417" y="1294"/>
                </a:lnTo>
                <a:lnTo>
                  <a:pt x="2419" y="1296"/>
                </a:lnTo>
                <a:lnTo>
                  <a:pt x="2417" y="1299"/>
                </a:lnTo>
                <a:lnTo>
                  <a:pt x="2419" y="1300"/>
                </a:lnTo>
                <a:lnTo>
                  <a:pt x="2419" y="1309"/>
                </a:lnTo>
                <a:lnTo>
                  <a:pt x="2422" y="1313"/>
                </a:lnTo>
                <a:lnTo>
                  <a:pt x="2438" y="1311"/>
                </a:lnTo>
                <a:lnTo>
                  <a:pt x="2440" y="1310"/>
                </a:lnTo>
                <a:lnTo>
                  <a:pt x="2442" y="1309"/>
                </a:lnTo>
                <a:lnTo>
                  <a:pt x="2444" y="1307"/>
                </a:lnTo>
                <a:lnTo>
                  <a:pt x="2447" y="1306"/>
                </a:lnTo>
                <a:lnTo>
                  <a:pt x="2449" y="1304"/>
                </a:lnTo>
                <a:lnTo>
                  <a:pt x="2451" y="1304"/>
                </a:lnTo>
                <a:lnTo>
                  <a:pt x="2456" y="1304"/>
                </a:lnTo>
                <a:lnTo>
                  <a:pt x="2458" y="1304"/>
                </a:lnTo>
                <a:lnTo>
                  <a:pt x="2462" y="1307"/>
                </a:lnTo>
                <a:lnTo>
                  <a:pt x="2464" y="1307"/>
                </a:lnTo>
                <a:lnTo>
                  <a:pt x="2465" y="1309"/>
                </a:lnTo>
                <a:lnTo>
                  <a:pt x="2469" y="1307"/>
                </a:lnTo>
                <a:lnTo>
                  <a:pt x="2473" y="1304"/>
                </a:lnTo>
                <a:lnTo>
                  <a:pt x="2478" y="1302"/>
                </a:lnTo>
                <a:lnTo>
                  <a:pt x="2479" y="1301"/>
                </a:lnTo>
                <a:lnTo>
                  <a:pt x="2480" y="1301"/>
                </a:lnTo>
                <a:lnTo>
                  <a:pt x="2483" y="1297"/>
                </a:lnTo>
                <a:lnTo>
                  <a:pt x="2485" y="1295"/>
                </a:lnTo>
                <a:lnTo>
                  <a:pt x="2488" y="1295"/>
                </a:lnTo>
                <a:lnTo>
                  <a:pt x="2491" y="1294"/>
                </a:lnTo>
                <a:lnTo>
                  <a:pt x="2495" y="1291"/>
                </a:lnTo>
                <a:lnTo>
                  <a:pt x="2496" y="1290"/>
                </a:lnTo>
                <a:lnTo>
                  <a:pt x="2496" y="1288"/>
                </a:lnTo>
                <a:lnTo>
                  <a:pt x="2500" y="1284"/>
                </a:lnTo>
                <a:lnTo>
                  <a:pt x="2505" y="1283"/>
                </a:lnTo>
                <a:lnTo>
                  <a:pt x="2505" y="1281"/>
                </a:lnTo>
                <a:lnTo>
                  <a:pt x="2507" y="1280"/>
                </a:lnTo>
                <a:lnTo>
                  <a:pt x="2518" y="1274"/>
                </a:lnTo>
                <a:lnTo>
                  <a:pt x="2520" y="1273"/>
                </a:lnTo>
                <a:lnTo>
                  <a:pt x="2521" y="1273"/>
                </a:lnTo>
                <a:lnTo>
                  <a:pt x="2523" y="1272"/>
                </a:lnTo>
                <a:lnTo>
                  <a:pt x="2526" y="1268"/>
                </a:lnTo>
                <a:lnTo>
                  <a:pt x="2528" y="1268"/>
                </a:lnTo>
                <a:lnTo>
                  <a:pt x="2529" y="1269"/>
                </a:lnTo>
                <a:lnTo>
                  <a:pt x="2531" y="1269"/>
                </a:lnTo>
                <a:lnTo>
                  <a:pt x="2532" y="1267"/>
                </a:lnTo>
                <a:lnTo>
                  <a:pt x="2532" y="1265"/>
                </a:lnTo>
                <a:lnTo>
                  <a:pt x="2534" y="1264"/>
                </a:lnTo>
                <a:lnTo>
                  <a:pt x="2538" y="1262"/>
                </a:lnTo>
                <a:lnTo>
                  <a:pt x="2540" y="1261"/>
                </a:lnTo>
                <a:lnTo>
                  <a:pt x="2542" y="1261"/>
                </a:lnTo>
                <a:lnTo>
                  <a:pt x="2544" y="1261"/>
                </a:lnTo>
                <a:lnTo>
                  <a:pt x="2545" y="1261"/>
                </a:lnTo>
                <a:lnTo>
                  <a:pt x="2548" y="1257"/>
                </a:lnTo>
                <a:lnTo>
                  <a:pt x="2550" y="1254"/>
                </a:lnTo>
                <a:lnTo>
                  <a:pt x="2558" y="1258"/>
                </a:lnTo>
                <a:lnTo>
                  <a:pt x="2560" y="1257"/>
                </a:lnTo>
                <a:lnTo>
                  <a:pt x="2563" y="1256"/>
                </a:lnTo>
                <a:lnTo>
                  <a:pt x="2564" y="1253"/>
                </a:lnTo>
                <a:lnTo>
                  <a:pt x="2566" y="1252"/>
                </a:lnTo>
                <a:lnTo>
                  <a:pt x="2567" y="1252"/>
                </a:lnTo>
                <a:lnTo>
                  <a:pt x="2571" y="1256"/>
                </a:lnTo>
                <a:lnTo>
                  <a:pt x="2576" y="1258"/>
                </a:lnTo>
                <a:lnTo>
                  <a:pt x="2576" y="1259"/>
                </a:lnTo>
                <a:lnTo>
                  <a:pt x="2579" y="1261"/>
                </a:lnTo>
                <a:lnTo>
                  <a:pt x="2582" y="1262"/>
                </a:lnTo>
                <a:lnTo>
                  <a:pt x="2583" y="1263"/>
                </a:lnTo>
                <a:lnTo>
                  <a:pt x="2585" y="1265"/>
                </a:lnTo>
                <a:lnTo>
                  <a:pt x="2588" y="1268"/>
                </a:lnTo>
                <a:lnTo>
                  <a:pt x="2596" y="1274"/>
                </a:lnTo>
                <a:lnTo>
                  <a:pt x="2608" y="1283"/>
                </a:lnTo>
                <a:lnTo>
                  <a:pt x="2612" y="1284"/>
                </a:lnTo>
                <a:lnTo>
                  <a:pt x="2618" y="1289"/>
                </a:lnTo>
                <a:lnTo>
                  <a:pt x="2624" y="1290"/>
                </a:lnTo>
                <a:lnTo>
                  <a:pt x="2628" y="1289"/>
                </a:lnTo>
                <a:lnTo>
                  <a:pt x="2635" y="1280"/>
                </a:lnTo>
                <a:lnTo>
                  <a:pt x="2638" y="1280"/>
                </a:lnTo>
                <a:lnTo>
                  <a:pt x="2646" y="1280"/>
                </a:lnTo>
                <a:lnTo>
                  <a:pt x="2649" y="1283"/>
                </a:lnTo>
                <a:lnTo>
                  <a:pt x="2652" y="1284"/>
                </a:lnTo>
                <a:lnTo>
                  <a:pt x="2656" y="1284"/>
                </a:lnTo>
                <a:lnTo>
                  <a:pt x="2657" y="1283"/>
                </a:lnTo>
                <a:lnTo>
                  <a:pt x="2659" y="1284"/>
                </a:lnTo>
                <a:lnTo>
                  <a:pt x="2663" y="1288"/>
                </a:lnTo>
                <a:lnTo>
                  <a:pt x="2663" y="1295"/>
                </a:lnTo>
                <a:lnTo>
                  <a:pt x="2668" y="1300"/>
                </a:lnTo>
                <a:lnTo>
                  <a:pt x="2670" y="1300"/>
                </a:lnTo>
                <a:lnTo>
                  <a:pt x="2672" y="1304"/>
                </a:lnTo>
                <a:lnTo>
                  <a:pt x="2675" y="1306"/>
                </a:lnTo>
                <a:lnTo>
                  <a:pt x="2679" y="1306"/>
                </a:lnTo>
                <a:lnTo>
                  <a:pt x="2681" y="1306"/>
                </a:lnTo>
                <a:lnTo>
                  <a:pt x="2686" y="1310"/>
                </a:lnTo>
                <a:lnTo>
                  <a:pt x="2689" y="1316"/>
                </a:lnTo>
                <a:lnTo>
                  <a:pt x="2692" y="1318"/>
                </a:lnTo>
                <a:lnTo>
                  <a:pt x="2694" y="1320"/>
                </a:lnTo>
                <a:lnTo>
                  <a:pt x="2702" y="1321"/>
                </a:lnTo>
                <a:lnTo>
                  <a:pt x="2704" y="1321"/>
                </a:lnTo>
                <a:lnTo>
                  <a:pt x="2708" y="1320"/>
                </a:lnTo>
                <a:lnTo>
                  <a:pt x="2709" y="1318"/>
                </a:lnTo>
                <a:lnTo>
                  <a:pt x="2710" y="1317"/>
                </a:lnTo>
                <a:lnTo>
                  <a:pt x="2713" y="1315"/>
                </a:lnTo>
                <a:lnTo>
                  <a:pt x="2715" y="1316"/>
                </a:lnTo>
                <a:lnTo>
                  <a:pt x="2718" y="1318"/>
                </a:lnTo>
                <a:lnTo>
                  <a:pt x="2713" y="1326"/>
                </a:lnTo>
                <a:lnTo>
                  <a:pt x="2711" y="1327"/>
                </a:lnTo>
                <a:lnTo>
                  <a:pt x="2713" y="1329"/>
                </a:lnTo>
                <a:lnTo>
                  <a:pt x="2714" y="1334"/>
                </a:lnTo>
                <a:lnTo>
                  <a:pt x="2714" y="1336"/>
                </a:lnTo>
                <a:lnTo>
                  <a:pt x="2716" y="1336"/>
                </a:lnTo>
                <a:lnTo>
                  <a:pt x="2720" y="1336"/>
                </a:lnTo>
                <a:lnTo>
                  <a:pt x="2724" y="1338"/>
                </a:lnTo>
                <a:lnTo>
                  <a:pt x="2724" y="1343"/>
                </a:lnTo>
                <a:lnTo>
                  <a:pt x="2724" y="1345"/>
                </a:lnTo>
                <a:lnTo>
                  <a:pt x="2724" y="1348"/>
                </a:lnTo>
                <a:lnTo>
                  <a:pt x="2727" y="1352"/>
                </a:lnTo>
                <a:lnTo>
                  <a:pt x="2727" y="1353"/>
                </a:lnTo>
                <a:lnTo>
                  <a:pt x="2729" y="1363"/>
                </a:lnTo>
                <a:lnTo>
                  <a:pt x="2730" y="1366"/>
                </a:lnTo>
                <a:lnTo>
                  <a:pt x="2731" y="1368"/>
                </a:lnTo>
                <a:lnTo>
                  <a:pt x="2735" y="1369"/>
                </a:lnTo>
                <a:lnTo>
                  <a:pt x="2735" y="1371"/>
                </a:lnTo>
                <a:lnTo>
                  <a:pt x="2736" y="1374"/>
                </a:lnTo>
                <a:lnTo>
                  <a:pt x="2737" y="1374"/>
                </a:lnTo>
                <a:lnTo>
                  <a:pt x="2737" y="1377"/>
                </a:lnTo>
                <a:lnTo>
                  <a:pt x="2734" y="1381"/>
                </a:lnTo>
                <a:lnTo>
                  <a:pt x="2735" y="1381"/>
                </a:lnTo>
                <a:lnTo>
                  <a:pt x="2735" y="1385"/>
                </a:lnTo>
                <a:lnTo>
                  <a:pt x="2736" y="1387"/>
                </a:lnTo>
                <a:lnTo>
                  <a:pt x="2739" y="1389"/>
                </a:lnTo>
                <a:lnTo>
                  <a:pt x="2736" y="1396"/>
                </a:lnTo>
                <a:lnTo>
                  <a:pt x="2736" y="1400"/>
                </a:lnTo>
                <a:lnTo>
                  <a:pt x="2735" y="1402"/>
                </a:lnTo>
                <a:lnTo>
                  <a:pt x="2732" y="1402"/>
                </a:lnTo>
                <a:lnTo>
                  <a:pt x="2729" y="1406"/>
                </a:lnTo>
                <a:lnTo>
                  <a:pt x="2725" y="1406"/>
                </a:lnTo>
                <a:lnTo>
                  <a:pt x="2724" y="1407"/>
                </a:lnTo>
                <a:lnTo>
                  <a:pt x="2720" y="1411"/>
                </a:lnTo>
                <a:lnTo>
                  <a:pt x="2720" y="1412"/>
                </a:lnTo>
                <a:lnTo>
                  <a:pt x="2719" y="1413"/>
                </a:lnTo>
                <a:lnTo>
                  <a:pt x="2715" y="1414"/>
                </a:lnTo>
                <a:lnTo>
                  <a:pt x="2714" y="1416"/>
                </a:lnTo>
                <a:lnTo>
                  <a:pt x="2714" y="1418"/>
                </a:lnTo>
                <a:lnTo>
                  <a:pt x="2719" y="1423"/>
                </a:lnTo>
                <a:lnTo>
                  <a:pt x="2719" y="1424"/>
                </a:lnTo>
                <a:lnTo>
                  <a:pt x="2719" y="1427"/>
                </a:lnTo>
                <a:lnTo>
                  <a:pt x="2719" y="1430"/>
                </a:lnTo>
                <a:lnTo>
                  <a:pt x="2719" y="1433"/>
                </a:lnTo>
                <a:lnTo>
                  <a:pt x="2719" y="1435"/>
                </a:lnTo>
                <a:lnTo>
                  <a:pt x="2719" y="1440"/>
                </a:lnTo>
                <a:lnTo>
                  <a:pt x="2724" y="1445"/>
                </a:lnTo>
                <a:lnTo>
                  <a:pt x="2727" y="1449"/>
                </a:lnTo>
                <a:lnTo>
                  <a:pt x="2727" y="1450"/>
                </a:lnTo>
                <a:lnTo>
                  <a:pt x="2727" y="1453"/>
                </a:lnTo>
                <a:lnTo>
                  <a:pt x="2729" y="1456"/>
                </a:lnTo>
                <a:lnTo>
                  <a:pt x="2730" y="1459"/>
                </a:lnTo>
                <a:lnTo>
                  <a:pt x="2736" y="1462"/>
                </a:lnTo>
                <a:lnTo>
                  <a:pt x="2737" y="1464"/>
                </a:lnTo>
                <a:lnTo>
                  <a:pt x="2741" y="1466"/>
                </a:lnTo>
                <a:lnTo>
                  <a:pt x="2742" y="1473"/>
                </a:lnTo>
                <a:lnTo>
                  <a:pt x="2741" y="1482"/>
                </a:lnTo>
                <a:lnTo>
                  <a:pt x="2739" y="1485"/>
                </a:lnTo>
                <a:lnTo>
                  <a:pt x="2739" y="1488"/>
                </a:lnTo>
                <a:lnTo>
                  <a:pt x="2736" y="1489"/>
                </a:lnTo>
                <a:lnTo>
                  <a:pt x="2734" y="1496"/>
                </a:lnTo>
                <a:lnTo>
                  <a:pt x="2731" y="1498"/>
                </a:lnTo>
                <a:lnTo>
                  <a:pt x="2727" y="1501"/>
                </a:lnTo>
                <a:lnTo>
                  <a:pt x="2720" y="1504"/>
                </a:lnTo>
                <a:lnTo>
                  <a:pt x="2725" y="1513"/>
                </a:lnTo>
                <a:lnTo>
                  <a:pt x="2725" y="1515"/>
                </a:lnTo>
                <a:lnTo>
                  <a:pt x="2725" y="1517"/>
                </a:lnTo>
                <a:lnTo>
                  <a:pt x="2721" y="1522"/>
                </a:lnTo>
                <a:lnTo>
                  <a:pt x="2721" y="1523"/>
                </a:lnTo>
                <a:lnTo>
                  <a:pt x="2723" y="1525"/>
                </a:lnTo>
                <a:lnTo>
                  <a:pt x="2725" y="1528"/>
                </a:lnTo>
                <a:lnTo>
                  <a:pt x="2726" y="1530"/>
                </a:lnTo>
                <a:lnTo>
                  <a:pt x="2726" y="1531"/>
                </a:lnTo>
                <a:lnTo>
                  <a:pt x="2726" y="1534"/>
                </a:lnTo>
                <a:lnTo>
                  <a:pt x="2724" y="1538"/>
                </a:lnTo>
                <a:lnTo>
                  <a:pt x="2726" y="1540"/>
                </a:lnTo>
                <a:lnTo>
                  <a:pt x="2727" y="1546"/>
                </a:lnTo>
                <a:lnTo>
                  <a:pt x="2730" y="1551"/>
                </a:lnTo>
                <a:lnTo>
                  <a:pt x="2732" y="1555"/>
                </a:lnTo>
                <a:lnTo>
                  <a:pt x="2734" y="1558"/>
                </a:lnTo>
                <a:lnTo>
                  <a:pt x="2734" y="1561"/>
                </a:lnTo>
                <a:lnTo>
                  <a:pt x="2734" y="1562"/>
                </a:lnTo>
                <a:lnTo>
                  <a:pt x="2732" y="1565"/>
                </a:lnTo>
                <a:lnTo>
                  <a:pt x="2730" y="1567"/>
                </a:lnTo>
                <a:lnTo>
                  <a:pt x="2726" y="1570"/>
                </a:lnTo>
                <a:lnTo>
                  <a:pt x="2726" y="1573"/>
                </a:lnTo>
                <a:lnTo>
                  <a:pt x="2729" y="1578"/>
                </a:lnTo>
                <a:lnTo>
                  <a:pt x="2729" y="1581"/>
                </a:lnTo>
                <a:lnTo>
                  <a:pt x="2727" y="1584"/>
                </a:lnTo>
                <a:lnTo>
                  <a:pt x="2727" y="1586"/>
                </a:lnTo>
                <a:lnTo>
                  <a:pt x="2724" y="1588"/>
                </a:lnTo>
                <a:lnTo>
                  <a:pt x="2725" y="1597"/>
                </a:lnTo>
                <a:lnTo>
                  <a:pt x="2724" y="1602"/>
                </a:lnTo>
                <a:lnTo>
                  <a:pt x="2725" y="1604"/>
                </a:lnTo>
                <a:lnTo>
                  <a:pt x="2731" y="1610"/>
                </a:lnTo>
                <a:lnTo>
                  <a:pt x="2734" y="1615"/>
                </a:lnTo>
                <a:lnTo>
                  <a:pt x="2734" y="1621"/>
                </a:lnTo>
                <a:lnTo>
                  <a:pt x="2732" y="1621"/>
                </a:lnTo>
                <a:lnTo>
                  <a:pt x="2729" y="1624"/>
                </a:lnTo>
                <a:lnTo>
                  <a:pt x="2727" y="1627"/>
                </a:lnTo>
                <a:lnTo>
                  <a:pt x="2726" y="1629"/>
                </a:lnTo>
                <a:lnTo>
                  <a:pt x="2727" y="1632"/>
                </a:lnTo>
                <a:lnTo>
                  <a:pt x="2729" y="1638"/>
                </a:lnTo>
                <a:lnTo>
                  <a:pt x="2731" y="1641"/>
                </a:lnTo>
                <a:lnTo>
                  <a:pt x="2732" y="1645"/>
                </a:lnTo>
                <a:lnTo>
                  <a:pt x="2735" y="1650"/>
                </a:lnTo>
                <a:lnTo>
                  <a:pt x="2736" y="1656"/>
                </a:lnTo>
                <a:lnTo>
                  <a:pt x="2737" y="1658"/>
                </a:lnTo>
                <a:lnTo>
                  <a:pt x="2739" y="1664"/>
                </a:lnTo>
                <a:lnTo>
                  <a:pt x="2737" y="1668"/>
                </a:lnTo>
                <a:lnTo>
                  <a:pt x="2734" y="1673"/>
                </a:lnTo>
                <a:lnTo>
                  <a:pt x="2718" y="1683"/>
                </a:lnTo>
                <a:lnTo>
                  <a:pt x="2716" y="1684"/>
                </a:lnTo>
                <a:lnTo>
                  <a:pt x="2716" y="1685"/>
                </a:lnTo>
                <a:lnTo>
                  <a:pt x="2714" y="1688"/>
                </a:lnTo>
                <a:lnTo>
                  <a:pt x="2715" y="1688"/>
                </a:lnTo>
                <a:lnTo>
                  <a:pt x="2714" y="1690"/>
                </a:lnTo>
                <a:lnTo>
                  <a:pt x="2713" y="1694"/>
                </a:lnTo>
                <a:lnTo>
                  <a:pt x="2711" y="1696"/>
                </a:lnTo>
                <a:lnTo>
                  <a:pt x="2710" y="1700"/>
                </a:lnTo>
                <a:lnTo>
                  <a:pt x="2709" y="1701"/>
                </a:lnTo>
                <a:lnTo>
                  <a:pt x="2699" y="1712"/>
                </a:lnTo>
                <a:lnTo>
                  <a:pt x="2700" y="1715"/>
                </a:lnTo>
                <a:lnTo>
                  <a:pt x="2705" y="1718"/>
                </a:lnTo>
                <a:lnTo>
                  <a:pt x="2707" y="1723"/>
                </a:lnTo>
                <a:lnTo>
                  <a:pt x="2709" y="1723"/>
                </a:lnTo>
                <a:lnTo>
                  <a:pt x="2713" y="1733"/>
                </a:lnTo>
                <a:lnTo>
                  <a:pt x="2719" y="1744"/>
                </a:lnTo>
                <a:lnTo>
                  <a:pt x="2721" y="1746"/>
                </a:lnTo>
                <a:lnTo>
                  <a:pt x="2724" y="1747"/>
                </a:lnTo>
                <a:lnTo>
                  <a:pt x="2724" y="1748"/>
                </a:lnTo>
                <a:lnTo>
                  <a:pt x="2724" y="1750"/>
                </a:lnTo>
                <a:lnTo>
                  <a:pt x="2721" y="1769"/>
                </a:lnTo>
                <a:lnTo>
                  <a:pt x="2721" y="1773"/>
                </a:lnTo>
                <a:lnTo>
                  <a:pt x="2723" y="1783"/>
                </a:lnTo>
                <a:lnTo>
                  <a:pt x="2723" y="1789"/>
                </a:lnTo>
                <a:lnTo>
                  <a:pt x="2720" y="1791"/>
                </a:lnTo>
                <a:lnTo>
                  <a:pt x="2718" y="1794"/>
                </a:lnTo>
                <a:lnTo>
                  <a:pt x="2716" y="1796"/>
                </a:lnTo>
                <a:lnTo>
                  <a:pt x="2715" y="1797"/>
                </a:lnTo>
                <a:lnTo>
                  <a:pt x="2715" y="1799"/>
                </a:lnTo>
                <a:lnTo>
                  <a:pt x="2714" y="1802"/>
                </a:lnTo>
                <a:lnTo>
                  <a:pt x="2709" y="1805"/>
                </a:lnTo>
                <a:lnTo>
                  <a:pt x="2708" y="1806"/>
                </a:lnTo>
                <a:lnTo>
                  <a:pt x="2704" y="1808"/>
                </a:lnTo>
                <a:lnTo>
                  <a:pt x="2697" y="1815"/>
                </a:lnTo>
                <a:lnTo>
                  <a:pt x="2695" y="1816"/>
                </a:lnTo>
                <a:lnTo>
                  <a:pt x="2693" y="1821"/>
                </a:lnTo>
                <a:lnTo>
                  <a:pt x="2692" y="1822"/>
                </a:lnTo>
                <a:lnTo>
                  <a:pt x="2691" y="1827"/>
                </a:lnTo>
                <a:lnTo>
                  <a:pt x="2688" y="1824"/>
                </a:lnTo>
                <a:lnTo>
                  <a:pt x="2687" y="1827"/>
                </a:lnTo>
                <a:lnTo>
                  <a:pt x="2683" y="1831"/>
                </a:lnTo>
                <a:lnTo>
                  <a:pt x="2682" y="1834"/>
                </a:lnTo>
                <a:lnTo>
                  <a:pt x="2682" y="1837"/>
                </a:lnTo>
                <a:lnTo>
                  <a:pt x="2681" y="1835"/>
                </a:lnTo>
                <a:lnTo>
                  <a:pt x="2681" y="1837"/>
                </a:lnTo>
                <a:lnTo>
                  <a:pt x="2679" y="1842"/>
                </a:lnTo>
                <a:lnTo>
                  <a:pt x="2679" y="1845"/>
                </a:lnTo>
                <a:lnTo>
                  <a:pt x="2679" y="1844"/>
                </a:lnTo>
                <a:lnTo>
                  <a:pt x="2681" y="1848"/>
                </a:lnTo>
                <a:lnTo>
                  <a:pt x="2682" y="1849"/>
                </a:lnTo>
                <a:lnTo>
                  <a:pt x="2686" y="1850"/>
                </a:lnTo>
                <a:lnTo>
                  <a:pt x="2689" y="1854"/>
                </a:lnTo>
                <a:lnTo>
                  <a:pt x="2692" y="1854"/>
                </a:lnTo>
                <a:lnTo>
                  <a:pt x="2693" y="1854"/>
                </a:lnTo>
                <a:lnTo>
                  <a:pt x="2694" y="1856"/>
                </a:lnTo>
                <a:lnTo>
                  <a:pt x="2713" y="1867"/>
                </a:lnTo>
                <a:lnTo>
                  <a:pt x="2725" y="1874"/>
                </a:lnTo>
                <a:lnTo>
                  <a:pt x="2736" y="1892"/>
                </a:lnTo>
                <a:lnTo>
                  <a:pt x="2737" y="1893"/>
                </a:lnTo>
                <a:lnTo>
                  <a:pt x="2739" y="1896"/>
                </a:lnTo>
                <a:lnTo>
                  <a:pt x="2740" y="1897"/>
                </a:lnTo>
                <a:lnTo>
                  <a:pt x="2741" y="1901"/>
                </a:lnTo>
                <a:lnTo>
                  <a:pt x="2742" y="1904"/>
                </a:lnTo>
                <a:lnTo>
                  <a:pt x="2746" y="1909"/>
                </a:lnTo>
                <a:lnTo>
                  <a:pt x="2751" y="1912"/>
                </a:lnTo>
                <a:lnTo>
                  <a:pt x="2752" y="1914"/>
                </a:lnTo>
                <a:lnTo>
                  <a:pt x="2753" y="1917"/>
                </a:lnTo>
                <a:lnTo>
                  <a:pt x="2755" y="1919"/>
                </a:lnTo>
                <a:lnTo>
                  <a:pt x="2756" y="1920"/>
                </a:lnTo>
                <a:lnTo>
                  <a:pt x="2757" y="1922"/>
                </a:lnTo>
                <a:lnTo>
                  <a:pt x="2756" y="1920"/>
                </a:lnTo>
                <a:lnTo>
                  <a:pt x="2756" y="1922"/>
                </a:lnTo>
                <a:lnTo>
                  <a:pt x="2757" y="1923"/>
                </a:lnTo>
                <a:lnTo>
                  <a:pt x="2763" y="1927"/>
                </a:lnTo>
                <a:lnTo>
                  <a:pt x="2764" y="1934"/>
                </a:lnTo>
                <a:lnTo>
                  <a:pt x="2766" y="1936"/>
                </a:lnTo>
                <a:lnTo>
                  <a:pt x="2767" y="1939"/>
                </a:lnTo>
                <a:lnTo>
                  <a:pt x="2768" y="1941"/>
                </a:lnTo>
                <a:lnTo>
                  <a:pt x="2768" y="1946"/>
                </a:lnTo>
                <a:lnTo>
                  <a:pt x="2769" y="1949"/>
                </a:lnTo>
                <a:lnTo>
                  <a:pt x="2772" y="1954"/>
                </a:lnTo>
                <a:lnTo>
                  <a:pt x="2775" y="1961"/>
                </a:lnTo>
                <a:lnTo>
                  <a:pt x="2769" y="1963"/>
                </a:lnTo>
                <a:lnTo>
                  <a:pt x="2768" y="1965"/>
                </a:lnTo>
                <a:lnTo>
                  <a:pt x="2764" y="1966"/>
                </a:lnTo>
                <a:lnTo>
                  <a:pt x="2757" y="1970"/>
                </a:lnTo>
                <a:lnTo>
                  <a:pt x="2750" y="1970"/>
                </a:lnTo>
                <a:lnTo>
                  <a:pt x="2746" y="1976"/>
                </a:lnTo>
                <a:lnTo>
                  <a:pt x="2743" y="1978"/>
                </a:lnTo>
                <a:lnTo>
                  <a:pt x="2742" y="1984"/>
                </a:lnTo>
                <a:lnTo>
                  <a:pt x="2742" y="1986"/>
                </a:lnTo>
                <a:lnTo>
                  <a:pt x="2737" y="1987"/>
                </a:lnTo>
                <a:lnTo>
                  <a:pt x="2731" y="1991"/>
                </a:lnTo>
                <a:lnTo>
                  <a:pt x="2731" y="1992"/>
                </a:lnTo>
                <a:lnTo>
                  <a:pt x="2726" y="1991"/>
                </a:lnTo>
                <a:lnTo>
                  <a:pt x="2716" y="1989"/>
                </a:lnTo>
                <a:lnTo>
                  <a:pt x="2711" y="1988"/>
                </a:lnTo>
                <a:lnTo>
                  <a:pt x="2708" y="1989"/>
                </a:lnTo>
                <a:lnTo>
                  <a:pt x="2702" y="1992"/>
                </a:lnTo>
                <a:lnTo>
                  <a:pt x="2698" y="1993"/>
                </a:lnTo>
                <a:lnTo>
                  <a:pt x="2695" y="1995"/>
                </a:lnTo>
                <a:lnTo>
                  <a:pt x="2693" y="1997"/>
                </a:lnTo>
                <a:lnTo>
                  <a:pt x="2692" y="1997"/>
                </a:lnTo>
                <a:lnTo>
                  <a:pt x="2691" y="1998"/>
                </a:lnTo>
                <a:lnTo>
                  <a:pt x="2688" y="1999"/>
                </a:lnTo>
                <a:lnTo>
                  <a:pt x="2677" y="2007"/>
                </a:lnTo>
                <a:lnTo>
                  <a:pt x="2676" y="2013"/>
                </a:lnTo>
                <a:lnTo>
                  <a:pt x="2672" y="2023"/>
                </a:lnTo>
                <a:lnTo>
                  <a:pt x="2670" y="2030"/>
                </a:lnTo>
                <a:lnTo>
                  <a:pt x="2665" y="2036"/>
                </a:lnTo>
                <a:lnTo>
                  <a:pt x="2662" y="2036"/>
                </a:lnTo>
                <a:lnTo>
                  <a:pt x="2651" y="2036"/>
                </a:lnTo>
                <a:lnTo>
                  <a:pt x="2646" y="2039"/>
                </a:lnTo>
                <a:lnTo>
                  <a:pt x="2644" y="2040"/>
                </a:lnTo>
                <a:lnTo>
                  <a:pt x="2641" y="2042"/>
                </a:lnTo>
                <a:lnTo>
                  <a:pt x="2638" y="2047"/>
                </a:lnTo>
                <a:lnTo>
                  <a:pt x="2636" y="2047"/>
                </a:lnTo>
                <a:lnTo>
                  <a:pt x="2634" y="2048"/>
                </a:lnTo>
                <a:lnTo>
                  <a:pt x="2633" y="2050"/>
                </a:lnTo>
                <a:lnTo>
                  <a:pt x="2628" y="2058"/>
                </a:lnTo>
                <a:lnTo>
                  <a:pt x="2627" y="2063"/>
                </a:lnTo>
                <a:lnTo>
                  <a:pt x="2624" y="2069"/>
                </a:lnTo>
                <a:lnTo>
                  <a:pt x="2619" y="2073"/>
                </a:lnTo>
                <a:lnTo>
                  <a:pt x="2612" y="2080"/>
                </a:lnTo>
                <a:lnTo>
                  <a:pt x="2609" y="2083"/>
                </a:lnTo>
                <a:lnTo>
                  <a:pt x="2606" y="2089"/>
                </a:lnTo>
                <a:lnTo>
                  <a:pt x="2606" y="2092"/>
                </a:lnTo>
                <a:lnTo>
                  <a:pt x="2606" y="2094"/>
                </a:lnTo>
                <a:lnTo>
                  <a:pt x="2608" y="2100"/>
                </a:lnTo>
                <a:lnTo>
                  <a:pt x="2608" y="2104"/>
                </a:lnTo>
                <a:lnTo>
                  <a:pt x="2608" y="2105"/>
                </a:lnTo>
                <a:lnTo>
                  <a:pt x="2609" y="2109"/>
                </a:lnTo>
                <a:lnTo>
                  <a:pt x="2612" y="2115"/>
                </a:lnTo>
                <a:lnTo>
                  <a:pt x="2611" y="2117"/>
                </a:lnTo>
                <a:lnTo>
                  <a:pt x="2612" y="2119"/>
                </a:lnTo>
                <a:lnTo>
                  <a:pt x="2611" y="2124"/>
                </a:lnTo>
                <a:lnTo>
                  <a:pt x="2608" y="2131"/>
                </a:lnTo>
                <a:lnTo>
                  <a:pt x="2604" y="2136"/>
                </a:lnTo>
                <a:lnTo>
                  <a:pt x="2599" y="2140"/>
                </a:lnTo>
                <a:lnTo>
                  <a:pt x="2598" y="2140"/>
                </a:lnTo>
                <a:lnTo>
                  <a:pt x="2593" y="2146"/>
                </a:lnTo>
                <a:lnTo>
                  <a:pt x="2591" y="2146"/>
                </a:lnTo>
                <a:lnTo>
                  <a:pt x="2590" y="2146"/>
                </a:lnTo>
                <a:lnTo>
                  <a:pt x="2587" y="2146"/>
                </a:lnTo>
                <a:lnTo>
                  <a:pt x="2583" y="2146"/>
                </a:lnTo>
                <a:lnTo>
                  <a:pt x="2582" y="2146"/>
                </a:lnTo>
                <a:lnTo>
                  <a:pt x="2581" y="2148"/>
                </a:lnTo>
                <a:lnTo>
                  <a:pt x="2579" y="2153"/>
                </a:lnTo>
                <a:lnTo>
                  <a:pt x="2576" y="2156"/>
                </a:lnTo>
                <a:lnTo>
                  <a:pt x="2574" y="2158"/>
                </a:lnTo>
                <a:lnTo>
                  <a:pt x="2572" y="2159"/>
                </a:lnTo>
                <a:lnTo>
                  <a:pt x="2570" y="2162"/>
                </a:lnTo>
                <a:lnTo>
                  <a:pt x="2567" y="2164"/>
                </a:lnTo>
                <a:lnTo>
                  <a:pt x="2565" y="2165"/>
                </a:lnTo>
                <a:lnTo>
                  <a:pt x="2564" y="2168"/>
                </a:lnTo>
                <a:lnTo>
                  <a:pt x="2564" y="2169"/>
                </a:lnTo>
                <a:lnTo>
                  <a:pt x="2564" y="2173"/>
                </a:lnTo>
                <a:lnTo>
                  <a:pt x="2561" y="2180"/>
                </a:lnTo>
                <a:lnTo>
                  <a:pt x="2561" y="2186"/>
                </a:lnTo>
                <a:lnTo>
                  <a:pt x="2560" y="2191"/>
                </a:lnTo>
                <a:lnTo>
                  <a:pt x="2558" y="2199"/>
                </a:lnTo>
                <a:lnTo>
                  <a:pt x="2556" y="2216"/>
                </a:lnTo>
                <a:lnTo>
                  <a:pt x="2555" y="2221"/>
                </a:lnTo>
                <a:lnTo>
                  <a:pt x="2551" y="2228"/>
                </a:lnTo>
                <a:lnTo>
                  <a:pt x="2550" y="2231"/>
                </a:lnTo>
                <a:lnTo>
                  <a:pt x="2550" y="2243"/>
                </a:lnTo>
                <a:lnTo>
                  <a:pt x="2545" y="2249"/>
                </a:lnTo>
                <a:lnTo>
                  <a:pt x="2538" y="2259"/>
                </a:lnTo>
                <a:lnTo>
                  <a:pt x="2534" y="2264"/>
                </a:lnTo>
                <a:lnTo>
                  <a:pt x="2529" y="2274"/>
                </a:lnTo>
                <a:lnTo>
                  <a:pt x="2527" y="2277"/>
                </a:lnTo>
                <a:lnTo>
                  <a:pt x="2526" y="2280"/>
                </a:lnTo>
                <a:lnTo>
                  <a:pt x="2524" y="2282"/>
                </a:lnTo>
                <a:lnTo>
                  <a:pt x="2524" y="2287"/>
                </a:lnTo>
                <a:lnTo>
                  <a:pt x="2523" y="2291"/>
                </a:lnTo>
                <a:lnTo>
                  <a:pt x="2524" y="2297"/>
                </a:lnTo>
                <a:lnTo>
                  <a:pt x="2526" y="2298"/>
                </a:lnTo>
                <a:lnTo>
                  <a:pt x="2522" y="2305"/>
                </a:lnTo>
                <a:lnTo>
                  <a:pt x="2522" y="2309"/>
                </a:lnTo>
                <a:lnTo>
                  <a:pt x="2523" y="2309"/>
                </a:lnTo>
                <a:lnTo>
                  <a:pt x="2523" y="2311"/>
                </a:lnTo>
                <a:lnTo>
                  <a:pt x="2524" y="2313"/>
                </a:lnTo>
                <a:lnTo>
                  <a:pt x="2527" y="2318"/>
                </a:lnTo>
                <a:lnTo>
                  <a:pt x="2529" y="2329"/>
                </a:lnTo>
                <a:lnTo>
                  <a:pt x="2527" y="2329"/>
                </a:lnTo>
                <a:lnTo>
                  <a:pt x="2524" y="2329"/>
                </a:lnTo>
                <a:lnTo>
                  <a:pt x="2521" y="2328"/>
                </a:lnTo>
                <a:lnTo>
                  <a:pt x="2517" y="2328"/>
                </a:lnTo>
                <a:lnTo>
                  <a:pt x="2512" y="2327"/>
                </a:lnTo>
                <a:lnTo>
                  <a:pt x="2511" y="2321"/>
                </a:lnTo>
                <a:lnTo>
                  <a:pt x="2508" y="2314"/>
                </a:lnTo>
                <a:lnTo>
                  <a:pt x="2508" y="2312"/>
                </a:lnTo>
                <a:lnTo>
                  <a:pt x="2500" y="2311"/>
                </a:lnTo>
                <a:lnTo>
                  <a:pt x="2495" y="2314"/>
                </a:lnTo>
                <a:lnTo>
                  <a:pt x="2491" y="2317"/>
                </a:lnTo>
                <a:lnTo>
                  <a:pt x="2485" y="2311"/>
                </a:lnTo>
                <a:lnTo>
                  <a:pt x="2480" y="2308"/>
                </a:lnTo>
                <a:lnTo>
                  <a:pt x="2478" y="2308"/>
                </a:lnTo>
                <a:lnTo>
                  <a:pt x="2468" y="2309"/>
                </a:lnTo>
                <a:lnTo>
                  <a:pt x="2467" y="2309"/>
                </a:lnTo>
                <a:lnTo>
                  <a:pt x="2463" y="2307"/>
                </a:lnTo>
                <a:lnTo>
                  <a:pt x="2459" y="2307"/>
                </a:lnTo>
                <a:lnTo>
                  <a:pt x="2457" y="2306"/>
                </a:lnTo>
                <a:lnTo>
                  <a:pt x="2456" y="2306"/>
                </a:lnTo>
                <a:lnTo>
                  <a:pt x="2448" y="2307"/>
                </a:lnTo>
                <a:lnTo>
                  <a:pt x="2444" y="2307"/>
                </a:lnTo>
                <a:lnTo>
                  <a:pt x="2441" y="2306"/>
                </a:lnTo>
                <a:lnTo>
                  <a:pt x="2435" y="2301"/>
                </a:lnTo>
                <a:lnTo>
                  <a:pt x="2428" y="2300"/>
                </a:lnTo>
                <a:lnTo>
                  <a:pt x="2421" y="2295"/>
                </a:lnTo>
                <a:lnTo>
                  <a:pt x="2416" y="2293"/>
                </a:lnTo>
                <a:lnTo>
                  <a:pt x="2412" y="2292"/>
                </a:lnTo>
                <a:lnTo>
                  <a:pt x="2408" y="2289"/>
                </a:lnTo>
                <a:lnTo>
                  <a:pt x="2405" y="2286"/>
                </a:lnTo>
                <a:lnTo>
                  <a:pt x="2404" y="2285"/>
                </a:lnTo>
                <a:lnTo>
                  <a:pt x="2401" y="2285"/>
                </a:lnTo>
                <a:lnTo>
                  <a:pt x="2393" y="2285"/>
                </a:lnTo>
                <a:lnTo>
                  <a:pt x="2384" y="2284"/>
                </a:lnTo>
                <a:lnTo>
                  <a:pt x="2379" y="2284"/>
                </a:lnTo>
                <a:lnTo>
                  <a:pt x="2377" y="2282"/>
                </a:lnTo>
                <a:lnTo>
                  <a:pt x="2376" y="2284"/>
                </a:lnTo>
                <a:lnTo>
                  <a:pt x="2376" y="2285"/>
                </a:lnTo>
                <a:lnTo>
                  <a:pt x="2374" y="2285"/>
                </a:lnTo>
                <a:lnTo>
                  <a:pt x="2373" y="2286"/>
                </a:lnTo>
                <a:lnTo>
                  <a:pt x="2372" y="2289"/>
                </a:lnTo>
                <a:lnTo>
                  <a:pt x="2369" y="2291"/>
                </a:lnTo>
                <a:lnTo>
                  <a:pt x="2364" y="2292"/>
                </a:lnTo>
                <a:lnTo>
                  <a:pt x="2362" y="2292"/>
                </a:lnTo>
                <a:lnTo>
                  <a:pt x="2356" y="2292"/>
                </a:lnTo>
                <a:lnTo>
                  <a:pt x="2348" y="2290"/>
                </a:lnTo>
                <a:lnTo>
                  <a:pt x="2335" y="2289"/>
                </a:lnTo>
                <a:lnTo>
                  <a:pt x="2330" y="2287"/>
                </a:lnTo>
                <a:lnTo>
                  <a:pt x="2330" y="2291"/>
                </a:lnTo>
                <a:lnTo>
                  <a:pt x="2331" y="2292"/>
                </a:lnTo>
                <a:lnTo>
                  <a:pt x="2330" y="2298"/>
                </a:lnTo>
                <a:lnTo>
                  <a:pt x="2329" y="2303"/>
                </a:lnTo>
                <a:lnTo>
                  <a:pt x="2330" y="2306"/>
                </a:lnTo>
                <a:lnTo>
                  <a:pt x="2330" y="2308"/>
                </a:lnTo>
                <a:lnTo>
                  <a:pt x="2328" y="2311"/>
                </a:lnTo>
                <a:lnTo>
                  <a:pt x="2326" y="2313"/>
                </a:lnTo>
                <a:lnTo>
                  <a:pt x="2321" y="2316"/>
                </a:lnTo>
                <a:lnTo>
                  <a:pt x="2321" y="2318"/>
                </a:lnTo>
                <a:lnTo>
                  <a:pt x="2320" y="2321"/>
                </a:lnTo>
                <a:lnTo>
                  <a:pt x="2320" y="2322"/>
                </a:lnTo>
                <a:lnTo>
                  <a:pt x="2319" y="2322"/>
                </a:lnTo>
                <a:lnTo>
                  <a:pt x="2319" y="2325"/>
                </a:lnTo>
                <a:lnTo>
                  <a:pt x="2318" y="2327"/>
                </a:lnTo>
                <a:lnTo>
                  <a:pt x="2315" y="2328"/>
                </a:lnTo>
                <a:lnTo>
                  <a:pt x="2313" y="2330"/>
                </a:lnTo>
                <a:lnTo>
                  <a:pt x="2312" y="2330"/>
                </a:lnTo>
                <a:lnTo>
                  <a:pt x="2312" y="2332"/>
                </a:lnTo>
                <a:lnTo>
                  <a:pt x="2313" y="2333"/>
                </a:lnTo>
                <a:lnTo>
                  <a:pt x="2313" y="2334"/>
                </a:lnTo>
                <a:lnTo>
                  <a:pt x="2312" y="2337"/>
                </a:lnTo>
                <a:lnTo>
                  <a:pt x="2310" y="2337"/>
                </a:lnTo>
                <a:lnTo>
                  <a:pt x="2308" y="2338"/>
                </a:lnTo>
                <a:lnTo>
                  <a:pt x="2307" y="2339"/>
                </a:lnTo>
                <a:lnTo>
                  <a:pt x="2305" y="2340"/>
                </a:lnTo>
                <a:lnTo>
                  <a:pt x="2300" y="2338"/>
                </a:lnTo>
                <a:lnTo>
                  <a:pt x="2299" y="2339"/>
                </a:lnTo>
                <a:lnTo>
                  <a:pt x="2297" y="2339"/>
                </a:lnTo>
                <a:lnTo>
                  <a:pt x="2294" y="2340"/>
                </a:lnTo>
                <a:lnTo>
                  <a:pt x="2292" y="2340"/>
                </a:lnTo>
                <a:lnTo>
                  <a:pt x="2289" y="2339"/>
                </a:lnTo>
                <a:lnTo>
                  <a:pt x="2288" y="2337"/>
                </a:lnTo>
                <a:lnTo>
                  <a:pt x="2287" y="2335"/>
                </a:lnTo>
                <a:lnTo>
                  <a:pt x="2284" y="2334"/>
                </a:lnTo>
                <a:lnTo>
                  <a:pt x="2284" y="2333"/>
                </a:lnTo>
                <a:lnTo>
                  <a:pt x="2283" y="2329"/>
                </a:lnTo>
                <a:lnTo>
                  <a:pt x="2282" y="2327"/>
                </a:lnTo>
                <a:lnTo>
                  <a:pt x="2280" y="2323"/>
                </a:lnTo>
                <a:lnTo>
                  <a:pt x="2278" y="2322"/>
                </a:lnTo>
                <a:lnTo>
                  <a:pt x="2276" y="2321"/>
                </a:lnTo>
                <a:lnTo>
                  <a:pt x="2275" y="2321"/>
                </a:lnTo>
                <a:lnTo>
                  <a:pt x="2273" y="2323"/>
                </a:lnTo>
                <a:lnTo>
                  <a:pt x="2268" y="2323"/>
                </a:lnTo>
                <a:lnTo>
                  <a:pt x="2266" y="2322"/>
                </a:lnTo>
                <a:lnTo>
                  <a:pt x="2262" y="2319"/>
                </a:lnTo>
                <a:lnTo>
                  <a:pt x="2261" y="2319"/>
                </a:lnTo>
                <a:lnTo>
                  <a:pt x="2260" y="2319"/>
                </a:lnTo>
                <a:lnTo>
                  <a:pt x="2259" y="2322"/>
                </a:lnTo>
                <a:lnTo>
                  <a:pt x="2257" y="2322"/>
                </a:lnTo>
                <a:lnTo>
                  <a:pt x="2256" y="2322"/>
                </a:lnTo>
                <a:lnTo>
                  <a:pt x="2254" y="2323"/>
                </a:lnTo>
                <a:lnTo>
                  <a:pt x="2251" y="2328"/>
                </a:lnTo>
                <a:lnTo>
                  <a:pt x="2249" y="2332"/>
                </a:lnTo>
                <a:lnTo>
                  <a:pt x="2249" y="2334"/>
                </a:lnTo>
                <a:lnTo>
                  <a:pt x="2249" y="2338"/>
                </a:lnTo>
                <a:lnTo>
                  <a:pt x="2248" y="2339"/>
                </a:lnTo>
                <a:lnTo>
                  <a:pt x="2246" y="2340"/>
                </a:lnTo>
                <a:lnTo>
                  <a:pt x="2249" y="2343"/>
                </a:lnTo>
                <a:lnTo>
                  <a:pt x="2249" y="2344"/>
                </a:lnTo>
                <a:lnTo>
                  <a:pt x="2248" y="2344"/>
                </a:lnTo>
                <a:lnTo>
                  <a:pt x="2245" y="2344"/>
                </a:lnTo>
                <a:lnTo>
                  <a:pt x="2240" y="2344"/>
                </a:lnTo>
                <a:lnTo>
                  <a:pt x="2238" y="2345"/>
                </a:lnTo>
                <a:lnTo>
                  <a:pt x="2237" y="2346"/>
                </a:lnTo>
                <a:lnTo>
                  <a:pt x="2235" y="2345"/>
                </a:lnTo>
                <a:lnTo>
                  <a:pt x="2234" y="2341"/>
                </a:lnTo>
                <a:lnTo>
                  <a:pt x="2232" y="2340"/>
                </a:lnTo>
                <a:lnTo>
                  <a:pt x="2230" y="2340"/>
                </a:lnTo>
                <a:lnTo>
                  <a:pt x="2229" y="2339"/>
                </a:lnTo>
                <a:lnTo>
                  <a:pt x="2224" y="2340"/>
                </a:lnTo>
                <a:lnTo>
                  <a:pt x="2223" y="2340"/>
                </a:lnTo>
                <a:lnTo>
                  <a:pt x="2221" y="2338"/>
                </a:lnTo>
                <a:lnTo>
                  <a:pt x="2219" y="2337"/>
                </a:lnTo>
                <a:lnTo>
                  <a:pt x="2217" y="2338"/>
                </a:lnTo>
                <a:lnTo>
                  <a:pt x="2216" y="2337"/>
                </a:lnTo>
                <a:lnTo>
                  <a:pt x="2214" y="2335"/>
                </a:lnTo>
                <a:lnTo>
                  <a:pt x="2213" y="2335"/>
                </a:lnTo>
                <a:lnTo>
                  <a:pt x="2212" y="2335"/>
                </a:lnTo>
                <a:lnTo>
                  <a:pt x="2209" y="2338"/>
                </a:lnTo>
                <a:lnTo>
                  <a:pt x="2208" y="2337"/>
                </a:lnTo>
                <a:lnTo>
                  <a:pt x="2202" y="2345"/>
                </a:lnTo>
                <a:lnTo>
                  <a:pt x="2202" y="2354"/>
                </a:lnTo>
                <a:lnTo>
                  <a:pt x="2205" y="2357"/>
                </a:lnTo>
                <a:lnTo>
                  <a:pt x="2207" y="2360"/>
                </a:lnTo>
                <a:lnTo>
                  <a:pt x="2207" y="2365"/>
                </a:lnTo>
                <a:lnTo>
                  <a:pt x="2208" y="2370"/>
                </a:lnTo>
                <a:lnTo>
                  <a:pt x="2211" y="2372"/>
                </a:lnTo>
                <a:lnTo>
                  <a:pt x="2214" y="2376"/>
                </a:lnTo>
                <a:lnTo>
                  <a:pt x="2216" y="2381"/>
                </a:lnTo>
                <a:lnTo>
                  <a:pt x="2224" y="2392"/>
                </a:lnTo>
                <a:lnTo>
                  <a:pt x="2227" y="2392"/>
                </a:lnTo>
                <a:lnTo>
                  <a:pt x="2229" y="2394"/>
                </a:lnTo>
                <a:lnTo>
                  <a:pt x="2233" y="2398"/>
                </a:lnTo>
                <a:lnTo>
                  <a:pt x="2234" y="2403"/>
                </a:lnTo>
                <a:lnTo>
                  <a:pt x="2237" y="2413"/>
                </a:lnTo>
                <a:lnTo>
                  <a:pt x="2238" y="2417"/>
                </a:lnTo>
                <a:lnTo>
                  <a:pt x="2240" y="2419"/>
                </a:lnTo>
                <a:lnTo>
                  <a:pt x="2243" y="2421"/>
                </a:lnTo>
                <a:lnTo>
                  <a:pt x="2250" y="2425"/>
                </a:lnTo>
                <a:lnTo>
                  <a:pt x="2252" y="2429"/>
                </a:lnTo>
                <a:lnTo>
                  <a:pt x="2259" y="2434"/>
                </a:lnTo>
                <a:lnTo>
                  <a:pt x="2259" y="2435"/>
                </a:lnTo>
                <a:lnTo>
                  <a:pt x="2259" y="2447"/>
                </a:lnTo>
                <a:lnTo>
                  <a:pt x="2261" y="2452"/>
                </a:lnTo>
                <a:lnTo>
                  <a:pt x="2264" y="2457"/>
                </a:lnTo>
                <a:lnTo>
                  <a:pt x="2266" y="2460"/>
                </a:lnTo>
                <a:lnTo>
                  <a:pt x="2268" y="2460"/>
                </a:lnTo>
                <a:lnTo>
                  <a:pt x="2270" y="2463"/>
                </a:lnTo>
                <a:lnTo>
                  <a:pt x="2271" y="2465"/>
                </a:lnTo>
                <a:lnTo>
                  <a:pt x="2273" y="2466"/>
                </a:lnTo>
                <a:lnTo>
                  <a:pt x="2275" y="2467"/>
                </a:lnTo>
                <a:lnTo>
                  <a:pt x="2284" y="2466"/>
                </a:lnTo>
                <a:lnTo>
                  <a:pt x="2296" y="2476"/>
                </a:lnTo>
                <a:lnTo>
                  <a:pt x="2299" y="2478"/>
                </a:lnTo>
                <a:lnTo>
                  <a:pt x="2300" y="2478"/>
                </a:lnTo>
                <a:lnTo>
                  <a:pt x="2307" y="2479"/>
                </a:lnTo>
                <a:lnTo>
                  <a:pt x="2300" y="2493"/>
                </a:lnTo>
                <a:lnTo>
                  <a:pt x="2297" y="2490"/>
                </a:lnTo>
                <a:lnTo>
                  <a:pt x="2293" y="2488"/>
                </a:lnTo>
                <a:lnTo>
                  <a:pt x="2291" y="2487"/>
                </a:lnTo>
                <a:lnTo>
                  <a:pt x="2288" y="2485"/>
                </a:lnTo>
                <a:lnTo>
                  <a:pt x="2283" y="2485"/>
                </a:lnTo>
                <a:lnTo>
                  <a:pt x="2282" y="2487"/>
                </a:lnTo>
                <a:lnTo>
                  <a:pt x="2282" y="2493"/>
                </a:lnTo>
                <a:lnTo>
                  <a:pt x="2280" y="2498"/>
                </a:lnTo>
                <a:lnTo>
                  <a:pt x="2281" y="2508"/>
                </a:lnTo>
                <a:lnTo>
                  <a:pt x="2282" y="2515"/>
                </a:lnTo>
                <a:lnTo>
                  <a:pt x="2277" y="2520"/>
                </a:lnTo>
                <a:lnTo>
                  <a:pt x="2277" y="2537"/>
                </a:lnTo>
                <a:lnTo>
                  <a:pt x="2278" y="2542"/>
                </a:lnTo>
                <a:lnTo>
                  <a:pt x="2282" y="2545"/>
                </a:lnTo>
                <a:lnTo>
                  <a:pt x="2283" y="2551"/>
                </a:lnTo>
                <a:lnTo>
                  <a:pt x="2282" y="2553"/>
                </a:lnTo>
                <a:lnTo>
                  <a:pt x="2281" y="2557"/>
                </a:lnTo>
                <a:lnTo>
                  <a:pt x="2280" y="2558"/>
                </a:lnTo>
                <a:lnTo>
                  <a:pt x="2280" y="2562"/>
                </a:lnTo>
                <a:lnTo>
                  <a:pt x="2282" y="2567"/>
                </a:lnTo>
                <a:lnTo>
                  <a:pt x="2307" y="2585"/>
                </a:lnTo>
                <a:lnTo>
                  <a:pt x="2314" y="2590"/>
                </a:lnTo>
                <a:lnTo>
                  <a:pt x="2313" y="2591"/>
                </a:lnTo>
                <a:lnTo>
                  <a:pt x="2310" y="2590"/>
                </a:lnTo>
                <a:lnTo>
                  <a:pt x="2309" y="2590"/>
                </a:lnTo>
                <a:lnTo>
                  <a:pt x="2308" y="2593"/>
                </a:lnTo>
                <a:lnTo>
                  <a:pt x="2304" y="2593"/>
                </a:lnTo>
                <a:lnTo>
                  <a:pt x="2302" y="2591"/>
                </a:lnTo>
                <a:lnTo>
                  <a:pt x="2300" y="2593"/>
                </a:lnTo>
                <a:lnTo>
                  <a:pt x="2299" y="2593"/>
                </a:lnTo>
                <a:lnTo>
                  <a:pt x="2298" y="2594"/>
                </a:lnTo>
                <a:lnTo>
                  <a:pt x="2297" y="2595"/>
                </a:lnTo>
                <a:lnTo>
                  <a:pt x="2294" y="2598"/>
                </a:lnTo>
                <a:lnTo>
                  <a:pt x="2291" y="2596"/>
                </a:lnTo>
                <a:lnTo>
                  <a:pt x="2291" y="2598"/>
                </a:lnTo>
                <a:lnTo>
                  <a:pt x="2292" y="2600"/>
                </a:lnTo>
                <a:lnTo>
                  <a:pt x="2291" y="2602"/>
                </a:lnTo>
                <a:lnTo>
                  <a:pt x="2289" y="2604"/>
                </a:lnTo>
                <a:lnTo>
                  <a:pt x="2288" y="2602"/>
                </a:lnTo>
                <a:lnTo>
                  <a:pt x="2287" y="2604"/>
                </a:lnTo>
                <a:lnTo>
                  <a:pt x="2287" y="2605"/>
                </a:lnTo>
                <a:lnTo>
                  <a:pt x="2286" y="2606"/>
                </a:lnTo>
                <a:lnTo>
                  <a:pt x="2287" y="2609"/>
                </a:lnTo>
                <a:lnTo>
                  <a:pt x="2286" y="2610"/>
                </a:lnTo>
                <a:lnTo>
                  <a:pt x="2286" y="2612"/>
                </a:lnTo>
                <a:lnTo>
                  <a:pt x="2287" y="2614"/>
                </a:lnTo>
                <a:lnTo>
                  <a:pt x="2287" y="2615"/>
                </a:lnTo>
                <a:lnTo>
                  <a:pt x="2286" y="2618"/>
                </a:lnTo>
                <a:lnTo>
                  <a:pt x="2286" y="2621"/>
                </a:lnTo>
                <a:lnTo>
                  <a:pt x="2289" y="2622"/>
                </a:lnTo>
                <a:lnTo>
                  <a:pt x="2291" y="2622"/>
                </a:lnTo>
                <a:lnTo>
                  <a:pt x="2291" y="2625"/>
                </a:lnTo>
                <a:lnTo>
                  <a:pt x="2292" y="2628"/>
                </a:lnTo>
                <a:lnTo>
                  <a:pt x="2292" y="2631"/>
                </a:lnTo>
                <a:lnTo>
                  <a:pt x="2293" y="2631"/>
                </a:lnTo>
                <a:lnTo>
                  <a:pt x="2293" y="2632"/>
                </a:lnTo>
                <a:lnTo>
                  <a:pt x="2291" y="2633"/>
                </a:lnTo>
                <a:lnTo>
                  <a:pt x="2292" y="2634"/>
                </a:lnTo>
                <a:lnTo>
                  <a:pt x="2291" y="2636"/>
                </a:lnTo>
                <a:lnTo>
                  <a:pt x="2289" y="2636"/>
                </a:lnTo>
                <a:lnTo>
                  <a:pt x="2289" y="2637"/>
                </a:lnTo>
                <a:lnTo>
                  <a:pt x="2292" y="2639"/>
                </a:lnTo>
                <a:lnTo>
                  <a:pt x="2293" y="2643"/>
                </a:lnTo>
                <a:lnTo>
                  <a:pt x="2292" y="2644"/>
                </a:lnTo>
                <a:lnTo>
                  <a:pt x="2291" y="2647"/>
                </a:lnTo>
                <a:lnTo>
                  <a:pt x="2288" y="2648"/>
                </a:lnTo>
                <a:lnTo>
                  <a:pt x="2286" y="2647"/>
                </a:lnTo>
                <a:lnTo>
                  <a:pt x="2284" y="2647"/>
                </a:lnTo>
                <a:lnTo>
                  <a:pt x="2283" y="2648"/>
                </a:lnTo>
                <a:lnTo>
                  <a:pt x="2282" y="2647"/>
                </a:lnTo>
                <a:lnTo>
                  <a:pt x="2281" y="2647"/>
                </a:lnTo>
                <a:lnTo>
                  <a:pt x="2281" y="2649"/>
                </a:lnTo>
                <a:lnTo>
                  <a:pt x="2281" y="2653"/>
                </a:lnTo>
                <a:lnTo>
                  <a:pt x="2278" y="2652"/>
                </a:lnTo>
                <a:lnTo>
                  <a:pt x="2278" y="2649"/>
                </a:lnTo>
                <a:lnTo>
                  <a:pt x="2275" y="2649"/>
                </a:lnTo>
                <a:lnTo>
                  <a:pt x="2275" y="2650"/>
                </a:lnTo>
                <a:lnTo>
                  <a:pt x="2272" y="2652"/>
                </a:lnTo>
                <a:lnTo>
                  <a:pt x="2270" y="2650"/>
                </a:lnTo>
                <a:lnTo>
                  <a:pt x="2264" y="2652"/>
                </a:lnTo>
                <a:lnTo>
                  <a:pt x="2259" y="2654"/>
                </a:lnTo>
                <a:lnTo>
                  <a:pt x="2255" y="2655"/>
                </a:lnTo>
                <a:lnTo>
                  <a:pt x="2243" y="2654"/>
                </a:lnTo>
                <a:lnTo>
                  <a:pt x="2230" y="2654"/>
                </a:lnTo>
                <a:lnTo>
                  <a:pt x="2227" y="2653"/>
                </a:lnTo>
                <a:lnTo>
                  <a:pt x="2224" y="2652"/>
                </a:lnTo>
                <a:lnTo>
                  <a:pt x="2222" y="2652"/>
                </a:lnTo>
                <a:lnTo>
                  <a:pt x="2219" y="2652"/>
                </a:lnTo>
                <a:lnTo>
                  <a:pt x="2214" y="2654"/>
                </a:lnTo>
                <a:lnTo>
                  <a:pt x="2213" y="2655"/>
                </a:lnTo>
                <a:lnTo>
                  <a:pt x="2206" y="2660"/>
                </a:lnTo>
                <a:lnTo>
                  <a:pt x="2203" y="2662"/>
                </a:lnTo>
                <a:lnTo>
                  <a:pt x="2200" y="2668"/>
                </a:lnTo>
                <a:lnTo>
                  <a:pt x="2198" y="2674"/>
                </a:lnTo>
                <a:lnTo>
                  <a:pt x="2197" y="2681"/>
                </a:lnTo>
                <a:lnTo>
                  <a:pt x="2195" y="2685"/>
                </a:lnTo>
                <a:lnTo>
                  <a:pt x="2195" y="2686"/>
                </a:lnTo>
                <a:lnTo>
                  <a:pt x="2196" y="2687"/>
                </a:lnTo>
                <a:lnTo>
                  <a:pt x="2195" y="2690"/>
                </a:lnTo>
                <a:lnTo>
                  <a:pt x="2196" y="2695"/>
                </a:lnTo>
                <a:lnTo>
                  <a:pt x="2195" y="2700"/>
                </a:lnTo>
                <a:lnTo>
                  <a:pt x="2195" y="2701"/>
                </a:lnTo>
                <a:lnTo>
                  <a:pt x="2195" y="2702"/>
                </a:lnTo>
                <a:lnTo>
                  <a:pt x="2191" y="2705"/>
                </a:lnTo>
                <a:lnTo>
                  <a:pt x="2187" y="2706"/>
                </a:lnTo>
                <a:lnTo>
                  <a:pt x="2186" y="2707"/>
                </a:lnTo>
                <a:lnTo>
                  <a:pt x="2185" y="2708"/>
                </a:lnTo>
                <a:lnTo>
                  <a:pt x="2185" y="2711"/>
                </a:lnTo>
                <a:lnTo>
                  <a:pt x="2184" y="2712"/>
                </a:lnTo>
                <a:lnTo>
                  <a:pt x="2181" y="2716"/>
                </a:lnTo>
                <a:lnTo>
                  <a:pt x="2179" y="2718"/>
                </a:lnTo>
                <a:lnTo>
                  <a:pt x="2177" y="2721"/>
                </a:lnTo>
                <a:lnTo>
                  <a:pt x="2176" y="2722"/>
                </a:lnTo>
                <a:lnTo>
                  <a:pt x="2174" y="2724"/>
                </a:lnTo>
                <a:lnTo>
                  <a:pt x="2171" y="2726"/>
                </a:lnTo>
                <a:lnTo>
                  <a:pt x="2169" y="2729"/>
                </a:lnTo>
                <a:lnTo>
                  <a:pt x="2166" y="2732"/>
                </a:lnTo>
                <a:lnTo>
                  <a:pt x="2164" y="2732"/>
                </a:lnTo>
                <a:lnTo>
                  <a:pt x="2148" y="2743"/>
                </a:lnTo>
                <a:lnTo>
                  <a:pt x="2147" y="2746"/>
                </a:lnTo>
                <a:lnTo>
                  <a:pt x="2147" y="2753"/>
                </a:lnTo>
                <a:lnTo>
                  <a:pt x="2147" y="2759"/>
                </a:lnTo>
                <a:lnTo>
                  <a:pt x="2148" y="2759"/>
                </a:lnTo>
                <a:lnTo>
                  <a:pt x="2148" y="2761"/>
                </a:lnTo>
                <a:lnTo>
                  <a:pt x="2147" y="2762"/>
                </a:lnTo>
                <a:lnTo>
                  <a:pt x="2147" y="2764"/>
                </a:lnTo>
                <a:lnTo>
                  <a:pt x="2147" y="2766"/>
                </a:lnTo>
                <a:lnTo>
                  <a:pt x="2145" y="2769"/>
                </a:lnTo>
                <a:lnTo>
                  <a:pt x="2145" y="2771"/>
                </a:lnTo>
                <a:lnTo>
                  <a:pt x="2148" y="2785"/>
                </a:lnTo>
                <a:lnTo>
                  <a:pt x="2149" y="2787"/>
                </a:lnTo>
                <a:lnTo>
                  <a:pt x="2149" y="2788"/>
                </a:lnTo>
                <a:lnTo>
                  <a:pt x="2148" y="2791"/>
                </a:lnTo>
                <a:lnTo>
                  <a:pt x="2148" y="2792"/>
                </a:lnTo>
                <a:lnTo>
                  <a:pt x="2148" y="2793"/>
                </a:lnTo>
                <a:lnTo>
                  <a:pt x="2147" y="2796"/>
                </a:lnTo>
                <a:lnTo>
                  <a:pt x="2148" y="2797"/>
                </a:lnTo>
                <a:lnTo>
                  <a:pt x="2148" y="2799"/>
                </a:lnTo>
                <a:lnTo>
                  <a:pt x="2148" y="2803"/>
                </a:lnTo>
                <a:lnTo>
                  <a:pt x="2148" y="2804"/>
                </a:lnTo>
                <a:lnTo>
                  <a:pt x="2149" y="2808"/>
                </a:lnTo>
                <a:lnTo>
                  <a:pt x="2150" y="2809"/>
                </a:lnTo>
                <a:lnTo>
                  <a:pt x="2152" y="2813"/>
                </a:lnTo>
                <a:lnTo>
                  <a:pt x="2150" y="2817"/>
                </a:lnTo>
                <a:lnTo>
                  <a:pt x="2150" y="2822"/>
                </a:lnTo>
                <a:lnTo>
                  <a:pt x="2150" y="2829"/>
                </a:lnTo>
                <a:lnTo>
                  <a:pt x="2150" y="2835"/>
                </a:lnTo>
                <a:lnTo>
                  <a:pt x="2152" y="2838"/>
                </a:lnTo>
                <a:lnTo>
                  <a:pt x="2152" y="2846"/>
                </a:lnTo>
                <a:lnTo>
                  <a:pt x="2153" y="2855"/>
                </a:lnTo>
                <a:lnTo>
                  <a:pt x="2153" y="2857"/>
                </a:lnTo>
                <a:lnTo>
                  <a:pt x="2154" y="2862"/>
                </a:lnTo>
                <a:lnTo>
                  <a:pt x="2153" y="2867"/>
                </a:lnTo>
                <a:lnTo>
                  <a:pt x="2154" y="2870"/>
                </a:lnTo>
                <a:lnTo>
                  <a:pt x="2154" y="2873"/>
                </a:lnTo>
                <a:lnTo>
                  <a:pt x="2153" y="2877"/>
                </a:lnTo>
                <a:lnTo>
                  <a:pt x="2154" y="2881"/>
                </a:lnTo>
                <a:lnTo>
                  <a:pt x="2154" y="2884"/>
                </a:lnTo>
                <a:lnTo>
                  <a:pt x="2153" y="2887"/>
                </a:lnTo>
                <a:lnTo>
                  <a:pt x="2153" y="2888"/>
                </a:lnTo>
                <a:lnTo>
                  <a:pt x="2154" y="2888"/>
                </a:lnTo>
                <a:lnTo>
                  <a:pt x="2154" y="2889"/>
                </a:lnTo>
                <a:lnTo>
                  <a:pt x="2154" y="2891"/>
                </a:lnTo>
                <a:lnTo>
                  <a:pt x="2154" y="2894"/>
                </a:lnTo>
                <a:lnTo>
                  <a:pt x="2153" y="2900"/>
                </a:lnTo>
                <a:lnTo>
                  <a:pt x="2155" y="2905"/>
                </a:lnTo>
                <a:lnTo>
                  <a:pt x="2157" y="2908"/>
                </a:lnTo>
                <a:lnTo>
                  <a:pt x="2158" y="2915"/>
                </a:lnTo>
                <a:lnTo>
                  <a:pt x="2161" y="2923"/>
                </a:lnTo>
                <a:lnTo>
                  <a:pt x="2163" y="2924"/>
                </a:lnTo>
                <a:lnTo>
                  <a:pt x="2163" y="2945"/>
                </a:lnTo>
                <a:lnTo>
                  <a:pt x="2163" y="2946"/>
                </a:lnTo>
                <a:lnTo>
                  <a:pt x="2161" y="2948"/>
                </a:lnTo>
                <a:lnTo>
                  <a:pt x="2161" y="2951"/>
                </a:lnTo>
                <a:lnTo>
                  <a:pt x="2161" y="2952"/>
                </a:lnTo>
                <a:lnTo>
                  <a:pt x="2160" y="2956"/>
                </a:lnTo>
                <a:lnTo>
                  <a:pt x="2160" y="2961"/>
                </a:lnTo>
                <a:lnTo>
                  <a:pt x="2161" y="2964"/>
                </a:lnTo>
                <a:lnTo>
                  <a:pt x="2165" y="2971"/>
                </a:lnTo>
                <a:lnTo>
                  <a:pt x="2165" y="2974"/>
                </a:lnTo>
                <a:lnTo>
                  <a:pt x="2166" y="2978"/>
                </a:lnTo>
                <a:lnTo>
                  <a:pt x="2168" y="2980"/>
                </a:lnTo>
                <a:lnTo>
                  <a:pt x="2169" y="2987"/>
                </a:lnTo>
                <a:lnTo>
                  <a:pt x="2169" y="2989"/>
                </a:lnTo>
                <a:lnTo>
                  <a:pt x="2169" y="2990"/>
                </a:lnTo>
                <a:lnTo>
                  <a:pt x="2170" y="2993"/>
                </a:lnTo>
                <a:lnTo>
                  <a:pt x="2170" y="2995"/>
                </a:lnTo>
                <a:lnTo>
                  <a:pt x="2171" y="2999"/>
                </a:lnTo>
                <a:lnTo>
                  <a:pt x="2173" y="3005"/>
                </a:lnTo>
                <a:lnTo>
                  <a:pt x="2176" y="3012"/>
                </a:lnTo>
                <a:lnTo>
                  <a:pt x="2163" y="3017"/>
                </a:lnTo>
                <a:lnTo>
                  <a:pt x="2142" y="3025"/>
                </a:lnTo>
                <a:lnTo>
                  <a:pt x="2137" y="3031"/>
                </a:lnTo>
                <a:lnTo>
                  <a:pt x="2142" y="3032"/>
                </a:lnTo>
                <a:lnTo>
                  <a:pt x="2147" y="3032"/>
                </a:lnTo>
                <a:lnTo>
                  <a:pt x="2152" y="3035"/>
                </a:lnTo>
                <a:lnTo>
                  <a:pt x="2148" y="3039"/>
                </a:lnTo>
                <a:lnTo>
                  <a:pt x="2148" y="3041"/>
                </a:lnTo>
                <a:lnTo>
                  <a:pt x="2152" y="3046"/>
                </a:lnTo>
                <a:lnTo>
                  <a:pt x="2152" y="3049"/>
                </a:lnTo>
                <a:lnTo>
                  <a:pt x="2155" y="3052"/>
                </a:lnTo>
                <a:lnTo>
                  <a:pt x="2157" y="3054"/>
                </a:lnTo>
                <a:lnTo>
                  <a:pt x="2158" y="3058"/>
                </a:lnTo>
                <a:lnTo>
                  <a:pt x="2159" y="3058"/>
                </a:lnTo>
                <a:lnTo>
                  <a:pt x="2160" y="3062"/>
                </a:lnTo>
                <a:lnTo>
                  <a:pt x="2163" y="3064"/>
                </a:lnTo>
                <a:lnTo>
                  <a:pt x="2164" y="3065"/>
                </a:lnTo>
                <a:lnTo>
                  <a:pt x="2165" y="3067"/>
                </a:lnTo>
                <a:lnTo>
                  <a:pt x="2166" y="3065"/>
                </a:lnTo>
                <a:lnTo>
                  <a:pt x="2170" y="3067"/>
                </a:lnTo>
                <a:lnTo>
                  <a:pt x="2173" y="3069"/>
                </a:lnTo>
                <a:lnTo>
                  <a:pt x="2174" y="3070"/>
                </a:lnTo>
                <a:lnTo>
                  <a:pt x="2174" y="3069"/>
                </a:lnTo>
                <a:lnTo>
                  <a:pt x="2179" y="3075"/>
                </a:lnTo>
                <a:lnTo>
                  <a:pt x="2182" y="3070"/>
                </a:lnTo>
                <a:lnTo>
                  <a:pt x="2187" y="3075"/>
                </a:lnTo>
                <a:lnTo>
                  <a:pt x="2186" y="3075"/>
                </a:lnTo>
                <a:lnTo>
                  <a:pt x="2186" y="3076"/>
                </a:lnTo>
                <a:lnTo>
                  <a:pt x="2196" y="3079"/>
                </a:lnTo>
                <a:lnTo>
                  <a:pt x="2197" y="3080"/>
                </a:lnTo>
                <a:lnTo>
                  <a:pt x="2198" y="3079"/>
                </a:lnTo>
                <a:lnTo>
                  <a:pt x="2196" y="3060"/>
                </a:lnTo>
                <a:lnTo>
                  <a:pt x="2216" y="3067"/>
                </a:lnTo>
                <a:lnTo>
                  <a:pt x="2219" y="3079"/>
                </a:lnTo>
                <a:lnTo>
                  <a:pt x="2233" y="3070"/>
                </a:lnTo>
                <a:lnTo>
                  <a:pt x="2230" y="3068"/>
                </a:lnTo>
                <a:lnTo>
                  <a:pt x="2229" y="3068"/>
                </a:lnTo>
                <a:lnTo>
                  <a:pt x="2228" y="3064"/>
                </a:lnTo>
                <a:lnTo>
                  <a:pt x="2228" y="3062"/>
                </a:lnTo>
                <a:lnTo>
                  <a:pt x="2250" y="3053"/>
                </a:lnTo>
                <a:lnTo>
                  <a:pt x="2249" y="3049"/>
                </a:lnTo>
                <a:lnTo>
                  <a:pt x="2246" y="3047"/>
                </a:lnTo>
                <a:lnTo>
                  <a:pt x="2245" y="3046"/>
                </a:lnTo>
                <a:lnTo>
                  <a:pt x="2241" y="3041"/>
                </a:lnTo>
                <a:lnTo>
                  <a:pt x="2239" y="3038"/>
                </a:lnTo>
                <a:lnTo>
                  <a:pt x="2238" y="3036"/>
                </a:lnTo>
                <a:lnTo>
                  <a:pt x="2237" y="3035"/>
                </a:lnTo>
                <a:lnTo>
                  <a:pt x="2246" y="3028"/>
                </a:lnTo>
                <a:lnTo>
                  <a:pt x="2246" y="3026"/>
                </a:lnTo>
                <a:lnTo>
                  <a:pt x="2250" y="3023"/>
                </a:lnTo>
                <a:lnTo>
                  <a:pt x="2251" y="3021"/>
                </a:lnTo>
                <a:lnTo>
                  <a:pt x="2251" y="3020"/>
                </a:lnTo>
                <a:lnTo>
                  <a:pt x="2252" y="3020"/>
                </a:lnTo>
                <a:lnTo>
                  <a:pt x="2254" y="3017"/>
                </a:lnTo>
                <a:lnTo>
                  <a:pt x="2255" y="3016"/>
                </a:lnTo>
                <a:lnTo>
                  <a:pt x="2260" y="3016"/>
                </a:lnTo>
                <a:lnTo>
                  <a:pt x="2262" y="3016"/>
                </a:lnTo>
                <a:lnTo>
                  <a:pt x="2266" y="3015"/>
                </a:lnTo>
                <a:lnTo>
                  <a:pt x="2273" y="3014"/>
                </a:lnTo>
                <a:lnTo>
                  <a:pt x="2277" y="3015"/>
                </a:lnTo>
                <a:lnTo>
                  <a:pt x="2278" y="3014"/>
                </a:lnTo>
                <a:lnTo>
                  <a:pt x="2280" y="3015"/>
                </a:lnTo>
                <a:lnTo>
                  <a:pt x="2278" y="3017"/>
                </a:lnTo>
                <a:lnTo>
                  <a:pt x="2280" y="3021"/>
                </a:lnTo>
                <a:lnTo>
                  <a:pt x="2280" y="3022"/>
                </a:lnTo>
                <a:lnTo>
                  <a:pt x="2281" y="3025"/>
                </a:lnTo>
                <a:lnTo>
                  <a:pt x="2277" y="3026"/>
                </a:lnTo>
                <a:lnTo>
                  <a:pt x="2276" y="3027"/>
                </a:lnTo>
                <a:lnTo>
                  <a:pt x="2272" y="3031"/>
                </a:lnTo>
                <a:lnTo>
                  <a:pt x="2268" y="3035"/>
                </a:lnTo>
                <a:lnTo>
                  <a:pt x="2268" y="3036"/>
                </a:lnTo>
                <a:lnTo>
                  <a:pt x="2270" y="3037"/>
                </a:lnTo>
                <a:lnTo>
                  <a:pt x="2270" y="3039"/>
                </a:lnTo>
                <a:lnTo>
                  <a:pt x="2271" y="3042"/>
                </a:lnTo>
                <a:lnTo>
                  <a:pt x="2270" y="3043"/>
                </a:lnTo>
                <a:lnTo>
                  <a:pt x="2270" y="3047"/>
                </a:lnTo>
                <a:lnTo>
                  <a:pt x="2273" y="3049"/>
                </a:lnTo>
                <a:lnTo>
                  <a:pt x="2276" y="3053"/>
                </a:lnTo>
                <a:lnTo>
                  <a:pt x="2277" y="3054"/>
                </a:lnTo>
                <a:lnTo>
                  <a:pt x="2280" y="3057"/>
                </a:lnTo>
                <a:lnTo>
                  <a:pt x="2280" y="3058"/>
                </a:lnTo>
                <a:lnTo>
                  <a:pt x="2283" y="3063"/>
                </a:lnTo>
                <a:lnTo>
                  <a:pt x="2287" y="3064"/>
                </a:lnTo>
                <a:lnTo>
                  <a:pt x="2287" y="3067"/>
                </a:lnTo>
                <a:lnTo>
                  <a:pt x="2284" y="3068"/>
                </a:lnTo>
                <a:lnTo>
                  <a:pt x="2283" y="3068"/>
                </a:lnTo>
                <a:lnTo>
                  <a:pt x="2282" y="3078"/>
                </a:lnTo>
                <a:lnTo>
                  <a:pt x="2281" y="3078"/>
                </a:lnTo>
                <a:lnTo>
                  <a:pt x="2281" y="3080"/>
                </a:lnTo>
                <a:lnTo>
                  <a:pt x="2280" y="3083"/>
                </a:lnTo>
                <a:lnTo>
                  <a:pt x="2280" y="3085"/>
                </a:lnTo>
                <a:lnTo>
                  <a:pt x="2283" y="3084"/>
                </a:lnTo>
                <a:lnTo>
                  <a:pt x="2286" y="3086"/>
                </a:lnTo>
                <a:lnTo>
                  <a:pt x="2287" y="3089"/>
                </a:lnTo>
                <a:lnTo>
                  <a:pt x="2287" y="3091"/>
                </a:lnTo>
                <a:lnTo>
                  <a:pt x="2286" y="3091"/>
                </a:lnTo>
                <a:lnTo>
                  <a:pt x="2283" y="3092"/>
                </a:lnTo>
                <a:lnTo>
                  <a:pt x="2283" y="3094"/>
                </a:lnTo>
                <a:lnTo>
                  <a:pt x="2282" y="3101"/>
                </a:lnTo>
                <a:lnTo>
                  <a:pt x="2283" y="3105"/>
                </a:lnTo>
                <a:lnTo>
                  <a:pt x="2286" y="3106"/>
                </a:lnTo>
                <a:lnTo>
                  <a:pt x="2288" y="3107"/>
                </a:lnTo>
                <a:lnTo>
                  <a:pt x="2289" y="3110"/>
                </a:lnTo>
                <a:lnTo>
                  <a:pt x="2291" y="3111"/>
                </a:lnTo>
                <a:lnTo>
                  <a:pt x="2292" y="3113"/>
                </a:lnTo>
                <a:lnTo>
                  <a:pt x="2293" y="3113"/>
                </a:lnTo>
                <a:lnTo>
                  <a:pt x="2292" y="3115"/>
                </a:lnTo>
                <a:lnTo>
                  <a:pt x="2293" y="3116"/>
                </a:lnTo>
                <a:lnTo>
                  <a:pt x="2293" y="3118"/>
                </a:lnTo>
                <a:lnTo>
                  <a:pt x="2293" y="3123"/>
                </a:lnTo>
                <a:lnTo>
                  <a:pt x="2292" y="3126"/>
                </a:lnTo>
                <a:lnTo>
                  <a:pt x="2294" y="3129"/>
                </a:lnTo>
                <a:lnTo>
                  <a:pt x="2287" y="3139"/>
                </a:lnTo>
                <a:lnTo>
                  <a:pt x="2291" y="3145"/>
                </a:lnTo>
                <a:lnTo>
                  <a:pt x="2291" y="3149"/>
                </a:lnTo>
                <a:lnTo>
                  <a:pt x="2291" y="3150"/>
                </a:lnTo>
                <a:lnTo>
                  <a:pt x="2293" y="3153"/>
                </a:lnTo>
                <a:lnTo>
                  <a:pt x="2293" y="3156"/>
                </a:lnTo>
                <a:lnTo>
                  <a:pt x="2292" y="3159"/>
                </a:lnTo>
                <a:lnTo>
                  <a:pt x="2293" y="3159"/>
                </a:lnTo>
                <a:lnTo>
                  <a:pt x="2294" y="3158"/>
                </a:lnTo>
                <a:lnTo>
                  <a:pt x="2296" y="3158"/>
                </a:lnTo>
                <a:lnTo>
                  <a:pt x="2298" y="3158"/>
                </a:lnTo>
                <a:lnTo>
                  <a:pt x="2298" y="3156"/>
                </a:lnTo>
                <a:lnTo>
                  <a:pt x="2303" y="3156"/>
                </a:lnTo>
                <a:lnTo>
                  <a:pt x="2304" y="3159"/>
                </a:lnTo>
                <a:lnTo>
                  <a:pt x="2303" y="3160"/>
                </a:lnTo>
                <a:lnTo>
                  <a:pt x="2314" y="3174"/>
                </a:lnTo>
                <a:lnTo>
                  <a:pt x="2315" y="3177"/>
                </a:lnTo>
                <a:lnTo>
                  <a:pt x="2318" y="3192"/>
                </a:lnTo>
                <a:lnTo>
                  <a:pt x="2321" y="3190"/>
                </a:lnTo>
                <a:lnTo>
                  <a:pt x="2326" y="3190"/>
                </a:lnTo>
                <a:lnTo>
                  <a:pt x="2345" y="3200"/>
                </a:lnTo>
                <a:lnTo>
                  <a:pt x="2345" y="3206"/>
                </a:lnTo>
                <a:lnTo>
                  <a:pt x="2345" y="3208"/>
                </a:lnTo>
                <a:lnTo>
                  <a:pt x="2346" y="3212"/>
                </a:lnTo>
                <a:lnTo>
                  <a:pt x="2346" y="3217"/>
                </a:lnTo>
                <a:lnTo>
                  <a:pt x="2351" y="3219"/>
                </a:lnTo>
                <a:lnTo>
                  <a:pt x="2358" y="3225"/>
                </a:lnTo>
                <a:lnTo>
                  <a:pt x="2358" y="3227"/>
                </a:lnTo>
                <a:lnTo>
                  <a:pt x="2358" y="3230"/>
                </a:lnTo>
                <a:lnTo>
                  <a:pt x="2358" y="3232"/>
                </a:lnTo>
                <a:lnTo>
                  <a:pt x="2360" y="3233"/>
                </a:lnTo>
                <a:lnTo>
                  <a:pt x="2355" y="3240"/>
                </a:lnTo>
                <a:lnTo>
                  <a:pt x="2352" y="3241"/>
                </a:lnTo>
                <a:lnTo>
                  <a:pt x="2352" y="3243"/>
                </a:lnTo>
                <a:lnTo>
                  <a:pt x="2352" y="3244"/>
                </a:lnTo>
                <a:lnTo>
                  <a:pt x="2350" y="3246"/>
                </a:lnTo>
                <a:lnTo>
                  <a:pt x="2347" y="3248"/>
                </a:lnTo>
                <a:lnTo>
                  <a:pt x="2342" y="3254"/>
                </a:lnTo>
                <a:lnTo>
                  <a:pt x="2334" y="3256"/>
                </a:lnTo>
                <a:lnTo>
                  <a:pt x="2332" y="3257"/>
                </a:lnTo>
                <a:lnTo>
                  <a:pt x="2330" y="3259"/>
                </a:lnTo>
                <a:lnTo>
                  <a:pt x="2328" y="3259"/>
                </a:lnTo>
                <a:lnTo>
                  <a:pt x="2325" y="3259"/>
                </a:lnTo>
                <a:lnTo>
                  <a:pt x="2320" y="3260"/>
                </a:lnTo>
                <a:lnTo>
                  <a:pt x="2304" y="3260"/>
                </a:lnTo>
                <a:lnTo>
                  <a:pt x="2282" y="3271"/>
                </a:lnTo>
                <a:lnTo>
                  <a:pt x="2255" y="3283"/>
                </a:lnTo>
                <a:lnTo>
                  <a:pt x="2256" y="3284"/>
                </a:lnTo>
                <a:lnTo>
                  <a:pt x="2259" y="3284"/>
                </a:lnTo>
                <a:lnTo>
                  <a:pt x="2261" y="3287"/>
                </a:lnTo>
                <a:lnTo>
                  <a:pt x="2266" y="3287"/>
                </a:lnTo>
                <a:lnTo>
                  <a:pt x="2271" y="3292"/>
                </a:lnTo>
                <a:lnTo>
                  <a:pt x="2272" y="3292"/>
                </a:lnTo>
                <a:lnTo>
                  <a:pt x="2273" y="3292"/>
                </a:lnTo>
                <a:lnTo>
                  <a:pt x="2275" y="3292"/>
                </a:lnTo>
                <a:lnTo>
                  <a:pt x="2273" y="3297"/>
                </a:lnTo>
                <a:lnTo>
                  <a:pt x="2275" y="3298"/>
                </a:lnTo>
                <a:lnTo>
                  <a:pt x="2278" y="3303"/>
                </a:lnTo>
                <a:lnTo>
                  <a:pt x="2283" y="3305"/>
                </a:lnTo>
                <a:lnTo>
                  <a:pt x="2288" y="3308"/>
                </a:lnTo>
                <a:lnTo>
                  <a:pt x="2289" y="3312"/>
                </a:lnTo>
                <a:lnTo>
                  <a:pt x="2284" y="3314"/>
                </a:lnTo>
                <a:lnTo>
                  <a:pt x="2281" y="3325"/>
                </a:lnTo>
                <a:lnTo>
                  <a:pt x="2276" y="3335"/>
                </a:lnTo>
                <a:lnTo>
                  <a:pt x="2273" y="3337"/>
                </a:lnTo>
                <a:lnTo>
                  <a:pt x="2273" y="3353"/>
                </a:lnTo>
                <a:lnTo>
                  <a:pt x="2272" y="3357"/>
                </a:lnTo>
                <a:lnTo>
                  <a:pt x="2273" y="3367"/>
                </a:lnTo>
                <a:lnTo>
                  <a:pt x="2273" y="3379"/>
                </a:lnTo>
                <a:lnTo>
                  <a:pt x="2276" y="3383"/>
                </a:lnTo>
                <a:lnTo>
                  <a:pt x="2276" y="3385"/>
                </a:lnTo>
                <a:lnTo>
                  <a:pt x="2276" y="3387"/>
                </a:lnTo>
                <a:lnTo>
                  <a:pt x="2278" y="3389"/>
                </a:lnTo>
                <a:lnTo>
                  <a:pt x="2281" y="3390"/>
                </a:lnTo>
                <a:lnTo>
                  <a:pt x="2282" y="3393"/>
                </a:lnTo>
                <a:lnTo>
                  <a:pt x="2282" y="3394"/>
                </a:lnTo>
                <a:lnTo>
                  <a:pt x="2283" y="3395"/>
                </a:lnTo>
                <a:lnTo>
                  <a:pt x="2284" y="3397"/>
                </a:lnTo>
                <a:lnTo>
                  <a:pt x="2284" y="3400"/>
                </a:lnTo>
                <a:lnTo>
                  <a:pt x="2287" y="3405"/>
                </a:lnTo>
                <a:lnTo>
                  <a:pt x="2288" y="3405"/>
                </a:lnTo>
                <a:lnTo>
                  <a:pt x="2289" y="3406"/>
                </a:lnTo>
                <a:lnTo>
                  <a:pt x="2289" y="3408"/>
                </a:lnTo>
                <a:lnTo>
                  <a:pt x="2289" y="3409"/>
                </a:lnTo>
                <a:lnTo>
                  <a:pt x="2294" y="3414"/>
                </a:lnTo>
                <a:lnTo>
                  <a:pt x="2302" y="3416"/>
                </a:lnTo>
                <a:lnTo>
                  <a:pt x="2305" y="3419"/>
                </a:lnTo>
                <a:lnTo>
                  <a:pt x="2308" y="3417"/>
                </a:lnTo>
                <a:lnTo>
                  <a:pt x="2318" y="3417"/>
                </a:lnTo>
                <a:lnTo>
                  <a:pt x="2319" y="3419"/>
                </a:lnTo>
                <a:lnTo>
                  <a:pt x="2321" y="3420"/>
                </a:lnTo>
                <a:lnTo>
                  <a:pt x="2323" y="3420"/>
                </a:lnTo>
                <a:lnTo>
                  <a:pt x="2326" y="3417"/>
                </a:lnTo>
                <a:lnTo>
                  <a:pt x="2328" y="3417"/>
                </a:lnTo>
                <a:lnTo>
                  <a:pt x="2329" y="3417"/>
                </a:lnTo>
                <a:lnTo>
                  <a:pt x="2330" y="3417"/>
                </a:lnTo>
                <a:lnTo>
                  <a:pt x="2331" y="3417"/>
                </a:lnTo>
                <a:lnTo>
                  <a:pt x="2334" y="3417"/>
                </a:lnTo>
                <a:lnTo>
                  <a:pt x="2335" y="3416"/>
                </a:lnTo>
                <a:lnTo>
                  <a:pt x="2334" y="3415"/>
                </a:lnTo>
                <a:lnTo>
                  <a:pt x="2334" y="3414"/>
                </a:lnTo>
                <a:lnTo>
                  <a:pt x="2336" y="3413"/>
                </a:lnTo>
                <a:lnTo>
                  <a:pt x="2336" y="3411"/>
                </a:lnTo>
                <a:lnTo>
                  <a:pt x="2335" y="3408"/>
                </a:lnTo>
                <a:lnTo>
                  <a:pt x="2335" y="3405"/>
                </a:lnTo>
                <a:lnTo>
                  <a:pt x="2335" y="3404"/>
                </a:lnTo>
                <a:lnTo>
                  <a:pt x="2337" y="3403"/>
                </a:lnTo>
                <a:lnTo>
                  <a:pt x="2344" y="3404"/>
                </a:lnTo>
                <a:lnTo>
                  <a:pt x="2342" y="3401"/>
                </a:lnTo>
                <a:lnTo>
                  <a:pt x="2340" y="3398"/>
                </a:lnTo>
                <a:lnTo>
                  <a:pt x="2342" y="3395"/>
                </a:lnTo>
                <a:lnTo>
                  <a:pt x="2341" y="3394"/>
                </a:lnTo>
                <a:lnTo>
                  <a:pt x="2335" y="3389"/>
                </a:lnTo>
                <a:lnTo>
                  <a:pt x="2341" y="3382"/>
                </a:lnTo>
                <a:lnTo>
                  <a:pt x="2342" y="3381"/>
                </a:lnTo>
                <a:lnTo>
                  <a:pt x="2341" y="3379"/>
                </a:lnTo>
                <a:lnTo>
                  <a:pt x="2352" y="3378"/>
                </a:lnTo>
                <a:lnTo>
                  <a:pt x="2356" y="3379"/>
                </a:lnTo>
                <a:lnTo>
                  <a:pt x="2361" y="3381"/>
                </a:lnTo>
                <a:lnTo>
                  <a:pt x="2367" y="3381"/>
                </a:lnTo>
                <a:lnTo>
                  <a:pt x="2371" y="3383"/>
                </a:lnTo>
                <a:lnTo>
                  <a:pt x="2373" y="3377"/>
                </a:lnTo>
                <a:lnTo>
                  <a:pt x="2380" y="3368"/>
                </a:lnTo>
                <a:lnTo>
                  <a:pt x="2380" y="3366"/>
                </a:lnTo>
                <a:lnTo>
                  <a:pt x="2384" y="3358"/>
                </a:lnTo>
                <a:lnTo>
                  <a:pt x="2385" y="3351"/>
                </a:lnTo>
                <a:lnTo>
                  <a:pt x="2394" y="3340"/>
                </a:lnTo>
                <a:lnTo>
                  <a:pt x="2400" y="3335"/>
                </a:lnTo>
                <a:lnTo>
                  <a:pt x="2404" y="3332"/>
                </a:lnTo>
                <a:lnTo>
                  <a:pt x="2409" y="3332"/>
                </a:lnTo>
                <a:lnTo>
                  <a:pt x="2412" y="3331"/>
                </a:lnTo>
                <a:lnTo>
                  <a:pt x="2416" y="3331"/>
                </a:lnTo>
                <a:lnTo>
                  <a:pt x="2415" y="3329"/>
                </a:lnTo>
                <a:lnTo>
                  <a:pt x="2411" y="3324"/>
                </a:lnTo>
                <a:lnTo>
                  <a:pt x="2410" y="3323"/>
                </a:lnTo>
                <a:lnTo>
                  <a:pt x="2414" y="3319"/>
                </a:lnTo>
                <a:lnTo>
                  <a:pt x="2415" y="3318"/>
                </a:lnTo>
                <a:lnTo>
                  <a:pt x="2414" y="3315"/>
                </a:lnTo>
                <a:lnTo>
                  <a:pt x="2417" y="3314"/>
                </a:lnTo>
                <a:lnTo>
                  <a:pt x="2424" y="3308"/>
                </a:lnTo>
                <a:lnTo>
                  <a:pt x="2426" y="3308"/>
                </a:lnTo>
                <a:lnTo>
                  <a:pt x="2427" y="3316"/>
                </a:lnTo>
                <a:lnTo>
                  <a:pt x="2426" y="3321"/>
                </a:lnTo>
                <a:lnTo>
                  <a:pt x="2425" y="3324"/>
                </a:lnTo>
                <a:lnTo>
                  <a:pt x="2422" y="3325"/>
                </a:lnTo>
                <a:lnTo>
                  <a:pt x="2425" y="3326"/>
                </a:lnTo>
                <a:lnTo>
                  <a:pt x="2427" y="3329"/>
                </a:lnTo>
                <a:lnTo>
                  <a:pt x="2431" y="3329"/>
                </a:lnTo>
                <a:lnTo>
                  <a:pt x="2436" y="3330"/>
                </a:lnTo>
                <a:lnTo>
                  <a:pt x="2441" y="3334"/>
                </a:lnTo>
                <a:lnTo>
                  <a:pt x="2443" y="3336"/>
                </a:lnTo>
                <a:lnTo>
                  <a:pt x="2444" y="3336"/>
                </a:lnTo>
                <a:lnTo>
                  <a:pt x="2451" y="3341"/>
                </a:lnTo>
                <a:lnTo>
                  <a:pt x="2452" y="3345"/>
                </a:lnTo>
                <a:lnTo>
                  <a:pt x="2456" y="3342"/>
                </a:lnTo>
                <a:lnTo>
                  <a:pt x="2462" y="3340"/>
                </a:lnTo>
                <a:lnTo>
                  <a:pt x="2464" y="3340"/>
                </a:lnTo>
                <a:lnTo>
                  <a:pt x="2465" y="3341"/>
                </a:lnTo>
                <a:lnTo>
                  <a:pt x="2469" y="3342"/>
                </a:lnTo>
                <a:lnTo>
                  <a:pt x="2473" y="3345"/>
                </a:lnTo>
                <a:lnTo>
                  <a:pt x="2480" y="3349"/>
                </a:lnTo>
                <a:lnTo>
                  <a:pt x="2481" y="3351"/>
                </a:lnTo>
                <a:lnTo>
                  <a:pt x="2483" y="3350"/>
                </a:lnTo>
                <a:lnTo>
                  <a:pt x="2486" y="3346"/>
                </a:lnTo>
                <a:lnTo>
                  <a:pt x="2490" y="3342"/>
                </a:lnTo>
                <a:lnTo>
                  <a:pt x="2491" y="3342"/>
                </a:lnTo>
                <a:lnTo>
                  <a:pt x="2494" y="3342"/>
                </a:lnTo>
                <a:lnTo>
                  <a:pt x="2497" y="3342"/>
                </a:lnTo>
                <a:lnTo>
                  <a:pt x="2499" y="3345"/>
                </a:lnTo>
                <a:lnTo>
                  <a:pt x="2505" y="3340"/>
                </a:lnTo>
                <a:lnTo>
                  <a:pt x="2510" y="3344"/>
                </a:lnTo>
                <a:lnTo>
                  <a:pt x="2511" y="3346"/>
                </a:lnTo>
                <a:lnTo>
                  <a:pt x="2513" y="3347"/>
                </a:lnTo>
                <a:lnTo>
                  <a:pt x="2516" y="3346"/>
                </a:lnTo>
                <a:lnTo>
                  <a:pt x="2520" y="3346"/>
                </a:lnTo>
                <a:lnTo>
                  <a:pt x="2521" y="3347"/>
                </a:lnTo>
                <a:lnTo>
                  <a:pt x="2523" y="3347"/>
                </a:lnTo>
                <a:lnTo>
                  <a:pt x="2524" y="3349"/>
                </a:lnTo>
                <a:lnTo>
                  <a:pt x="2527" y="3347"/>
                </a:lnTo>
                <a:lnTo>
                  <a:pt x="2528" y="3349"/>
                </a:lnTo>
                <a:lnTo>
                  <a:pt x="2533" y="3350"/>
                </a:lnTo>
                <a:lnTo>
                  <a:pt x="2536" y="3351"/>
                </a:lnTo>
                <a:lnTo>
                  <a:pt x="2539" y="3351"/>
                </a:lnTo>
                <a:lnTo>
                  <a:pt x="2540" y="3352"/>
                </a:lnTo>
                <a:lnTo>
                  <a:pt x="2545" y="3351"/>
                </a:lnTo>
                <a:lnTo>
                  <a:pt x="2547" y="3351"/>
                </a:lnTo>
                <a:lnTo>
                  <a:pt x="2548" y="3351"/>
                </a:lnTo>
                <a:lnTo>
                  <a:pt x="2549" y="3351"/>
                </a:lnTo>
                <a:lnTo>
                  <a:pt x="2551" y="3350"/>
                </a:lnTo>
                <a:lnTo>
                  <a:pt x="2555" y="3351"/>
                </a:lnTo>
                <a:lnTo>
                  <a:pt x="2555" y="3352"/>
                </a:lnTo>
                <a:lnTo>
                  <a:pt x="2558" y="3356"/>
                </a:lnTo>
                <a:lnTo>
                  <a:pt x="2556" y="3358"/>
                </a:lnTo>
                <a:lnTo>
                  <a:pt x="2555" y="3361"/>
                </a:lnTo>
                <a:lnTo>
                  <a:pt x="2551" y="3362"/>
                </a:lnTo>
                <a:lnTo>
                  <a:pt x="2549" y="3366"/>
                </a:lnTo>
                <a:lnTo>
                  <a:pt x="2548" y="3367"/>
                </a:lnTo>
                <a:lnTo>
                  <a:pt x="2547" y="3371"/>
                </a:lnTo>
                <a:lnTo>
                  <a:pt x="2544" y="3374"/>
                </a:lnTo>
                <a:lnTo>
                  <a:pt x="2545" y="3381"/>
                </a:lnTo>
                <a:lnTo>
                  <a:pt x="2547" y="3379"/>
                </a:lnTo>
                <a:lnTo>
                  <a:pt x="2548" y="3381"/>
                </a:lnTo>
                <a:lnTo>
                  <a:pt x="2547" y="3383"/>
                </a:lnTo>
                <a:lnTo>
                  <a:pt x="2545" y="3388"/>
                </a:lnTo>
                <a:lnTo>
                  <a:pt x="2547" y="3390"/>
                </a:lnTo>
                <a:lnTo>
                  <a:pt x="2547" y="3393"/>
                </a:lnTo>
                <a:lnTo>
                  <a:pt x="2550" y="3397"/>
                </a:lnTo>
                <a:lnTo>
                  <a:pt x="2553" y="3392"/>
                </a:lnTo>
                <a:lnTo>
                  <a:pt x="2555" y="3387"/>
                </a:lnTo>
                <a:lnTo>
                  <a:pt x="2556" y="3385"/>
                </a:lnTo>
                <a:lnTo>
                  <a:pt x="2556" y="3378"/>
                </a:lnTo>
                <a:lnTo>
                  <a:pt x="2558" y="3374"/>
                </a:lnTo>
                <a:lnTo>
                  <a:pt x="2559" y="3374"/>
                </a:lnTo>
                <a:lnTo>
                  <a:pt x="2561" y="3374"/>
                </a:lnTo>
                <a:lnTo>
                  <a:pt x="2565" y="3373"/>
                </a:lnTo>
                <a:lnTo>
                  <a:pt x="2566" y="3372"/>
                </a:lnTo>
                <a:lnTo>
                  <a:pt x="2565" y="3371"/>
                </a:lnTo>
                <a:lnTo>
                  <a:pt x="2565" y="3368"/>
                </a:lnTo>
                <a:lnTo>
                  <a:pt x="2566" y="3366"/>
                </a:lnTo>
                <a:lnTo>
                  <a:pt x="2570" y="3365"/>
                </a:lnTo>
                <a:lnTo>
                  <a:pt x="2571" y="3362"/>
                </a:lnTo>
                <a:lnTo>
                  <a:pt x="2575" y="3362"/>
                </a:lnTo>
                <a:lnTo>
                  <a:pt x="2577" y="3362"/>
                </a:lnTo>
                <a:lnTo>
                  <a:pt x="2579" y="3362"/>
                </a:lnTo>
                <a:lnTo>
                  <a:pt x="2581" y="3363"/>
                </a:lnTo>
                <a:lnTo>
                  <a:pt x="2583" y="3363"/>
                </a:lnTo>
                <a:lnTo>
                  <a:pt x="2585" y="3365"/>
                </a:lnTo>
                <a:lnTo>
                  <a:pt x="2588" y="3365"/>
                </a:lnTo>
                <a:lnTo>
                  <a:pt x="2597" y="3360"/>
                </a:lnTo>
                <a:lnTo>
                  <a:pt x="2627" y="3363"/>
                </a:lnTo>
                <a:lnTo>
                  <a:pt x="2627" y="3362"/>
                </a:lnTo>
                <a:lnTo>
                  <a:pt x="2645" y="3356"/>
                </a:lnTo>
                <a:lnTo>
                  <a:pt x="2651" y="3352"/>
                </a:lnTo>
                <a:lnTo>
                  <a:pt x="2655" y="3358"/>
                </a:lnTo>
                <a:lnTo>
                  <a:pt x="2667" y="3367"/>
                </a:lnTo>
                <a:lnTo>
                  <a:pt x="2673" y="3376"/>
                </a:lnTo>
                <a:lnTo>
                  <a:pt x="2673" y="3377"/>
                </a:lnTo>
                <a:lnTo>
                  <a:pt x="2672" y="3379"/>
                </a:lnTo>
                <a:lnTo>
                  <a:pt x="2670" y="3381"/>
                </a:lnTo>
                <a:lnTo>
                  <a:pt x="2668" y="3381"/>
                </a:lnTo>
                <a:lnTo>
                  <a:pt x="2666" y="3383"/>
                </a:lnTo>
                <a:lnTo>
                  <a:pt x="2663" y="3383"/>
                </a:lnTo>
                <a:lnTo>
                  <a:pt x="2662" y="3383"/>
                </a:lnTo>
                <a:lnTo>
                  <a:pt x="2661" y="3388"/>
                </a:lnTo>
                <a:lnTo>
                  <a:pt x="2659" y="3389"/>
                </a:lnTo>
                <a:lnTo>
                  <a:pt x="2657" y="3389"/>
                </a:lnTo>
                <a:lnTo>
                  <a:pt x="2657" y="3393"/>
                </a:lnTo>
                <a:lnTo>
                  <a:pt x="2656" y="3395"/>
                </a:lnTo>
                <a:lnTo>
                  <a:pt x="2656" y="3394"/>
                </a:lnTo>
                <a:lnTo>
                  <a:pt x="2656" y="3395"/>
                </a:lnTo>
                <a:lnTo>
                  <a:pt x="2655" y="3398"/>
                </a:lnTo>
                <a:lnTo>
                  <a:pt x="2654" y="3398"/>
                </a:lnTo>
                <a:lnTo>
                  <a:pt x="2654" y="3403"/>
                </a:lnTo>
                <a:lnTo>
                  <a:pt x="2655" y="3406"/>
                </a:lnTo>
                <a:lnTo>
                  <a:pt x="2655" y="3410"/>
                </a:lnTo>
                <a:lnTo>
                  <a:pt x="2656" y="3413"/>
                </a:lnTo>
                <a:lnTo>
                  <a:pt x="2657" y="3415"/>
                </a:lnTo>
                <a:lnTo>
                  <a:pt x="2659" y="3417"/>
                </a:lnTo>
                <a:lnTo>
                  <a:pt x="2656" y="3425"/>
                </a:lnTo>
                <a:lnTo>
                  <a:pt x="2655" y="3429"/>
                </a:lnTo>
                <a:lnTo>
                  <a:pt x="2652" y="3427"/>
                </a:lnTo>
                <a:lnTo>
                  <a:pt x="2652" y="3432"/>
                </a:lnTo>
                <a:lnTo>
                  <a:pt x="2654" y="3436"/>
                </a:lnTo>
                <a:lnTo>
                  <a:pt x="2647" y="3436"/>
                </a:lnTo>
                <a:lnTo>
                  <a:pt x="2643" y="3437"/>
                </a:lnTo>
                <a:lnTo>
                  <a:pt x="2640" y="3440"/>
                </a:lnTo>
                <a:lnTo>
                  <a:pt x="2638" y="3442"/>
                </a:lnTo>
                <a:lnTo>
                  <a:pt x="2636" y="3448"/>
                </a:lnTo>
                <a:lnTo>
                  <a:pt x="2629" y="3454"/>
                </a:lnTo>
                <a:lnTo>
                  <a:pt x="2627" y="3452"/>
                </a:lnTo>
                <a:lnTo>
                  <a:pt x="2625" y="3452"/>
                </a:lnTo>
                <a:lnTo>
                  <a:pt x="2623" y="3453"/>
                </a:lnTo>
                <a:lnTo>
                  <a:pt x="2618" y="3453"/>
                </a:lnTo>
                <a:lnTo>
                  <a:pt x="2617" y="3453"/>
                </a:lnTo>
                <a:lnTo>
                  <a:pt x="2615" y="3456"/>
                </a:lnTo>
                <a:lnTo>
                  <a:pt x="2618" y="3463"/>
                </a:lnTo>
                <a:lnTo>
                  <a:pt x="2615" y="3470"/>
                </a:lnTo>
                <a:lnTo>
                  <a:pt x="2614" y="3475"/>
                </a:lnTo>
                <a:lnTo>
                  <a:pt x="2614" y="3477"/>
                </a:lnTo>
                <a:lnTo>
                  <a:pt x="2615" y="3478"/>
                </a:lnTo>
                <a:lnTo>
                  <a:pt x="2618" y="3485"/>
                </a:lnTo>
                <a:lnTo>
                  <a:pt x="2618" y="3496"/>
                </a:lnTo>
                <a:lnTo>
                  <a:pt x="2614" y="3504"/>
                </a:lnTo>
                <a:lnTo>
                  <a:pt x="2617" y="3505"/>
                </a:lnTo>
                <a:lnTo>
                  <a:pt x="2617" y="3504"/>
                </a:lnTo>
                <a:lnTo>
                  <a:pt x="2619" y="3505"/>
                </a:lnTo>
                <a:lnTo>
                  <a:pt x="2623" y="3505"/>
                </a:lnTo>
                <a:lnTo>
                  <a:pt x="2624" y="3506"/>
                </a:lnTo>
                <a:lnTo>
                  <a:pt x="2634" y="3501"/>
                </a:lnTo>
                <a:lnTo>
                  <a:pt x="2636" y="3499"/>
                </a:lnTo>
                <a:lnTo>
                  <a:pt x="2643" y="3497"/>
                </a:lnTo>
                <a:lnTo>
                  <a:pt x="2647" y="3494"/>
                </a:lnTo>
                <a:lnTo>
                  <a:pt x="2650" y="3491"/>
                </a:lnTo>
                <a:lnTo>
                  <a:pt x="2652" y="3490"/>
                </a:lnTo>
                <a:lnTo>
                  <a:pt x="2655" y="3488"/>
                </a:lnTo>
                <a:lnTo>
                  <a:pt x="2668" y="3478"/>
                </a:lnTo>
                <a:lnTo>
                  <a:pt x="2675" y="3485"/>
                </a:lnTo>
                <a:lnTo>
                  <a:pt x="2673" y="3485"/>
                </a:lnTo>
                <a:lnTo>
                  <a:pt x="2682" y="3504"/>
                </a:lnTo>
                <a:lnTo>
                  <a:pt x="2682" y="3506"/>
                </a:lnTo>
                <a:lnTo>
                  <a:pt x="2684" y="3507"/>
                </a:lnTo>
                <a:lnTo>
                  <a:pt x="2687" y="3515"/>
                </a:lnTo>
                <a:lnTo>
                  <a:pt x="2688" y="3516"/>
                </a:lnTo>
                <a:lnTo>
                  <a:pt x="2682" y="3522"/>
                </a:lnTo>
                <a:lnTo>
                  <a:pt x="2679" y="3528"/>
                </a:lnTo>
                <a:lnTo>
                  <a:pt x="2679" y="3531"/>
                </a:lnTo>
                <a:lnTo>
                  <a:pt x="2681" y="3532"/>
                </a:lnTo>
                <a:lnTo>
                  <a:pt x="2682" y="3534"/>
                </a:lnTo>
                <a:lnTo>
                  <a:pt x="2686" y="3538"/>
                </a:lnTo>
                <a:lnTo>
                  <a:pt x="2686" y="3539"/>
                </a:lnTo>
                <a:lnTo>
                  <a:pt x="2687" y="3543"/>
                </a:lnTo>
                <a:lnTo>
                  <a:pt x="2683" y="3554"/>
                </a:lnTo>
                <a:lnTo>
                  <a:pt x="2683" y="3555"/>
                </a:lnTo>
                <a:lnTo>
                  <a:pt x="2686" y="3555"/>
                </a:lnTo>
                <a:lnTo>
                  <a:pt x="2691" y="3554"/>
                </a:lnTo>
                <a:lnTo>
                  <a:pt x="2688" y="3550"/>
                </a:lnTo>
                <a:lnTo>
                  <a:pt x="2693" y="3550"/>
                </a:lnTo>
                <a:lnTo>
                  <a:pt x="2691" y="3548"/>
                </a:lnTo>
                <a:lnTo>
                  <a:pt x="2693" y="3543"/>
                </a:lnTo>
                <a:lnTo>
                  <a:pt x="2697" y="3543"/>
                </a:lnTo>
                <a:lnTo>
                  <a:pt x="2698" y="3542"/>
                </a:lnTo>
                <a:lnTo>
                  <a:pt x="2702" y="3538"/>
                </a:lnTo>
                <a:lnTo>
                  <a:pt x="2703" y="3538"/>
                </a:lnTo>
                <a:lnTo>
                  <a:pt x="2703" y="3536"/>
                </a:lnTo>
                <a:lnTo>
                  <a:pt x="2707" y="3533"/>
                </a:lnTo>
                <a:lnTo>
                  <a:pt x="2710" y="3531"/>
                </a:lnTo>
                <a:lnTo>
                  <a:pt x="2715" y="3528"/>
                </a:lnTo>
                <a:lnTo>
                  <a:pt x="2718" y="3528"/>
                </a:lnTo>
                <a:lnTo>
                  <a:pt x="2724" y="3526"/>
                </a:lnTo>
                <a:lnTo>
                  <a:pt x="2727" y="3527"/>
                </a:lnTo>
                <a:lnTo>
                  <a:pt x="2731" y="3527"/>
                </a:lnTo>
                <a:lnTo>
                  <a:pt x="2734" y="3526"/>
                </a:lnTo>
                <a:lnTo>
                  <a:pt x="2761" y="3516"/>
                </a:lnTo>
                <a:lnTo>
                  <a:pt x="2762" y="3517"/>
                </a:lnTo>
                <a:lnTo>
                  <a:pt x="2764" y="3518"/>
                </a:lnTo>
                <a:lnTo>
                  <a:pt x="2767" y="3517"/>
                </a:lnTo>
                <a:lnTo>
                  <a:pt x="2768" y="3520"/>
                </a:lnTo>
                <a:lnTo>
                  <a:pt x="2772" y="3518"/>
                </a:lnTo>
                <a:lnTo>
                  <a:pt x="2773" y="3517"/>
                </a:lnTo>
                <a:lnTo>
                  <a:pt x="2775" y="3520"/>
                </a:lnTo>
                <a:lnTo>
                  <a:pt x="2774" y="3521"/>
                </a:lnTo>
                <a:lnTo>
                  <a:pt x="2771" y="3522"/>
                </a:lnTo>
                <a:lnTo>
                  <a:pt x="2768" y="3523"/>
                </a:lnTo>
                <a:lnTo>
                  <a:pt x="2763" y="3531"/>
                </a:lnTo>
                <a:lnTo>
                  <a:pt x="2761" y="3533"/>
                </a:lnTo>
                <a:lnTo>
                  <a:pt x="2772" y="3539"/>
                </a:lnTo>
                <a:lnTo>
                  <a:pt x="2780" y="3545"/>
                </a:lnTo>
                <a:lnTo>
                  <a:pt x="2803" y="3559"/>
                </a:lnTo>
                <a:lnTo>
                  <a:pt x="2795" y="3568"/>
                </a:lnTo>
                <a:lnTo>
                  <a:pt x="2789" y="3569"/>
                </a:lnTo>
                <a:lnTo>
                  <a:pt x="2788" y="3568"/>
                </a:lnTo>
                <a:lnTo>
                  <a:pt x="2789" y="3568"/>
                </a:lnTo>
                <a:lnTo>
                  <a:pt x="2794" y="3566"/>
                </a:lnTo>
                <a:lnTo>
                  <a:pt x="2800" y="3560"/>
                </a:lnTo>
                <a:lnTo>
                  <a:pt x="2800" y="3559"/>
                </a:lnTo>
                <a:lnTo>
                  <a:pt x="2788" y="3552"/>
                </a:lnTo>
                <a:lnTo>
                  <a:pt x="2784" y="3557"/>
                </a:lnTo>
                <a:lnTo>
                  <a:pt x="2784" y="3558"/>
                </a:lnTo>
                <a:lnTo>
                  <a:pt x="2785" y="3558"/>
                </a:lnTo>
                <a:lnTo>
                  <a:pt x="2784" y="3558"/>
                </a:lnTo>
                <a:lnTo>
                  <a:pt x="2784" y="3559"/>
                </a:lnTo>
                <a:lnTo>
                  <a:pt x="2785" y="3559"/>
                </a:lnTo>
                <a:lnTo>
                  <a:pt x="2791" y="3563"/>
                </a:lnTo>
                <a:lnTo>
                  <a:pt x="2791" y="3564"/>
                </a:lnTo>
                <a:lnTo>
                  <a:pt x="2790" y="3564"/>
                </a:lnTo>
                <a:lnTo>
                  <a:pt x="2784" y="3560"/>
                </a:lnTo>
                <a:lnTo>
                  <a:pt x="2780" y="3560"/>
                </a:lnTo>
                <a:lnTo>
                  <a:pt x="2780" y="3559"/>
                </a:lnTo>
                <a:lnTo>
                  <a:pt x="2778" y="3559"/>
                </a:lnTo>
                <a:lnTo>
                  <a:pt x="2777" y="3559"/>
                </a:lnTo>
                <a:lnTo>
                  <a:pt x="2774" y="3561"/>
                </a:lnTo>
                <a:lnTo>
                  <a:pt x="2772" y="3565"/>
                </a:lnTo>
                <a:lnTo>
                  <a:pt x="2772" y="3566"/>
                </a:lnTo>
                <a:lnTo>
                  <a:pt x="2772" y="3568"/>
                </a:lnTo>
                <a:lnTo>
                  <a:pt x="2773" y="3569"/>
                </a:lnTo>
                <a:lnTo>
                  <a:pt x="2774" y="3569"/>
                </a:lnTo>
                <a:lnTo>
                  <a:pt x="2774" y="3568"/>
                </a:lnTo>
                <a:lnTo>
                  <a:pt x="2774" y="3569"/>
                </a:lnTo>
                <a:lnTo>
                  <a:pt x="2772" y="3571"/>
                </a:lnTo>
                <a:lnTo>
                  <a:pt x="2772" y="3573"/>
                </a:lnTo>
                <a:lnTo>
                  <a:pt x="2772" y="3574"/>
                </a:lnTo>
                <a:lnTo>
                  <a:pt x="2771" y="3575"/>
                </a:lnTo>
                <a:lnTo>
                  <a:pt x="2769" y="3575"/>
                </a:lnTo>
                <a:lnTo>
                  <a:pt x="2769" y="3576"/>
                </a:lnTo>
                <a:lnTo>
                  <a:pt x="2769" y="3577"/>
                </a:lnTo>
                <a:lnTo>
                  <a:pt x="2768" y="3577"/>
                </a:lnTo>
                <a:lnTo>
                  <a:pt x="2767" y="3580"/>
                </a:lnTo>
                <a:lnTo>
                  <a:pt x="2764" y="3580"/>
                </a:lnTo>
                <a:lnTo>
                  <a:pt x="2764" y="3581"/>
                </a:lnTo>
                <a:lnTo>
                  <a:pt x="2763" y="3580"/>
                </a:lnTo>
                <a:lnTo>
                  <a:pt x="2763" y="3581"/>
                </a:lnTo>
                <a:lnTo>
                  <a:pt x="2762" y="3581"/>
                </a:lnTo>
                <a:lnTo>
                  <a:pt x="2759" y="3581"/>
                </a:lnTo>
                <a:lnTo>
                  <a:pt x="2759" y="3582"/>
                </a:lnTo>
                <a:lnTo>
                  <a:pt x="2758" y="3582"/>
                </a:lnTo>
                <a:lnTo>
                  <a:pt x="2757" y="3584"/>
                </a:lnTo>
                <a:lnTo>
                  <a:pt x="2755" y="3584"/>
                </a:lnTo>
                <a:lnTo>
                  <a:pt x="2755" y="3586"/>
                </a:lnTo>
                <a:lnTo>
                  <a:pt x="2753" y="3587"/>
                </a:lnTo>
                <a:lnTo>
                  <a:pt x="2752" y="3589"/>
                </a:lnTo>
                <a:lnTo>
                  <a:pt x="2750" y="3590"/>
                </a:lnTo>
                <a:lnTo>
                  <a:pt x="2750" y="3591"/>
                </a:lnTo>
                <a:lnTo>
                  <a:pt x="2751" y="3591"/>
                </a:lnTo>
                <a:lnTo>
                  <a:pt x="2750" y="3591"/>
                </a:lnTo>
                <a:lnTo>
                  <a:pt x="2751" y="3592"/>
                </a:lnTo>
                <a:lnTo>
                  <a:pt x="2753" y="3592"/>
                </a:lnTo>
                <a:lnTo>
                  <a:pt x="2755" y="3593"/>
                </a:lnTo>
                <a:lnTo>
                  <a:pt x="2753" y="3595"/>
                </a:lnTo>
                <a:lnTo>
                  <a:pt x="2753" y="3596"/>
                </a:lnTo>
                <a:lnTo>
                  <a:pt x="2751" y="3596"/>
                </a:lnTo>
                <a:lnTo>
                  <a:pt x="2751" y="3597"/>
                </a:lnTo>
                <a:lnTo>
                  <a:pt x="2750" y="3596"/>
                </a:lnTo>
                <a:lnTo>
                  <a:pt x="2750" y="3595"/>
                </a:lnTo>
                <a:lnTo>
                  <a:pt x="2747" y="3595"/>
                </a:lnTo>
                <a:lnTo>
                  <a:pt x="2746" y="3592"/>
                </a:lnTo>
                <a:lnTo>
                  <a:pt x="2746" y="3591"/>
                </a:lnTo>
                <a:lnTo>
                  <a:pt x="2746" y="3590"/>
                </a:lnTo>
                <a:lnTo>
                  <a:pt x="2745" y="3590"/>
                </a:lnTo>
                <a:lnTo>
                  <a:pt x="2742" y="3589"/>
                </a:lnTo>
                <a:lnTo>
                  <a:pt x="2741" y="3587"/>
                </a:lnTo>
                <a:lnTo>
                  <a:pt x="2740" y="3587"/>
                </a:lnTo>
                <a:lnTo>
                  <a:pt x="2739" y="3586"/>
                </a:lnTo>
                <a:lnTo>
                  <a:pt x="2739" y="3585"/>
                </a:lnTo>
                <a:lnTo>
                  <a:pt x="2736" y="3585"/>
                </a:lnTo>
                <a:lnTo>
                  <a:pt x="2735" y="3584"/>
                </a:lnTo>
                <a:lnTo>
                  <a:pt x="2735" y="3585"/>
                </a:lnTo>
                <a:lnTo>
                  <a:pt x="2734" y="3584"/>
                </a:lnTo>
                <a:lnTo>
                  <a:pt x="2732" y="3585"/>
                </a:lnTo>
                <a:lnTo>
                  <a:pt x="2732" y="3584"/>
                </a:lnTo>
                <a:lnTo>
                  <a:pt x="2731" y="3584"/>
                </a:lnTo>
                <a:lnTo>
                  <a:pt x="2730" y="3584"/>
                </a:lnTo>
                <a:lnTo>
                  <a:pt x="2729" y="3584"/>
                </a:lnTo>
                <a:lnTo>
                  <a:pt x="2727" y="3584"/>
                </a:lnTo>
                <a:lnTo>
                  <a:pt x="2727" y="3585"/>
                </a:lnTo>
                <a:lnTo>
                  <a:pt x="2727" y="3584"/>
                </a:lnTo>
                <a:lnTo>
                  <a:pt x="2726" y="3585"/>
                </a:lnTo>
                <a:lnTo>
                  <a:pt x="2725" y="3586"/>
                </a:lnTo>
                <a:lnTo>
                  <a:pt x="2726" y="3587"/>
                </a:lnTo>
                <a:lnTo>
                  <a:pt x="2725" y="3589"/>
                </a:lnTo>
                <a:lnTo>
                  <a:pt x="2724" y="3590"/>
                </a:lnTo>
                <a:lnTo>
                  <a:pt x="2725" y="3590"/>
                </a:lnTo>
                <a:lnTo>
                  <a:pt x="2725" y="3591"/>
                </a:lnTo>
                <a:lnTo>
                  <a:pt x="2724" y="3591"/>
                </a:lnTo>
                <a:lnTo>
                  <a:pt x="2724" y="3592"/>
                </a:lnTo>
                <a:lnTo>
                  <a:pt x="2724" y="3593"/>
                </a:lnTo>
                <a:lnTo>
                  <a:pt x="2723" y="3595"/>
                </a:lnTo>
                <a:lnTo>
                  <a:pt x="2723" y="3596"/>
                </a:lnTo>
                <a:lnTo>
                  <a:pt x="2723" y="3597"/>
                </a:lnTo>
                <a:lnTo>
                  <a:pt x="2720" y="3595"/>
                </a:lnTo>
                <a:lnTo>
                  <a:pt x="2721" y="3592"/>
                </a:lnTo>
                <a:lnTo>
                  <a:pt x="2719" y="3593"/>
                </a:lnTo>
                <a:lnTo>
                  <a:pt x="2718" y="3592"/>
                </a:lnTo>
                <a:lnTo>
                  <a:pt x="2716" y="3592"/>
                </a:lnTo>
                <a:lnTo>
                  <a:pt x="2715" y="3593"/>
                </a:lnTo>
                <a:lnTo>
                  <a:pt x="2714" y="3595"/>
                </a:lnTo>
                <a:lnTo>
                  <a:pt x="2713" y="3595"/>
                </a:lnTo>
                <a:lnTo>
                  <a:pt x="2711" y="3595"/>
                </a:lnTo>
                <a:lnTo>
                  <a:pt x="2709" y="3595"/>
                </a:lnTo>
                <a:lnTo>
                  <a:pt x="2708" y="3595"/>
                </a:lnTo>
                <a:lnTo>
                  <a:pt x="2708" y="3596"/>
                </a:lnTo>
                <a:lnTo>
                  <a:pt x="2707" y="3595"/>
                </a:lnTo>
                <a:lnTo>
                  <a:pt x="2707" y="3593"/>
                </a:lnTo>
                <a:lnTo>
                  <a:pt x="2707" y="3592"/>
                </a:lnTo>
                <a:lnTo>
                  <a:pt x="2705" y="3592"/>
                </a:lnTo>
                <a:lnTo>
                  <a:pt x="2704" y="3592"/>
                </a:lnTo>
                <a:lnTo>
                  <a:pt x="2704" y="3593"/>
                </a:lnTo>
                <a:lnTo>
                  <a:pt x="2702" y="3593"/>
                </a:lnTo>
                <a:lnTo>
                  <a:pt x="2702" y="3592"/>
                </a:lnTo>
                <a:lnTo>
                  <a:pt x="2700" y="3592"/>
                </a:lnTo>
                <a:lnTo>
                  <a:pt x="2700" y="3591"/>
                </a:lnTo>
                <a:lnTo>
                  <a:pt x="2699" y="3590"/>
                </a:lnTo>
                <a:lnTo>
                  <a:pt x="2699" y="3591"/>
                </a:lnTo>
                <a:lnTo>
                  <a:pt x="2698" y="3591"/>
                </a:lnTo>
                <a:lnTo>
                  <a:pt x="2694" y="3592"/>
                </a:lnTo>
                <a:lnTo>
                  <a:pt x="2695" y="3592"/>
                </a:lnTo>
                <a:lnTo>
                  <a:pt x="2694" y="3593"/>
                </a:lnTo>
                <a:lnTo>
                  <a:pt x="2693" y="3592"/>
                </a:lnTo>
                <a:lnTo>
                  <a:pt x="2694" y="3592"/>
                </a:lnTo>
                <a:lnTo>
                  <a:pt x="2692" y="3592"/>
                </a:lnTo>
                <a:lnTo>
                  <a:pt x="2691" y="3592"/>
                </a:lnTo>
                <a:lnTo>
                  <a:pt x="2688" y="3593"/>
                </a:lnTo>
                <a:lnTo>
                  <a:pt x="2688" y="3592"/>
                </a:lnTo>
                <a:lnTo>
                  <a:pt x="2687" y="3593"/>
                </a:lnTo>
                <a:lnTo>
                  <a:pt x="2684" y="3595"/>
                </a:lnTo>
                <a:lnTo>
                  <a:pt x="2684" y="3596"/>
                </a:lnTo>
                <a:lnTo>
                  <a:pt x="2681" y="3597"/>
                </a:lnTo>
                <a:lnTo>
                  <a:pt x="2679" y="3597"/>
                </a:lnTo>
                <a:lnTo>
                  <a:pt x="2679" y="3596"/>
                </a:lnTo>
                <a:lnTo>
                  <a:pt x="2679" y="3593"/>
                </a:lnTo>
                <a:lnTo>
                  <a:pt x="2681" y="3593"/>
                </a:lnTo>
                <a:lnTo>
                  <a:pt x="2679" y="3593"/>
                </a:lnTo>
                <a:lnTo>
                  <a:pt x="2681" y="3592"/>
                </a:lnTo>
                <a:lnTo>
                  <a:pt x="2682" y="3591"/>
                </a:lnTo>
                <a:lnTo>
                  <a:pt x="2683" y="3590"/>
                </a:lnTo>
                <a:lnTo>
                  <a:pt x="2683" y="3589"/>
                </a:lnTo>
                <a:lnTo>
                  <a:pt x="2683" y="3587"/>
                </a:lnTo>
                <a:lnTo>
                  <a:pt x="2686" y="3586"/>
                </a:lnTo>
                <a:lnTo>
                  <a:pt x="2686" y="3585"/>
                </a:lnTo>
                <a:lnTo>
                  <a:pt x="2686" y="3584"/>
                </a:lnTo>
                <a:lnTo>
                  <a:pt x="2686" y="3582"/>
                </a:lnTo>
                <a:lnTo>
                  <a:pt x="2684" y="3579"/>
                </a:lnTo>
                <a:lnTo>
                  <a:pt x="2681" y="3575"/>
                </a:lnTo>
                <a:lnTo>
                  <a:pt x="2679" y="3574"/>
                </a:lnTo>
                <a:lnTo>
                  <a:pt x="2678" y="3575"/>
                </a:lnTo>
                <a:lnTo>
                  <a:pt x="2678" y="3574"/>
                </a:lnTo>
                <a:lnTo>
                  <a:pt x="2677" y="3575"/>
                </a:lnTo>
                <a:lnTo>
                  <a:pt x="2676" y="3575"/>
                </a:lnTo>
                <a:lnTo>
                  <a:pt x="2675" y="3576"/>
                </a:lnTo>
                <a:lnTo>
                  <a:pt x="2673" y="3576"/>
                </a:lnTo>
                <a:lnTo>
                  <a:pt x="2672" y="3576"/>
                </a:lnTo>
                <a:lnTo>
                  <a:pt x="2671" y="3576"/>
                </a:lnTo>
                <a:lnTo>
                  <a:pt x="2670" y="3579"/>
                </a:lnTo>
                <a:lnTo>
                  <a:pt x="2666" y="3579"/>
                </a:lnTo>
                <a:lnTo>
                  <a:pt x="2665" y="3579"/>
                </a:lnTo>
                <a:lnTo>
                  <a:pt x="2663" y="3579"/>
                </a:lnTo>
                <a:lnTo>
                  <a:pt x="2663" y="3577"/>
                </a:lnTo>
                <a:lnTo>
                  <a:pt x="2662" y="3577"/>
                </a:lnTo>
                <a:lnTo>
                  <a:pt x="2657" y="3577"/>
                </a:lnTo>
                <a:lnTo>
                  <a:pt x="2656" y="3577"/>
                </a:lnTo>
                <a:lnTo>
                  <a:pt x="2656" y="3579"/>
                </a:lnTo>
                <a:lnTo>
                  <a:pt x="2655" y="3577"/>
                </a:lnTo>
                <a:lnTo>
                  <a:pt x="2654" y="3579"/>
                </a:lnTo>
                <a:lnTo>
                  <a:pt x="2654" y="3580"/>
                </a:lnTo>
                <a:lnTo>
                  <a:pt x="2651" y="3580"/>
                </a:lnTo>
                <a:lnTo>
                  <a:pt x="2651" y="3581"/>
                </a:lnTo>
                <a:lnTo>
                  <a:pt x="2649" y="3580"/>
                </a:lnTo>
                <a:lnTo>
                  <a:pt x="2646" y="3582"/>
                </a:lnTo>
                <a:lnTo>
                  <a:pt x="2645" y="3584"/>
                </a:lnTo>
                <a:lnTo>
                  <a:pt x="2646" y="3586"/>
                </a:lnTo>
                <a:lnTo>
                  <a:pt x="2645" y="3586"/>
                </a:lnTo>
                <a:lnTo>
                  <a:pt x="2645" y="3587"/>
                </a:lnTo>
                <a:lnTo>
                  <a:pt x="2644" y="3586"/>
                </a:lnTo>
                <a:lnTo>
                  <a:pt x="2643" y="3587"/>
                </a:lnTo>
                <a:lnTo>
                  <a:pt x="2644" y="3589"/>
                </a:lnTo>
                <a:lnTo>
                  <a:pt x="2643" y="3589"/>
                </a:lnTo>
                <a:lnTo>
                  <a:pt x="2643" y="3590"/>
                </a:lnTo>
                <a:lnTo>
                  <a:pt x="2640" y="3589"/>
                </a:lnTo>
                <a:lnTo>
                  <a:pt x="2641" y="3589"/>
                </a:lnTo>
                <a:lnTo>
                  <a:pt x="2640" y="3589"/>
                </a:lnTo>
                <a:lnTo>
                  <a:pt x="2639" y="3589"/>
                </a:lnTo>
                <a:lnTo>
                  <a:pt x="2639" y="3590"/>
                </a:lnTo>
                <a:lnTo>
                  <a:pt x="2638" y="3590"/>
                </a:lnTo>
                <a:lnTo>
                  <a:pt x="2638" y="3591"/>
                </a:lnTo>
                <a:lnTo>
                  <a:pt x="2636" y="3591"/>
                </a:lnTo>
                <a:lnTo>
                  <a:pt x="2634" y="3592"/>
                </a:lnTo>
                <a:lnTo>
                  <a:pt x="2634" y="3593"/>
                </a:lnTo>
                <a:lnTo>
                  <a:pt x="2633" y="3595"/>
                </a:lnTo>
                <a:lnTo>
                  <a:pt x="2631" y="3593"/>
                </a:lnTo>
                <a:lnTo>
                  <a:pt x="2631" y="3595"/>
                </a:lnTo>
                <a:lnTo>
                  <a:pt x="2630" y="3595"/>
                </a:lnTo>
                <a:lnTo>
                  <a:pt x="2630" y="3596"/>
                </a:lnTo>
                <a:lnTo>
                  <a:pt x="2629" y="3596"/>
                </a:lnTo>
                <a:lnTo>
                  <a:pt x="2629" y="3597"/>
                </a:lnTo>
                <a:lnTo>
                  <a:pt x="2627" y="3598"/>
                </a:lnTo>
                <a:lnTo>
                  <a:pt x="2625" y="3598"/>
                </a:lnTo>
                <a:lnTo>
                  <a:pt x="2624" y="3600"/>
                </a:lnTo>
                <a:lnTo>
                  <a:pt x="2623" y="3601"/>
                </a:lnTo>
                <a:lnTo>
                  <a:pt x="2622" y="3603"/>
                </a:lnTo>
                <a:lnTo>
                  <a:pt x="2620" y="3606"/>
                </a:lnTo>
                <a:lnTo>
                  <a:pt x="2623" y="3608"/>
                </a:lnTo>
                <a:lnTo>
                  <a:pt x="2622" y="3610"/>
                </a:lnTo>
                <a:lnTo>
                  <a:pt x="2620" y="3610"/>
                </a:lnTo>
                <a:lnTo>
                  <a:pt x="2619" y="3610"/>
                </a:lnTo>
                <a:lnTo>
                  <a:pt x="2617" y="3608"/>
                </a:lnTo>
                <a:lnTo>
                  <a:pt x="2613" y="3608"/>
                </a:lnTo>
                <a:lnTo>
                  <a:pt x="2613" y="3607"/>
                </a:lnTo>
                <a:lnTo>
                  <a:pt x="2611" y="3607"/>
                </a:lnTo>
                <a:lnTo>
                  <a:pt x="2609" y="3605"/>
                </a:lnTo>
                <a:lnTo>
                  <a:pt x="2606" y="3603"/>
                </a:lnTo>
                <a:lnTo>
                  <a:pt x="2604" y="3602"/>
                </a:lnTo>
                <a:lnTo>
                  <a:pt x="2602" y="3601"/>
                </a:lnTo>
                <a:lnTo>
                  <a:pt x="2601" y="3601"/>
                </a:lnTo>
                <a:lnTo>
                  <a:pt x="2601" y="3600"/>
                </a:lnTo>
                <a:lnTo>
                  <a:pt x="2599" y="3598"/>
                </a:lnTo>
                <a:lnTo>
                  <a:pt x="2599" y="3600"/>
                </a:lnTo>
                <a:lnTo>
                  <a:pt x="2599" y="3598"/>
                </a:lnTo>
                <a:lnTo>
                  <a:pt x="2598" y="3598"/>
                </a:lnTo>
                <a:lnTo>
                  <a:pt x="2597" y="3598"/>
                </a:lnTo>
                <a:lnTo>
                  <a:pt x="2597" y="3597"/>
                </a:lnTo>
                <a:lnTo>
                  <a:pt x="2596" y="3597"/>
                </a:lnTo>
                <a:lnTo>
                  <a:pt x="2593" y="3596"/>
                </a:lnTo>
                <a:lnTo>
                  <a:pt x="2592" y="3596"/>
                </a:lnTo>
                <a:lnTo>
                  <a:pt x="2591" y="3596"/>
                </a:lnTo>
                <a:lnTo>
                  <a:pt x="2590" y="3597"/>
                </a:lnTo>
                <a:lnTo>
                  <a:pt x="2588" y="3597"/>
                </a:lnTo>
                <a:lnTo>
                  <a:pt x="2586" y="3595"/>
                </a:lnTo>
                <a:lnTo>
                  <a:pt x="2586" y="3593"/>
                </a:lnTo>
                <a:lnTo>
                  <a:pt x="2585" y="3593"/>
                </a:lnTo>
                <a:lnTo>
                  <a:pt x="2583" y="3591"/>
                </a:lnTo>
                <a:lnTo>
                  <a:pt x="2582" y="3590"/>
                </a:lnTo>
                <a:lnTo>
                  <a:pt x="2581" y="3589"/>
                </a:lnTo>
                <a:lnTo>
                  <a:pt x="2577" y="3586"/>
                </a:lnTo>
                <a:lnTo>
                  <a:pt x="2574" y="3586"/>
                </a:lnTo>
                <a:lnTo>
                  <a:pt x="2569" y="3587"/>
                </a:lnTo>
                <a:lnTo>
                  <a:pt x="2567" y="3587"/>
                </a:lnTo>
                <a:lnTo>
                  <a:pt x="2567" y="3589"/>
                </a:lnTo>
                <a:lnTo>
                  <a:pt x="2567" y="3587"/>
                </a:lnTo>
                <a:lnTo>
                  <a:pt x="2565" y="3586"/>
                </a:lnTo>
                <a:lnTo>
                  <a:pt x="2563" y="3585"/>
                </a:lnTo>
                <a:lnTo>
                  <a:pt x="2563" y="3586"/>
                </a:lnTo>
                <a:lnTo>
                  <a:pt x="2561" y="3585"/>
                </a:lnTo>
                <a:lnTo>
                  <a:pt x="2558" y="3585"/>
                </a:lnTo>
                <a:lnTo>
                  <a:pt x="2555" y="3586"/>
                </a:lnTo>
                <a:lnTo>
                  <a:pt x="2553" y="3587"/>
                </a:lnTo>
                <a:lnTo>
                  <a:pt x="2550" y="3590"/>
                </a:lnTo>
                <a:lnTo>
                  <a:pt x="2549" y="3590"/>
                </a:lnTo>
                <a:lnTo>
                  <a:pt x="2548" y="3591"/>
                </a:lnTo>
                <a:lnTo>
                  <a:pt x="2543" y="3593"/>
                </a:lnTo>
                <a:lnTo>
                  <a:pt x="2540" y="3595"/>
                </a:lnTo>
                <a:lnTo>
                  <a:pt x="2526" y="3610"/>
                </a:lnTo>
                <a:lnTo>
                  <a:pt x="2522" y="3614"/>
                </a:lnTo>
                <a:lnTo>
                  <a:pt x="2522" y="3616"/>
                </a:lnTo>
                <a:lnTo>
                  <a:pt x="2522" y="3618"/>
                </a:lnTo>
                <a:lnTo>
                  <a:pt x="2523" y="3618"/>
                </a:lnTo>
                <a:lnTo>
                  <a:pt x="2523" y="3619"/>
                </a:lnTo>
                <a:lnTo>
                  <a:pt x="2521" y="3619"/>
                </a:lnTo>
                <a:lnTo>
                  <a:pt x="2521" y="3621"/>
                </a:lnTo>
                <a:lnTo>
                  <a:pt x="2521" y="3622"/>
                </a:lnTo>
                <a:lnTo>
                  <a:pt x="2523" y="3623"/>
                </a:lnTo>
                <a:lnTo>
                  <a:pt x="2524" y="3622"/>
                </a:lnTo>
                <a:lnTo>
                  <a:pt x="2524" y="3619"/>
                </a:lnTo>
                <a:lnTo>
                  <a:pt x="2526" y="3619"/>
                </a:lnTo>
                <a:lnTo>
                  <a:pt x="2526" y="3621"/>
                </a:lnTo>
                <a:lnTo>
                  <a:pt x="2523" y="3624"/>
                </a:lnTo>
                <a:lnTo>
                  <a:pt x="2524" y="3627"/>
                </a:lnTo>
                <a:lnTo>
                  <a:pt x="2523" y="3628"/>
                </a:lnTo>
                <a:lnTo>
                  <a:pt x="2522" y="3629"/>
                </a:lnTo>
                <a:lnTo>
                  <a:pt x="2522" y="3630"/>
                </a:lnTo>
                <a:lnTo>
                  <a:pt x="2518" y="3632"/>
                </a:lnTo>
                <a:lnTo>
                  <a:pt x="2517" y="3632"/>
                </a:lnTo>
                <a:lnTo>
                  <a:pt x="2515" y="3633"/>
                </a:lnTo>
                <a:lnTo>
                  <a:pt x="2513" y="3634"/>
                </a:lnTo>
                <a:lnTo>
                  <a:pt x="2512" y="3635"/>
                </a:lnTo>
                <a:lnTo>
                  <a:pt x="2510" y="3635"/>
                </a:lnTo>
                <a:lnTo>
                  <a:pt x="2510" y="3637"/>
                </a:lnTo>
                <a:lnTo>
                  <a:pt x="2507" y="3635"/>
                </a:lnTo>
                <a:lnTo>
                  <a:pt x="2506" y="3637"/>
                </a:lnTo>
                <a:lnTo>
                  <a:pt x="2502" y="3637"/>
                </a:lnTo>
                <a:lnTo>
                  <a:pt x="2500" y="3637"/>
                </a:lnTo>
                <a:lnTo>
                  <a:pt x="2499" y="3639"/>
                </a:lnTo>
                <a:lnTo>
                  <a:pt x="2495" y="3640"/>
                </a:lnTo>
                <a:lnTo>
                  <a:pt x="2494" y="3640"/>
                </a:lnTo>
                <a:lnTo>
                  <a:pt x="2489" y="3639"/>
                </a:lnTo>
                <a:lnTo>
                  <a:pt x="2486" y="3640"/>
                </a:lnTo>
                <a:lnTo>
                  <a:pt x="2485" y="3642"/>
                </a:lnTo>
                <a:lnTo>
                  <a:pt x="2483" y="3643"/>
                </a:lnTo>
                <a:lnTo>
                  <a:pt x="2481" y="3645"/>
                </a:lnTo>
                <a:lnTo>
                  <a:pt x="2480" y="3645"/>
                </a:lnTo>
                <a:lnTo>
                  <a:pt x="2478" y="3646"/>
                </a:lnTo>
                <a:lnTo>
                  <a:pt x="2476" y="3649"/>
                </a:lnTo>
                <a:lnTo>
                  <a:pt x="2476" y="3651"/>
                </a:lnTo>
                <a:lnTo>
                  <a:pt x="2475" y="3650"/>
                </a:lnTo>
                <a:lnTo>
                  <a:pt x="2475" y="3649"/>
                </a:lnTo>
                <a:lnTo>
                  <a:pt x="2473" y="3649"/>
                </a:lnTo>
                <a:lnTo>
                  <a:pt x="2470" y="3650"/>
                </a:lnTo>
                <a:lnTo>
                  <a:pt x="2468" y="3653"/>
                </a:lnTo>
                <a:lnTo>
                  <a:pt x="2468" y="3655"/>
                </a:lnTo>
                <a:lnTo>
                  <a:pt x="2468" y="3656"/>
                </a:lnTo>
                <a:lnTo>
                  <a:pt x="2472" y="3658"/>
                </a:lnTo>
                <a:lnTo>
                  <a:pt x="2474" y="3658"/>
                </a:lnTo>
                <a:lnTo>
                  <a:pt x="2475" y="3661"/>
                </a:lnTo>
                <a:lnTo>
                  <a:pt x="2472" y="3674"/>
                </a:lnTo>
                <a:lnTo>
                  <a:pt x="2470" y="3678"/>
                </a:lnTo>
                <a:lnTo>
                  <a:pt x="2469" y="3677"/>
                </a:lnTo>
                <a:lnTo>
                  <a:pt x="2468" y="3677"/>
                </a:lnTo>
                <a:lnTo>
                  <a:pt x="2469" y="3676"/>
                </a:lnTo>
                <a:lnTo>
                  <a:pt x="2470" y="3677"/>
                </a:lnTo>
                <a:lnTo>
                  <a:pt x="2473" y="3666"/>
                </a:lnTo>
                <a:lnTo>
                  <a:pt x="2473" y="3665"/>
                </a:lnTo>
                <a:lnTo>
                  <a:pt x="2473" y="3664"/>
                </a:lnTo>
                <a:lnTo>
                  <a:pt x="2474" y="3662"/>
                </a:lnTo>
                <a:lnTo>
                  <a:pt x="2470" y="3661"/>
                </a:lnTo>
                <a:lnTo>
                  <a:pt x="2469" y="3661"/>
                </a:lnTo>
                <a:lnTo>
                  <a:pt x="2468" y="3661"/>
                </a:lnTo>
                <a:lnTo>
                  <a:pt x="2465" y="3660"/>
                </a:lnTo>
                <a:lnTo>
                  <a:pt x="2462" y="3659"/>
                </a:lnTo>
                <a:lnTo>
                  <a:pt x="2459" y="3669"/>
                </a:lnTo>
                <a:lnTo>
                  <a:pt x="2463" y="3670"/>
                </a:lnTo>
                <a:lnTo>
                  <a:pt x="2464" y="3670"/>
                </a:lnTo>
                <a:lnTo>
                  <a:pt x="2465" y="3671"/>
                </a:lnTo>
                <a:lnTo>
                  <a:pt x="2465" y="3670"/>
                </a:lnTo>
                <a:lnTo>
                  <a:pt x="2465" y="3671"/>
                </a:lnTo>
                <a:lnTo>
                  <a:pt x="2467" y="3671"/>
                </a:lnTo>
                <a:lnTo>
                  <a:pt x="2468" y="3667"/>
                </a:lnTo>
                <a:lnTo>
                  <a:pt x="2467" y="3672"/>
                </a:lnTo>
                <a:lnTo>
                  <a:pt x="2465" y="3671"/>
                </a:lnTo>
                <a:lnTo>
                  <a:pt x="2464" y="3671"/>
                </a:lnTo>
                <a:lnTo>
                  <a:pt x="2463" y="3670"/>
                </a:lnTo>
                <a:lnTo>
                  <a:pt x="2462" y="3671"/>
                </a:lnTo>
                <a:lnTo>
                  <a:pt x="2462" y="3670"/>
                </a:lnTo>
                <a:lnTo>
                  <a:pt x="2459" y="3670"/>
                </a:lnTo>
                <a:lnTo>
                  <a:pt x="2457" y="3678"/>
                </a:lnTo>
                <a:lnTo>
                  <a:pt x="2458" y="3678"/>
                </a:lnTo>
                <a:lnTo>
                  <a:pt x="2459" y="3678"/>
                </a:lnTo>
                <a:lnTo>
                  <a:pt x="2459" y="3680"/>
                </a:lnTo>
                <a:lnTo>
                  <a:pt x="2458" y="3680"/>
                </a:lnTo>
                <a:lnTo>
                  <a:pt x="2459" y="3681"/>
                </a:lnTo>
                <a:lnTo>
                  <a:pt x="2462" y="3681"/>
                </a:lnTo>
                <a:lnTo>
                  <a:pt x="2460" y="3676"/>
                </a:lnTo>
                <a:lnTo>
                  <a:pt x="2460" y="3675"/>
                </a:lnTo>
                <a:lnTo>
                  <a:pt x="2467" y="3676"/>
                </a:lnTo>
                <a:lnTo>
                  <a:pt x="2465" y="3677"/>
                </a:lnTo>
                <a:lnTo>
                  <a:pt x="2464" y="3676"/>
                </a:lnTo>
                <a:lnTo>
                  <a:pt x="2464" y="3677"/>
                </a:lnTo>
                <a:lnTo>
                  <a:pt x="2464" y="3678"/>
                </a:lnTo>
                <a:lnTo>
                  <a:pt x="2464" y="3680"/>
                </a:lnTo>
                <a:lnTo>
                  <a:pt x="2468" y="3681"/>
                </a:lnTo>
                <a:lnTo>
                  <a:pt x="2464" y="3686"/>
                </a:lnTo>
                <a:lnTo>
                  <a:pt x="2464" y="3687"/>
                </a:lnTo>
                <a:lnTo>
                  <a:pt x="2463" y="3688"/>
                </a:lnTo>
                <a:lnTo>
                  <a:pt x="2464" y="3690"/>
                </a:lnTo>
                <a:lnTo>
                  <a:pt x="2464" y="3691"/>
                </a:lnTo>
                <a:lnTo>
                  <a:pt x="2463" y="3691"/>
                </a:lnTo>
                <a:lnTo>
                  <a:pt x="2463" y="3690"/>
                </a:lnTo>
                <a:lnTo>
                  <a:pt x="2462" y="3691"/>
                </a:lnTo>
                <a:lnTo>
                  <a:pt x="2460" y="3694"/>
                </a:lnTo>
                <a:lnTo>
                  <a:pt x="2459" y="3693"/>
                </a:lnTo>
                <a:lnTo>
                  <a:pt x="2458" y="3696"/>
                </a:lnTo>
                <a:lnTo>
                  <a:pt x="2458" y="3697"/>
                </a:lnTo>
                <a:lnTo>
                  <a:pt x="2458" y="3698"/>
                </a:lnTo>
                <a:lnTo>
                  <a:pt x="2458" y="3699"/>
                </a:lnTo>
                <a:lnTo>
                  <a:pt x="2458" y="3701"/>
                </a:lnTo>
                <a:lnTo>
                  <a:pt x="2457" y="3701"/>
                </a:lnTo>
                <a:lnTo>
                  <a:pt x="2456" y="3703"/>
                </a:lnTo>
                <a:lnTo>
                  <a:pt x="2457" y="3704"/>
                </a:lnTo>
                <a:lnTo>
                  <a:pt x="2456" y="3704"/>
                </a:lnTo>
                <a:lnTo>
                  <a:pt x="2453" y="3704"/>
                </a:lnTo>
                <a:lnTo>
                  <a:pt x="2453" y="3703"/>
                </a:lnTo>
                <a:lnTo>
                  <a:pt x="2452" y="3703"/>
                </a:lnTo>
                <a:lnTo>
                  <a:pt x="2447" y="3704"/>
                </a:lnTo>
                <a:lnTo>
                  <a:pt x="2451" y="3703"/>
                </a:lnTo>
                <a:lnTo>
                  <a:pt x="2452" y="3702"/>
                </a:lnTo>
                <a:lnTo>
                  <a:pt x="2453" y="3702"/>
                </a:lnTo>
                <a:lnTo>
                  <a:pt x="2452" y="3701"/>
                </a:lnTo>
                <a:lnTo>
                  <a:pt x="2451" y="3701"/>
                </a:lnTo>
                <a:lnTo>
                  <a:pt x="2451" y="3702"/>
                </a:lnTo>
                <a:lnTo>
                  <a:pt x="2451" y="3699"/>
                </a:lnTo>
                <a:lnTo>
                  <a:pt x="2451" y="3701"/>
                </a:lnTo>
                <a:lnTo>
                  <a:pt x="2452" y="3701"/>
                </a:lnTo>
                <a:lnTo>
                  <a:pt x="2451" y="3699"/>
                </a:lnTo>
                <a:lnTo>
                  <a:pt x="2448" y="3698"/>
                </a:lnTo>
                <a:lnTo>
                  <a:pt x="2448" y="3699"/>
                </a:lnTo>
                <a:lnTo>
                  <a:pt x="2448" y="3698"/>
                </a:lnTo>
                <a:lnTo>
                  <a:pt x="2447" y="3699"/>
                </a:lnTo>
                <a:lnTo>
                  <a:pt x="2446" y="3699"/>
                </a:lnTo>
                <a:lnTo>
                  <a:pt x="2444" y="3701"/>
                </a:lnTo>
                <a:lnTo>
                  <a:pt x="2447" y="3703"/>
                </a:lnTo>
                <a:lnTo>
                  <a:pt x="2446" y="3703"/>
                </a:lnTo>
                <a:lnTo>
                  <a:pt x="2444" y="3703"/>
                </a:lnTo>
                <a:lnTo>
                  <a:pt x="2446" y="3703"/>
                </a:lnTo>
                <a:lnTo>
                  <a:pt x="2444" y="3702"/>
                </a:lnTo>
                <a:lnTo>
                  <a:pt x="2442" y="3703"/>
                </a:lnTo>
                <a:lnTo>
                  <a:pt x="2440" y="3706"/>
                </a:lnTo>
                <a:lnTo>
                  <a:pt x="2438" y="3708"/>
                </a:lnTo>
                <a:lnTo>
                  <a:pt x="2437" y="3712"/>
                </a:lnTo>
                <a:lnTo>
                  <a:pt x="2438" y="3713"/>
                </a:lnTo>
                <a:lnTo>
                  <a:pt x="2438" y="3714"/>
                </a:lnTo>
                <a:lnTo>
                  <a:pt x="2441" y="3718"/>
                </a:lnTo>
                <a:lnTo>
                  <a:pt x="2442" y="3719"/>
                </a:lnTo>
                <a:lnTo>
                  <a:pt x="2442" y="3720"/>
                </a:lnTo>
                <a:lnTo>
                  <a:pt x="2442" y="3719"/>
                </a:lnTo>
                <a:lnTo>
                  <a:pt x="2441" y="3719"/>
                </a:lnTo>
                <a:lnTo>
                  <a:pt x="2441" y="3720"/>
                </a:lnTo>
                <a:lnTo>
                  <a:pt x="2440" y="3722"/>
                </a:lnTo>
                <a:lnTo>
                  <a:pt x="2440" y="3724"/>
                </a:lnTo>
                <a:lnTo>
                  <a:pt x="2440" y="3725"/>
                </a:lnTo>
                <a:lnTo>
                  <a:pt x="2440" y="3726"/>
                </a:lnTo>
                <a:lnTo>
                  <a:pt x="2441" y="3726"/>
                </a:lnTo>
                <a:lnTo>
                  <a:pt x="2441" y="3725"/>
                </a:lnTo>
                <a:lnTo>
                  <a:pt x="2441" y="3726"/>
                </a:lnTo>
                <a:lnTo>
                  <a:pt x="2440" y="3726"/>
                </a:lnTo>
                <a:lnTo>
                  <a:pt x="2440" y="3728"/>
                </a:lnTo>
                <a:lnTo>
                  <a:pt x="2442" y="3729"/>
                </a:lnTo>
                <a:lnTo>
                  <a:pt x="2443" y="3730"/>
                </a:lnTo>
                <a:lnTo>
                  <a:pt x="2444" y="3733"/>
                </a:lnTo>
                <a:lnTo>
                  <a:pt x="2444" y="3736"/>
                </a:lnTo>
                <a:lnTo>
                  <a:pt x="2446" y="3736"/>
                </a:lnTo>
                <a:lnTo>
                  <a:pt x="2446" y="3738"/>
                </a:lnTo>
                <a:lnTo>
                  <a:pt x="2447" y="3740"/>
                </a:lnTo>
                <a:lnTo>
                  <a:pt x="2448" y="3740"/>
                </a:lnTo>
                <a:lnTo>
                  <a:pt x="2449" y="3741"/>
                </a:lnTo>
                <a:lnTo>
                  <a:pt x="2449" y="3740"/>
                </a:lnTo>
                <a:lnTo>
                  <a:pt x="2448" y="3740"/>
                </a:lnTo>
                <a:lnTo>
                  <a:pt x="2449" y="3739"/>
                </a:lnTo>
                <a:lnTo>
                  <a:pt x="2451" y="3740"/>
                </a:lnTo>
                <a:lnTo>
                  <a:pt x="2452" y="3741"/>
                </a:lnTo>
                <a:lnTo>
                  <a:pt x="2453" y="3740"/>
                </a:lnTo>
                <a:lnTo>
                  <a:pt x="2454" y="3741"/>
                </a:lnTo>
                <a:lnTo>
                  <a:pt x="2452" y="3744"/>
                </a:lnTo>
                <a:lnTo>
                  <a:pt x="2452" y="3746"/>
                </a:lnTo>
                <a:lnTo>
                  <a:pt x="2452" y="3747"/>
                </a:lnTo>
                <a:lnTo>
                  <a:pt x="2453" y="3749"/>
                </a:lnTo>
                <a:lnTo>
                  <a:pt x="2454" y="3749"/>
                </a:lnTo>
                <a:lnTo>
                  <a:pt x="2456" y="3750"/>
                </a:lnTo>
                <a:lnTo>
                  <a:pt x="2454" y="3750"/>
                </a:lnTo>
                <a:lnTo>
                  <a:pt x="2456" y="3750"/>
                </a:lnTo>
                <a:lnTo>
                  <a:pt x="2457" y="3751"/>
                </a:lnTo>
                <a:lnTo>
                  <a:pt x="2459" y="3756"/>
                </a:lnTo>
                <a:lnTo>
                  <a:pt x="2459" y="3757"/>
                </a:lnTo>
                <a:lnTo>
                  <a:pt x="2458" y="3757"/>
                </a:lnTo>
                <a:lnTo>
                  <a:pt x="2457" y="3757"/>
                </a:lnTo>
                <a:lnTo>
                  <a:pt x="2458" y="3758"/>
                </a:lnTo>
                <a:lnTo>
                  <a:pt x="2457" y="3758"/>
                </a:lnTo>
                <a:lnTo>
                  <a:pt x="2458" y="3760"/>
                </a:lnTo>
                <a:lnTo>
                  <a:pt x="2457" y="3761"/>
                </a:lnTo>
                <a:lnTo>
                  <a:pt x="2458" y="3765"/>
                </a:lnTo>
                <a:lnTo>
                  <a:pt x="2459" y="3768"/>
                </a:lnTo>
                <a:lnTo>
                  <a:pt x="2459" y="3770"/>
                </a:lnTo>
                <a:lnTo>
                  <a:pt x="2460" y="3768"/>
                </a:lnTo>
                <a:lnTo>
                  <a:pt x="2460" y="3770"/>
                </a:lnTo>
                <a:lnTo>
                  <a:pt x="2462" y="3772"/>
                </a:lnTo>
                <a:lnTo>
                  <a:pt x="2462" y="3770"/>
                </a:lnTo>
                <a:lnTo>
                  <a:pt x="2462" y="3772"/>
                </a:lnTo>
                <a:lnTo>
                  <a:pt x="2462" y="3773"/>
                </a:lnTo>
                <a:lnTo>
                  <a:pt x="2462" y="3774"/>
                </a:lnTo>
                <a:lnTo>
                  <a:pt x="2460" y="3774"/>
                </a:lnTo>
                <a:lnTo>
                  <a:pt x="2462" y="3774"/>
                </a:lnTo>
                <a:lnTo>
                  <a:pt x="2462" y="3773"/>
                </a:lnTo>
                <a:lnTo>
                  <a:pt x="2459" y="3773"/>
                </a:lnTo>
                <a:lnTo>
                  <a:pt x="2459" y="3779"/>
                </a:lnTo>
                <a:lnTo>
                  <a:pt x="2460" y="3782"/>
                </a:lnTo>
                <a:lnTo>
                  <a:pt x="2463" y="3781"/>
                </a:lnTo>
                <a:lnTo>
                  <a:pt x="2464" y="3779"/>
                </a:lnTo>
                <a:lnTo>
                  <a:pt x="2462" y="3776"/>
                </a:lnTo>
                <a:lnTo>
                  <a:pt x="2467" y="3782"/>
                </a:lnTo>
                <a:lnTo>
                  <a:pt x="2464" y="3779"/>
                </a:lnTo>
                <a:lnTo>
                  <a:pt x="2463" y="3781"/>
                </a:lnTo>
                <a:lnTo>
                  <a:pt x="2460" y="3782"/>
                </a:lnTo>
                <a:lnTo>
                  <a:pt x="2464" y="3786"/>
                </a:lnTo>
                <a:lnTo>
                  <a:pt x="2465" y="3784"/>
                </a:lnTo>
                <a:lnTo>
                  <a:pt x="2467" y="3786"/>
                </a:lnTo>
                <a:lnTo>
                  <a:pt x="2463" y="3787"/>
                </a:lnTo>
                <a:lnTo>
                  <a:pt x="2464" y="3789"/>
                </a:lnTo>
                <a:lnTo>
                  <a:pt x="2467" y="3790"/>
                </a:lnTo>
                <a:lnTo>
                  <a:pt x="2468" y="3788"/>
                </a:lnTo>
                <a:lnTo>
                  <a:pt x="2468" y="3787"/>
                </a:lnTo>
                <a:lnTo>
                  <a:pt x="2468" y="3790"/>
                </a:lnTo>
                <a:lnTo>
                  <a:pt x="2469" y="3790"/>
                </a:lnTo>
                <a:lnTo>
                  <a:pt x="2469" y="3787"/>
                </a:lnTo>
                <a:lnTo>
                  <a:pt x="2469" y="3790"/>
                </a:lnTo>
                <a:lnTo>
                  <a:pt x="2472" y="3789"/>
                </a:lnTo>
                <a:lnTo>
                  <a:pt x="2472" y="3788"/>
                </a:lnTo>
                <a:lnTo>
                  <a:pt x="2470" y="3788"/>
                </a:lnTo>
                <a:lnTo>
                  <a:pt x="2472" y="3786"/>
                </a:lnTo>
                <a:lnTo>
                  <a:pt x="2469" y="3786"/>
                </a:lnTo>
                <a:lnTo>
                  <a:pt x="2468" y="3784"/>
                </a:lnTo>
                <a:lnTo>
                  <a:pt x="2468" y="3781"/>
                </a:lnTo>
                <a:lnTo>
                  <a:pt x="2468" y="3784"/>
                </a:lnTo>
                <a:lnTo>
                  <a:pt x="2469" y="3784"/>
                </a:lnTo>
                <a:lnTo>
                  <a:pt x="2472" y="3784"/>
                </a:lnTo>
                <a:lnTo>
                  <a:pt x="2473" y="3784"/>
                </a:lnTo>
                <a:lnTo>
                  <a:pt x="2473" y="3783"/>
                </a:lnTo>
                <a:lnTo>
                  <a:pt x="2473" y="3782"/>
                </a:lnTo>
                <a:lnTo>
                  <a:pt x="2472" y="3781"/>
                </a:lnTo>
                <a:lnTo>
                  <a:pt x="2468" y="3776"/>
                </a:lnTo>
                <a:lnTo>
                  <a:pt x="2465" y="3773"/>
                </a:lnTo>
                <a:lnTo>
                  <a:pt x="2464" y="3772"/>
                </a:lnTo>
                <a:lnTo>
                  <a:pt x="2465" y="3772"/>
                </a:lnTo>
                <a:lnTo>
                  <a:pt x="2465" y="3771"/>
                </a:lnTo>
                <a:lnTo>
                  <a:pt x="2465" y="3770"/>
                </a:lnTo>
                <a:lnTo>
                  <a:pt x="2465" y="3768"/>
                </a:lnTo>
                <a:lnTo>
                  <a:pt x="2467" y="3773"/>
                </a:lnTo>
                <a:lnTo>
                  <a:pt x="2468" y="3774"/>
                </a:lnTo>
                <a:lnTo>
                  <a:pt x="2473" y="3779"/>
                </a:lnTo>
                <a:lnTo>
                  <a:pt x="2475" y="3784"/>
                </a:lnTo>
                <a:lnTo>
                  <a:pt x="2476" y="3784"/>
                </a:lnTo>
                <a:lnTo>
                  <a:pt x="2476" y="3786"/>
                </a:lnTo>
                <a:lnTo>
                  <a:pt x="2478" y="3787"/>
                </a:lnTo>
                <a:lnTo>
                  <a:pt x="2479" y="3787"/>
                </a:lnTo>
                <a:lnTo>
                  <a:pt x="2479" y="3788"/>
                </a:lnTo>
                <a:lnTo>
                  <a:pt x="2481" y="3789"/>
                </a:lnTo>
                <a:lnTo>
                  <a:pt x="2480" y="3789"/>
                </a:lnTo>
                <a:lnTo>
                  <a:pt x="2480" y="3792"/>
                </a:lnTo>
                <a:lnTo>
                  <a:pt x="2481" y="3793"/>
                </a:lnTo>
                <a:lnTo>
                  <a:pt x="2483" y="3793"/>
                </a:lnTo>
                <a:lnTo>
                  <a:pt x="2485" y="3792"/>
                </a:lnTo>
                <a:lnTo>
                  <a:pt x="2484" y="3789"/>
                </a:lnTo>
                <a:lnTo>
                  <a:pt x="2483" y="3789"/>
                </a:lnTo>
                <a:lnTo>
                  <a:pt x="2484" y="3789"/>
                </a:lnTo>
                <a:lnTo>
                  <a:pt x="2485" y="3792"/>
                </a:lnTo>
                <a:lnTo>
                  <a:pt x="2488" y="3792"/>
                </a:lnTo>
                <a:lnTo>
                  <a:pt x="2488" y="3793"/>
                </a:lnTo>
                <a:lnTo>
                  <a:pt x="2490" y="3797"/>
                </a:lnTo>
                <a:lnTo>
                  <a:pt x="2491" y="3797"/>
                </a:lnTo>
                <a:lnTo>
                  <a:pt x="2491" y="3798"/>
                </a:lnTo>
                <a:lnTo>
                  <a:pt x="2495" y="3799"/>
                </a:lnTo>
                <a:lnTo>
                  <a:pt x="2496" y="3800"/>
                </a:lnTo>
                <a:lnTo>
                  <a:pt x="2499" y="3800"/>
                </a:lnTo>
                <a:lnTo>
                  <a:pt x="2500" y="3800"/>
                </a:lnTo>
                <a:lnTo>
                  <a:pt x="2501" y="3799"/>
                </a:lnTo>
                <a:lnTo>
                  <a:pt x="2502" y="3798"/>
                </a:lnTo>
                <a:lnTo>
                  <a:pt x="2504" y="3797"/>
                </a:lnTo>
                <a:lnTo>
                  <a:pt x="2504" y="3795"/>
                </a:lnTo>
                <a:lnTo>
                  <a:pt x="2505" y="3795"/>
                </a:lnTo>
                <a:lnTo>
                  <a:pt x="2505" y="3794"/>
                </a:lnTo>
                <a:lnTo>
                  <a:pt x="2506" y="3794"/>
                </a:lnTo>
                <a:lnTo>
                  <a:pt x="2506" y="3793"/>
                </a:lnTo>
                <a:lnTo>
                  <a:pt x="2507" y="3792"/>
                </a:lnTo>
                <a:lnTo>
                  <a:pt x="2508" y="3793"/>
                </a:lnTo>
                <a:lnTo>
                  <a:pt x="2510" y="3792"/>
                </a:lnTo>
                <a:lnTo>
                  <a:pt x="2513" y="3792"/>
                </a:lnTo>
                <a:lnTo>
                  <a:pt x="2515" y="3792"/>
                </a:lnTo>
                <a:lnTo>
                  <a:pt x="2515" y="3790"/>
                </a:lnTo>
                <a:lnTo>
                  <a:pt x="2516" y="3790"/>
                </a:lnTo>
                <a:lnTo>
                  <a:pt x="2516" y="3792"/>
                </a:lnTo>
                <a:lnTo>
                  <a:pt x="2517" y="3790"/>
                </a:lnTo>
                <a:lnTo>
                  <a:pt x="2518" y="3792"/>
                </a:lnTo>
                <a:lnTo>
                  <a:pt x="2521" y="3792"/>
                </a:lnTo>
                <a:lnTo>
                  <a:pt x="2521" y="3793"/>
                </a:lnTo>
                <a:lnTo>
                  <a:pt x="2521" y="3792"/>
                </a:lnTo>
                <a:lnTo>
                  <a:pt x="2522" y="3792"/>
                </a:lnTo>
                <a:lnTo>
                  <a:pt x="2523" y="3793"/>
                </a:lnTo>
                <a:lnTo>
                  <a:pt x="2524" y="3793"/>
                </a:lnTo>
                <a:lnTo>
                  <a:pt x="2526" y="3793"/>
                </a:lnTo>
                <a:lnTo>
                  <a:pt x="2527" y="3794"/>
                </a:lnTo>
                <a:lnTo>
                  <a:pt x="2526" y="3797"/>
                </a:lnTo>
                <a:lnTo>
                  <a:pt x="2524" y="3797"/>
                </a:lnTo>
                <a:lnTo>
                  <a:pt x="2526" y="3798"/>
                </a:lnTo>
                <a:lnTo>
                  <a:pt x="2524" y="3797"/>
                </a:lnTo>
                <a:lnTo>
                  <a:pt x="2523" y="3798"/>
                </a:lnTo>
                <a:lnTo>
                  <a:pt x="2521" y="3799"/>
                </a:lnTo>
                <a:lnTo>
                  <a:pt x="2521" y="3800"/>
                </a:lnTo>
                <a:lnTo>
                  <a:pt x="2518" y="3802"/>
                </a:lnTo>
                <a:lnTo>
                  <a:pt x="2520" y="3802"/>
                </a:lnTo>
                <a:lnTo>
                  <a:pt x="2518" y="3802"/>
                </a:lnTo>
                <a:lnTo>
                  <a:pt x="2518" y="3803"/>
                </a:lnTo>
                <a:lnTo>
                  <a:pt x="2517" y="3803"/>
                </a:lnTo>
                <a:lnTo>
                  <a:pt x="2516" y="3804"/>
                </a:lnTo>
                <a:lnTo>
                  <a:pt x="2515" y="3805"/>
                </a:lnTo>
                <a:lnTo>
                  <a:pt x="2512" y="3805"/>
                </a:lnTo>
                <a:lnTo>
                  <a:pt x="2511" y="3806"/>
                </a:lnTo>
                <a:lnTo>
                  <a:pt x="2510" y="3806"/>
                </a:lnTo>
                <a:lnTo>
                  <a:pt x="2510" y="3808"/>
                </a:lnTo>
                <a:lnTo>
                  <a:pt x="2510" y="3809"/>
                </a:lnTo>
                <a:lnTo>
                  <a:pt x="2510" y="3808"/>
                </a:lnTo>
                <a:lnTo>
                  <a:pt x="2508" y="3808"/>
                </a:lnTo>
                <a:lnTo>
                  <a:pt x="2507" y="3808"/>
                </a:lnTo>
                <a:lnTo>
                  <a:pt x="2506" y="3808"/>
                </a:lnTo>
                <a:lnTo>
                  <a:pt x="2506" y="3809"/>
                </a:lnTo>
                <a:lnTo>
                  <a:pt x="2506" y="3808"/>
                </a:lnTo>
                <a:lnTo>
                  <a:pt x="2505" y="3809"/>
                </a:lnTo>
                <a:lnTo>
                  <a:pt x="2505" y="3808"/>
                </a:lnTo>
                <a:lnTo>
                  <a:pt x="2505" y="3810"/>
                </a:lnTo>
                <a:lnTo>
                  <a:pt x="2504" y="3810"/>
                </a:lnTo>
                <a:lnTo>
                  <a:pt x="2504" y="3811"/>
                </a:lnTo>
                <a:lnTo>
                  <a:pt x="2502" y="3810"/>
                </a:lnTo>
                <a:lnTo>
                  <a:pt x="2502" y="3811"/>
                </a:lnTo>
                <a:lnTo>
                  <a:pt x="2500" y="3813"/>
                </a:lnTo>
                <a:lnTo>
                  <a:pt x="2501" y="3813"/>
                </a:lnTo>
                <a:lnTo>
                  <a:pt x="2500" y="3813"/>
                </a:lnTo>
                <a:lnTo>
                  <a:pt x="2499" y="3813"/>
                </a:lnTo>
                <a:lnTo>
                  <a:pt x="2499" y="3814"/>
                </a:lnTo>
                <a:lnTo>
                  <a:pt x="2497" y="3814"/>
                </a:lnTo>
                <a:lnTo>
                  <a:pt x="2497" y="3815"/>
                </a:lnTo>
                <a:lnTo>
                  <a:pt x="2495" y="3815"/>
                </a:lnTo>
                <a:lnTo>
                  <a:pt x="2496" y="3816"/>
                </a:lnTo>
                <a:lnTo>
                  <a:pt x="2496" y="3818"/>
                </a:lnTo>
                <a:lnTo>
                  <a:pt x="2496" y="3819"/>
                </a:lnTo>
                <a:lnTo>
                  <a:pt x="2496" y="3818"/>
                </a:lnTo>
                <a:lnTo>
                  <a:pt x="2496" y="3819"/>
                </a:lnTo>
                <a:lnTo>
                  <a:pt x="2495" y="3819"/>
                </a:lnTo>
                <a:lnTo>
                  <a:pt x="2495" y="3818"/>
                </a:lnTo>
                <a:lnTo>
                  <a:pt x="2494" y="3818"/>
                </a:lnTo>
                <a:lnTo>
                  <a:pt x="2491" y="3815"/>
                </a:lnTo>
                <a:lnTo>
                  <a:pt x="2491" y="3814"/>
                </a:lnTo>
                <a:lnTo>
                  <a:pt x="2492" y="3815"/>
                </a:lnTo>
                <a:lnTo>
                  <a:pt x="2492" y="3814"/>
                </a:lnTo>
                <a:lnTo>
                  <a:pt x="2491" y="3814"/>
                </a:lnTo>
                <a:lnTo>
                  <a:pt x="2490" y="3810"/>
                </a:lnTo>
                <a:lnTo>
                  <a:pt x="2489" y="3806"/>
                </a:lnTo>
                <a:lnTo>
                  <a:pt x="2488" y="3805"/>
                </a:lnTo>
                <a:lnTo>
                  <a:pt x="2488" y="3802"/>
                </a:lnTo>
                <a:lnTo>
                  <a:pt x="2485" y="3800"/>
                </a:lnTo>
                <a:lnTo>
                  <a:pt x="2483" y="3799"/>
                </a:lnTo>
                <a:lnTo>
                  <a:pt x="2480" y="3800"/>
                </a:lnTo>
                <a:lnTo>
                  <a:pt x="2480" y="3804"/>
                </a:lnTo>
                <a:lnTo>
                  <a:pt x="2480" y="3805"/>
                </a:lnTo>
                <a:lnTo>
                  <a:pt x="2480" y="3809"/>
                </a:lnTo>
                <a:lnTo>
                  <a:pt x="2479" y="3809"/>
                </a:lnTo>
                <a:lnTo>
                  <a:pt x="2479" y="3811"/>
                </a:lnTo>
                <a:lnTo>
                  <a:pt x="2479" y="3813"/>
                </a:lnTo>
                <a:lnTo>
                  <a:pt x="2478" y="3813"/>
                </a:lnTo>
                <a:lnTo>
                  <a:pt x="2476" y="3810"/>
                </a:lnTo>
                <a:lnTo>
                  <a:pt x="2475" y="3808"/>
                </a:lnTo>
                <a:lnTo>
                  <a:pt x="2476" y="3806"/>
                </a:lnTo>
                <a:lnTo>
                  <a:pt x="2476" y="3805"/>
                </a:lnTo>
                <a:lnTo>
                  <a:pt x="2476" y="3804"/>
                </a:lnTo>
                <a:lnTo>
                  <a:pt x="2476" y="3802"/>
                </a:lnTo>
                <a:lnTo>
                  <a:pt x="2476" y="3800"/>
                </a:lnTo>
                <a:lnTo>
                  <a:pt x="2474" y="3799"/>
                </a:lnTo>
                <a:lnTo>
                  <a:pt x="2470" y="3798"/>
                </a:lnTo>
                <a:lnTo>
                  <a:pt x="2469" y="3798"/>
                </a:lnTo>
                <a:lnTo>
                  <a:pt x="2467" y="3799"/>
                </a:lnTo>
                <a:lnTo>
                  <a:pt x="2464" y="3800"/>
                </a:lnTo>
                <a:lnTo>
                  <a:pt x="2463" y="3802"/>
                </a:lnTo>
                <a:lnTo>
                  <a:pt x="2464" y="3805"/>
                </a:lnTo>
                <a:lnTo>
                  <a:pt x="2464" y="3806"/>
                </a:lnTo>
                <a:lnTo>
                  <a:pt x="2465" y="3809"/>
                </a:lnTo>
                <a:lnTo>
                  <a:pt x="2464" y="3811"/>
                </a:lnTo>
                <a:lnTo>
                  <a:pt x="2465" y="3811"/>
                </a:lnTo>
                <a:lnTo>
                  <a:pt x="2464" y="3813"/>
                </a:lnTo>
                <a:lnTo>
                  <a:pt x="2464" y="3814"/>
                </a:lnTo>
                <a:lnTo>
                  <a:pt x="2465" y="3815"/>
                </a:lnTo>
                <a:lnTo>
                  <a:pt x="2464" y="3816"/>
                </a:lnTo>
                <a:lnTo>
                  <a:pt x="2465" y="3820"/>
                </a:lnTo>
                <a:lnTo>
                  <a:pt x="2465" y="3821"/>
                </a:lnTo>
                <a:lnTo>
                  <a:pt x="2465" y="3824"/>
                </a:lnTo>
                <a:lnTo>
                  <a:pt x="2465" y="3825"/>
                </a:lnTo>
                <a:lnTo>
                  <a:pt x="2467" y="3827"/>
                </a:lnTo>
                <a:lnTo>
                  <a:pt x="2467" y="3830"/>
                </a:lnTo>
                <a:lnTo>
                  <a:pt x="2468" y="3831"/>
                </a:lnTo>
                <a:lnTo>
                  <a:pt x="2468" y="3835"/>
                </a:lnTo>
                <a:lnTo>
                  <a:pt x="2468" y="3836"/>
                </a:lnTo>
                <a:lnTo>
                  <a:pt x="2469" y="3837"/>
                </a:lnTo>
                <a:lnTo>
                  <a:pt x="2468" y="3838"/>
                </a:lnTo>
                <a:lnTo>
                  <a:pt x="2469" y="3840"/>
                </a:lnTo>
                <a:lnTo>
                  <a:pt x="2469" y="3842"/>
                </a:lnTo>
                <a:lnTo>
                  <a:pt x="2469" y="3843"/>
                </a:lnTo>
                <a:lnTo>
                  <a:pt x="2468" y="3843"/>
                </a:lnTo>
                <a:lnTo>
                  <a:pt x="2468" y="3845"/>
                </a:lnTo>
                <a:lnTo>
                  <a:pt x="2469" y="3845"/>
                </a:lnTo>
                <a:lnTo>
                  <a:pt x="2469" y="3846"/>
                </a:lnTo>
                <a:lnTo>
                  <a:pt x="2468" y="3848"/>
                </a:lnTo>
                <a:lnTo>
                  <a:pt x="2468" y="3850"/>
                </a:lnTo>
                <a:lnTo>
                  <a:pt x="2467" y="3851"/>
                </a:lnTo>
                <a:lnTo>
                  <a:pt x="2467" y="3852"/>
                </a:lnTo>
                <a:lnTo>
                  <a:pt x="2465" y="3853"/>
                </a:lnTo>
                <a:lnTo>
                  <a:pt x="2464" y="3854"/>
                </a:lnTo>
                <a:lnTo>
                  <a:pt x="2464" y="3856"/>
                </a:lnTo>
                <a:lnTo>
                  <a:pt x="2463" y="3856"/>
                </a:lnTo>
                <a:lnTo>
                  <a:pt x="2463" y="3861"/>
                </a:lnTo>
                <a:lnTo>
                  <a:pt x="2463" y="3862"/>
                </a:lnTo>
                <a:lnTo>
                  <a:pt x="2462" y="3863"/>
                </a:lnTo>
                <a:lnTo>
                  <a:pt x="2460" y="3864"/>
                </a:lnTo>
                <a:lnTo>
                  <a:pt x="2459" y="3866"/>
                </a:lnTo>
                <a:lnTo>
                  <a:pt x="2458" y="3866"/>
                </a:lnTo>
                <a:lnTo>
                  <a:pt x="2457" y="3867"/>
                </a:lnTo>
                <a:lnTo>
                  <a:pt x="2456" y="3866"/>
                </a:lnTo>
                <a:lnTo>
                  <a:pt x="2456" y="3867"/>
                </a:lnTo>
                <a:lnTo>
                  <a:pt x="2454" y="3867"/>
                </a:lnTo>
                <a:lnTo>
                  <a:pt x="2454" y="3868"/>
                </a:lnTo>
                <a:lnTo>
                  <a:pt x="2453" y="3868"/>
                </a:lnTo>
                <a:lnTo>
                  <a:pt x="2449" y="3867"/>
                </a:lnTo>
                <a:lnTo>
                  <a:pt x="2449" y="3866"/>
                </a:lnTo>
                <a:lnTo>
                  <a:pt x="2448" y="3866"/>
                </a:lnTo>
                <a:lnTo>
                  <a:pt x="2448" y="3867"/>
                </a:lnTo>
                <a:lnTo>
                  <a:pt x="2447" y="3866"/>
                </a:lnTo>
                <a:lnTo>
                  <a:pt x="2446" y="3867"/>
                </a:lnTo>
                <a:lnTo>
                  <a:pt x="2444" y="3867"/>
                </a:lnTo>
                <a:lnTo>
                  <a:pt x="2444" y="3866"/>
                </a:lnTo>
                <a:lnTo>
                  <a:pt x="2443" y="3868"/>
                </a:lnTo>
                <a:lnTo>
                  <a:pt x="2443" y="3867"/>
                </a:lnTo>
                <a:lnTo>
                  <a:pt x="2442" y="3868"/>
                </a:lnTo>
                <a:lnTo>
                  <a:pt x="2441" y="3868"/>
                </a:lnTo>
                <a:lnTo>
                  <a:pt x="2440" y="3868"/>
                </a:lnTo>
                <a:lnTo>
                  <a:pt x="2440" y="3869"/>
                </a:lnTo>
                <a:lnTo>
                  <a:pt x="2438" y="3868"/>
                </a:lnTo>
                <a:lnTo>
                  <a:pt x="2438" y="3871"/>
                </a:lnTo>
                <a:lnTo>
                  <a:pt x="2437" y="3871"/>
                </a:lnTo>
                <a:lnTo>
                  <a:pt x="2435" y="3871"/>
                </a:lnTo>
                <a:lnTo>
                  <a:pt x="2433" y="3872"/>
                </a:lnTo>
                <a:lnTo>
                  <a:pt x="2432" y="3871"/>
                </a:lnTo>
                <a:lnTo>
                  <a:pt x="2432" y="3868"/>
                </a:lnTo>
                <a:lnTo>
                  <a:pt x="2431" y="3867"/>
                </a:lnTo>
                <a:lnTo>
                  <a:pt x="2430" y="3866"/>
                </a:lnTo>
                <a:lnTo>
                  <a:pt x="2431" y="3866"/>
                </a:lnTo>
                <a:lnTo>
                  <a:pt x="2431" y="3864"/>
                </a:lnTo>
                <a:lnTo>
                  <a:pt x="2430" y="3863"/>
                </a:lnTo>
                <a:lnTo>
                  <a:pt x="2430" y="3864"/>
                </a:lnTo>
                <a:lnTo>
                  <a:pt x="2428" y="3863"/>
                </a:lnTo>
                <a:lnTo>
                  <a:pt x="2428" y="3862"/>
                </a:lnTo>
                <a:lnTo>
                  <a:pt x="2427" y="3859"/>
                </a:lnTo>
                <a:lnTo>
                  <a:pt x="2427" y="3858"/>
                </a:lnTo>
                <a:lnTo>
                  <a:pt x="2426" y="3859"/>
                </a:lnTo>
                <a:lnTo>
                  <a:pt x="2425" y="3857"/>
                </a:lnTo>
                <a:lnTo>
                  <a:pt x="2424" y="3856"/>
                </a:lnTo>
                <a:lnTo>
                  <a:pt x="2424" y="3854"/>
                </a:lnTo>
                <a:lnTo>
                  <a:pt x="2424" y="3856"/>
                </a:lnTo>
                <a:lnTo>
                  <a:pt x="2425" y="3854"/>
                </a:lnTo>
                <a:lnTo>
                  <a:pt x="2424" y="3854"/>
                </a:lnTo>
                <a:lnTo>
                  <a:pt x="2425" y="3853"/>
                </a:lnTo>
                <a:lnTo>
                  <a:pt x="2424" y="3851"/>
                </a:lnTo>
                <a:lnTo>
                  <a:pt x="2425" y="3851"/>
                </a:lnTo>
                <a:lnTo>
                  <a:pt x="2425" y="3850"/>
                </a:lnTo>
                <a:lnTo>
                  <a:pt x="2424" y="3848"/>
                </a:lnTo>
                <a:lnTo>
                  <a:pt x="2422" y="3846"/>
                </a:lnTo>
                <a:lnTo>
                  <a:pt x="2422" y="3845"/>
                </a:lnTo>
                <a:lnTo>
                  <a:pt x="2422" y="3843"/>
                </a:lnTo>
                <a:lnTo>
                  <a:pt x="2424" y="3842"/>
                </a:lnTo>
                <a:lnTo>
                  <a:pt x="2422" y="3842"/>
                </a:lnTo>
                <a:lnTo>
                  <a:pt x="2422" y="3841"/>
                </a:lnTo>
                <a:lnTo>
                  <a:pt x="2422" y="3840"/>
                </a:lnTo>
                <a:lnTo>
                  <a:pt x="2422" y="3838"/>
                </a:lnTo>
                <a:lnTo>
                  <a:pt x="2424" y="3837"/>
                </a:lnTo>
                <a:lnTo>
                  <a:pt x="2422" y="3837"/>
                </a:lnTo>
                <a:lnTo>
                  <a:pt x="2421" y="3837"/>
                </a:lnTo>
                <a:lnTo>
                  <a:pt x="2420" y="3836"/>
                </a:lnTo>
                <a:lnTo>
                  <a:pt x="2422" y="3834"/>
                </a:lnTo>
                <a:lnTo>
                  <a:pt x="2422" y="3832"/>
                </a:lnTo>
                <a:lnTo>
                  <a:pt x="2424" y="3831"/>
                </a:lnTo>
                <a:lnTo>
                  <a:pt x="2424" y="3830"/>
                </a:lnTo>
                <a:lnTo>
                  <a:pt x="2425" y="3830"/>
                </a:lnTo>
                <a:lnTo>
                  <a:pt x="2425" y="3829"/>
                </a:lnTo>
                <a:lnTo>
                  <a:pt x="2425" y="3827"/>
                </a:lnTo>
                <a:lnTo>
                  <a:pt x="2424" y="3827"/>
                </a:lnTo>
                <a:lnTo>
                  <a:pt x="2422" y="3825"/>
                </a:lnTo>
                <a:lnTo>
                  <a:pt x="2422" y="3822"/>
                </a:lnTo>
                <a:lnTo>
                  <a:pt x="2421" y="3821"/>
                </a:lnTo>
                <a:lnTo>
                  <a:pt x="2422" y="3821"/>
                </a:lnTo>
                <a:lnTo>
                  <a:pt x="2422" y="3820"/>
                </a:lnTo>
                <a:lnTo>
                  <a:pt x="2421" y="3820"/>
                </a:lnTo>
                <a:lnTo>
                  <a:pt x="2420" y="3819"/>
                </a:lnTo>
                <a:lnTo>
                  <a:pt x="2419" y="3819"/>
                </a:lnTo>
                <a:lnTo>
                  <a:pt x="2419" y="3818"/>
                </a:lnTo>
                <a:lnTo>
                  <a:pt x="2419" y="3816"/>
                </a:lnTo>
                <a:lnTo>
                  <a:pt x="2417" y="3815"/>
                </a:lnTo>
                <a:lnTo>
                  <a:pt x="2417" y="3816"/>
                </a:lnTo>
                <a:lnTo>
                  <a:pt x="2416" y="3816"/>
                </a:lnTo>
                <a:lnTo>
                  <a:pt x="2415" y="3815"/>
                </a:lnTo>
                <a:lnTo>
                  <a:pt x="2416" y="3811"/>
                </a:lnTo>
                <a:lnTo>
                  <a:pt x="2416" y="3813"/>
                </a:lnTo>
                <a:lnTo>
                  <a:pt x="2417" y="3813"/>
                </a:lnTo>
                <a:lnTo>
                  <a:pt x="2417" y="3811"/>
                </a:lnTo>
                <a:lnTo>
                  <a:pt x="2417" y="3810"/>
                </a:lnTo>
                <a:lnTo>
                  <a:pt x="2415" y="3809"/>
                </a:lnTo>
                <a:lnTo>
                  <a:pt x="2415" y="3806"/>
                </a:lnTo>
                <a:lnTo>
                  <a:pt x="2416" y="3805"/>
                </a:lnTo>
                <a:lnTo>
                  <a:pt x="2415" y="3804"/>
                </a:lnTo>
                <a:lnTo>
                  <a:pt x="2415" y="3803"/>
                </a:lnTo>
                <a:lnTo>
                  <a:pt x="2415" y="3802"/>
                </a:lnTo>
                <a:lnTo>
                  <a:pt x="2414" y="3800"/>
                </a:lnTo>
                <a:lnTo>
                  <a:pt x="2412" y="3800"/>
                </a:lnTo>
                <a:lnTo>
                  <a:pt x="2412" y="3799"/>
                </a:lnTo>
                <a:lnTo>
                  <a:pt x="2412" y="3798"/>
                </a:lnTo>
                <a:lnTo>
                  <a:pt x="2410" y="3798"/>
                </a:lnTo>
                <a:lnTo>
                  <a:pt x="2409" y="3799"/>
                </a:lnTo>
                <a:lnTo>
                  <a:pt x="2408" y="3799"/>
                </a:lnTo>
                <a:lnTo>
                  <a:pt x="2408" y="3798"/>
                </a:lnTo>
                <a:lnTo>
                  <a:pt x="2406" y="3797"/>
                </a:lnTo>
                <a:lnTo>
                  <a:pt x="2408" y="3795"/>
                </a:lnTo>
                <a:lnTo>
                  <a:pt x="2406" y="3794"/>
                </a:lnTo>
                <a:lnTo>
                  <a:pt x="2405" y="3794"/>
                </a:lnTo>
                <a:lnTo>
                  <a:pt x="2405" y="3793"/>
                </a:lnTo>
                <a:lnTo>
                  <a:pt x="2404" y="3793"/>
                </a:lnTo>
                <a:lnTo>
                  <a:pt x="2404" y="3792"/>
                </a:lnTo>
                <a:lnTo>
                  <a:pt x="2405" y="3792"/>
                </a:lnTo>
                <a:lnTo>
                  <a:pt x="2405" y="3790"/>
                </a:lnTo>
                <a:lnTo>
                  <a:pt x="2404" y="3790"/>
                </a:lnTo>
                <a:lnTo>
                  <a:pt x="2404" y="3789"/>
                </a:lnTo>
                <a:lnTo>
                  <a:pt x="2403" y="3788"/>
                </a:lnTo>
                <a:lnTo>
                  <a:pt x="2403" y="3784"/>
                </a:lnTo>
                <a:lnTo>
                  <a:pt x="2403" y="3783"/>
                </a:lnTo>
                <a:lnTo>
                  <a:pt x="2401" y="3782"/>
                </a:lnTo>
                <a:lnTo>
                  <a:pt x="2401" y="3781"/>
                </a:lnTo>
                <a:lnTo>
                  <a:pt x="2401" y="3778"/>
                </a:lnTo>
                <a:lnTo>
                  <a:pt x="2401" y="3776"/>
                </a:lnTo>
                <a:lnTo>
                  <a:pt x="2403" y="3777"/>
                </a:lnTo>
                <a:lnTo>
                  <a:pt x="2403" y="3776"/>
                </a:lnTo>
                <a:lnTo>
                  <a:pt x="2403" y="3774"/>
                </a:lnTo>
                <a:lnTo>
                  <a:pt x="2403" y="3773"/>
                </a:lnTo>
                <a:lnTo>
                  <a:pt x="2404" y="3773"/>
                </a:lnTo>
                <a:lnTo>
                  <a:pt x="2404" y="3772"/>
                </a:lnTo>
                <a:lnTo>
                  <a:pt x="2406" y="3771"/>
                </a:lnTo>
                <a:lnTo>
                  <a:pt x="2408" y="3770"/>
                </a:lnTo>
                <a:lnTo>
                  <a:pt x="2412" y="3766"/>
                </a:lnTo>
                <a:lnTo>
                  <a:pt x="2414" y="3765"/>
                </a:lnTo>
                <a:lnTo>
                  <a:pt x="2416" y="3763"/>
                </a:lnTo>
                <a:lnTo>
                  <a:pt x="2417" y="3763"/>
                </a:lnTo>
                <a:lnTo>
                  <a:pt x="2421" y="3761"/>
                </a:lnTo>
                <a:lnTo>
                  <a:pt x="2421" y="3760"/>
                </a:lnTo>
                <a:lnTo>
                  <a:pt x="2420" y="3760"/>
                </a:lnTo>
                <a:lnTo>
                  <a:pt x="2421" y="3760"/>
                </a:lnTo>
                <a:lnTo>
                  <a:pt x="2421" y="3758"/>
                </a:lnTo>
                <a:lnTo>
                  <a:pt x="2421" y="3757"/>
                </a:lnTo>
                <a:lnTo>
                  <a:pt x="2420" y="3757"/>
                </a:lnTo>
                <a:lnTo>
                  <a:pt x="2419" y="3757"/>
                </a:lnTo>
                <a:lnTo>
                  <a:pt x="2420" y="3755"/>
                </a:lnTo>
                <a:lnTo>
                  <a:pt x="2420" y="3754"/>
                </a:lnTo>
                <a:lnTo>
                  <a:pt x="2419" y="3754"/>
                </a:lnTo>
                <a:lnTo>
                  <a:pt x="2419" y="3752"/>
                </a:lnTo>
                <a:lnTo>
                  <a:pt x="2417" y="3751"/>
                </a:lnTo>
                <a:lnTo>
                  <a:pt x="2419" y="3750"/>
                </a:lnTo>
                <a:lnTo>
                  <a:pt x="2419" y="3751"/>
                </a:lnTo>
                <a:lnTo>
                  <a:pt x="2421" y="3751"/>
                </a:lnTo>
                <a:lnTo>
                  <a:pt x="2422" y="3750"/>
                </a:lnTo>
                <a:lnTo>
                  <a:pt x="2424" y="3751"/>
                </a:lnTo>
                <a:lnTo>
                  <a:pt x="2426" y="3750"/>
                </a:lnTo>
                <a:lnTo>
                  <a:pt x="2427" y="3747"/>
                </a:lnTo>
                <a:lnTo>
                  <a:pt x="2427" y="3745"/>
                </a:lnTo>
                <a:lnTo>
                  <a:pt x="2427" y="3741"/>
                </a:lnTo>
                <a:lnTo>
                  <a:pt x="2422" y="3736"/>
                </a:lnTo>
                <a:lnTo>
                  <a:pt x="2422" y="3734"/>
                </a:lnTo>
                <a:lnTo>
                  <a:pt x="2421" y="3734"/>
                </a:lnTo>
                <a:lnTo>
                  <a:pt x="2421" y="3731"/>
                </a:lnTo>
                <a:lnTo>
                  <a:pt x="2420" y="3731"/>
                </a:lnTo>
                <a:lnTo>
                  <a:pt x="2420" y="3730"/>
                </a:lnTo>
                <a:lnTo>
                  <a:pt x="2420" y="3729"/>
                </a:lnTo>
                <a:lnTo>
                  <a:pt x="2420" y="3728"/>
                </a:lnTo>
                <a:lnTo>
                  <a:pt x="2420" y="3726"/>
                </a:lnTo>
                <a:lnTo>
                  <a:pt x="2419" y="3726"/>
                </a:lnTo>
                <a:lnTo>
                  <a:pt x="2420" y="3726"/>
                </a:lnTo>
                <a:lnTo>
                  <a:pt x="2420" y="3725"/>
                </a:lnTo>
                <a:lnTo>
                  <a:pt x="2420" y="3724"/>
                </a:lnTo>
                <a:lnTo>
                  <a:pt x="2420" y="3723"/>
                </a:lnTo>
                <a:lnTo>
                  <a:pt x="2419" y="3722"/>
                </a:lnTo>
                <a:lnTo>
                  <a:pt x="2419" y="3720"/>
                </a:lnTo>
                <a:lnTo>
                  <a:pt x="2417" y="3720"/>
                </a:lnTo>
                <a:lnTo>
                  <a:pt x="2417" y="3722"/>
                </a:lnTo>
                <a:lnTo>
                  <a:pt x="2417" y="3720"/>
                </a:lnTo>
                <a:lnTo>
                  <a:pt x="2416" y="3719"/>
                </a:lnTo>
                <a:lnTo>
                  <a:pt x="2415" y="3719"/>
                </a:lnTo>
                <a:lnTo>
                  <a:pt x="2414" y="3719"/>
                </a:lnTo>
                <a:lnTo>
                  <a:pt x="2411" y="3719"/>
                </a:lnTo>
                <a:lnTo>
                  <a:pt x="2412" y="3720"/>
                </a:lnTo>
                <a:lnTo>
                  <a:pt x="2411" y="3720"/>
                </a:lnTo>
                <a:lnTo>
                  <a:pt x="2410" y="3720"/>
                </a:lnTo>
                <a:lnTo>
                  <a:pt x="2409" y="3722"/>
                </a:lnTo>
                <a:lnTo>
                  <a:pt x="2408" y="3724"/>
                </a:lnTo>
                <a:lnTo>
                  <a:pt x="2406" y="3724"/>
                </a:lnTo>
                <a:lnTo>
                  <a:pt x="2405" y="3723"/>
                </a:lnTo>
                <a:lnTo>
                  <a:pt x="2404" y="3724"/>
                </a:lnTo>
                <a:lnTo>
                  <a:pt x="2403" y="3724"/>
                </a:lnTo>
                <a:lnTo>
                  <a:pt x="2404" y="3723"/>
                </a:lnTo>
                <a:lnTo>
                  <a:pt x="2403" y="3722"/>
                </a:lnTo>
                <a:lnTo>
                  <a:pt x="2403" y="3720"/>
                </a:lnTo>
                <a:lnTo>
                  <a:pt x="2401" y="3720"/>
                </a:lnTo>
                <a:lnTo>
                  <a:pt x="2401" y="3719"/>
                </a:lnTo>
                <a:lnTo>
                  <a:pt x="2401" y="3718"/>
                </a:lnTo>
                <a:lnTo>
                  <a:pt x="2401" y="3717"/>
                </a:lnTo>
                <a:lnTo>
                  <a:pt x="2401" y="3715"/>
                </a:lnTo>
                <a:lnTo>
                  <a:pt x="2401" y="3714"/>
                </a:lnTo>
                <a:lnTo>
                  <a:pt x="2400" y="3714"/>
                </a:lnTo>
                <a:lnTo>
                  <a:pt x="2400" y="3713"/>
                </a:lnTo>
                <a:lnTo>
                  <a:pt x="2401" y="3713"/>
                </a:lnTo>
                <a:lnTo>
                  <a:pt x="2400" y="3712"/>
                </a:lnTo>
                <a:lnTo>
                  <a:pt x="2400" y="3710"/>
                </a:lnTo>
                <a:lnTo>
                  <a:pt x="2395" y="3709"/>
                </a:lnTo>
                <a:lnTo>
                  <a:pt x="2396" y="3709"/>
                </a:lnTo>
                <a:lnTo>
                  <a:pt x="2398" y="3709"/>
                </a:lnTo>
                <a:lnTo>
                  <a:pt x="2399" y="3707"/>
                </a:lnTo>
                <a:lnTo>
                  <a:pt x="2398" y="3706"/>
                </a:lnTo>
                <a:lnTo>
                  <a:pt x="2395" y="3706"/>
                </a:lnTo>
                <a:lnTo>
                  <a:pt x="2395" y="3703"/>
                </a:lnTo>
                <a:lnTo>
                  <a:pt x="2396" y="3704"/>
                </a:lnTo>
                <a:lnTo>
                  <a:pt x="2398" y="3703"/>
                </a:lnTo>
                <a:lnTo>
                  <a:pt x="2399" y="3702"/>
                </a:lnTo>
                <a:lnTo>
                  <a:pt x="2399" y="3699"/>
                </a:lnTo>
                <a:lnTo>
                  <a:pt x="2392" y="3692"/>
                </a:lnTo>
                <a:lnTo>
                  <a:pt x="2389" y="3690"/>
                </a:lnTo>
                <a:lnTo>
                  <a:pt x="2385" y="3688"/>
                </a:lnTo>
                <a:lnTo>
                  <a:pt x="2380" y="3687"/>
                </a:lnTo>
                <a:lnTo>
                  <a:pt x="2377" y="3687"/>
                </a:lnTo>
                <a:lnTo>
                  <a:pt x="2372" y="3687"/>
                </a:lnTo>
                <a:lnTo>
                  <a:pt x="2372" y="3688"/>
                </a:lnTo>
                <a:lnTo>
                  <a:pt x="2369" y="3690"/>
                </a:lnTo>
                <a:lnTo>
                  <a:pt x="2368" y="3691"/>
                </a:lnTo>
                <a:lnTo>
                  <a:pt x="2367" y="3692"/>
                </a:lnTo>
                <a:lnTo>
                  <a:pt x="2367" y="3697"/>
                </a:lnTo>
                <a:lnTo>
                  <a:pt x="2367" y="3701"/>
                </a:lnTo>
                <a:lnTo>
                  <a:pt x="2364" y="3704"/>
                </a:lnTo>
                <a:lnTo>
                  <a:pt x="2364" y="3708"/>
                </a:lnTo>
                <a:lnTo>
                  <a:pt x="2363" y="3708"/>
                </a:lnTo>
                <a:lnTo>
                  <a:pt x="2363" y="3709"/>
                </a:lnTo>
                <a:lnTo>
                  <a:pt x="2364" y="3709"/>
                </a:lnTo>
                <a:lnTo>
                  <a:pt x="2363" y="3709"/>
                </a:lnTo>
                <a:lnTo>
                  <a:pt x="2363" y="3710"/>
                </a:lnTo>
                <a:lnTo>
                  <a:pt x="2364" y="3712"/>
                </a:lnTo>
                <a:lnTo>
                  <a:pt x="2366" y="3709"/>
                </a:lnTo>
                <a:lnTo>
                  <a:pt x="2367" y="3708"/>
                </a:lnTo>
                <a:lnTo>
                  <a:pt x="2367" y="3709"/>
                </a:lnTo>
                <a:lnTo>
                  <a:pt x="2366" y="3712"/>
                </a:lnTo>
                <a:lnTo>
                  <a:pt x="2364" y="3713"/>
                </a:lnTo>
                <a:lnTo>
                  <a:pt x="2363" y="3717"/>
                </a:lnTo>
                <a:lnTo>
                  <a:pt x="2363" y="3718"/>
                </a:lnTo>
                <a:lnTo>
                  <a:pt x="2362" y="3719"/>
                </a:lnTo>
                <a:lnTo>
                  <a:pt x="2363" y="3720"/>
                </a:lnTo>
                <a:lnTo>
                  <a:pt x="2362" y="3720"/>
                </a:lnTo>
                <a:lnTo>
                  <a:pt x="2362" y="3722"/>
                </a:lnTo>
                <a:lnTo>
                  <a:pt x="2361" y="3723"/>
                </a:lnTo>
                <a:lnTo>
                  <a:pt x="2360" y="3723"/>
                </a:lnTo>
                <a:lnTo>
                  <a:pt x="2358" y="3724"/>
                </a:lnTo>
                <a:lnTo>
                  <a:pt x="2357" y="3725"/>
                </a:lnTo>
                <a:lnTo>
                  <a:pt x="2356" y="3726"/>
                </a:lnTo>
                <a:lnTo>
                  <a:pt x="2356" y="3728"/>
                </a:lnTo>
                <a:lnTo>
                  <a:pt x="2357" y="3729"/>
                </a:lnTo>
                <a:lnTo>
                  <a:pt x="2355" y="3728"/>
                </a:lnTo>
                <a:lnTo>
                  <a:pt x="2353" y="3729"/>
                </a:lnTo>
                <a:lnTo>
                  <a:pt x="2352" y="3730"/>
                </a:lnTo>
                <a:lnTo>
                  <a:pt x="2351" y="3731"/>
                </a:lnTo>
                <a:lnTo>
                  <a:pt x="2353" y="3734"/>
                </a:lnTo>
                <a:lnTo>
                  <a:pt x="2352" y="3734"/>
                </a:lnTo>
                <a:lnTo>
                  <a:pt x="2350" y="3731"/>
                </a:lnTo>
                <a:lnTo>
                  <a:pt x="2350" y="3733"/>
                </a:lnTo>
                <a:lnTo>
                  <a:pt x="2348" y="3733"/>
                </a:lnTo>
                <a:lnTo>
                  <a:pt x="2350" y="3735"/>
                </a:lnTo>
                <a:lnTo>
                  <a:pt x="2348" y="3733"/>
                </a:lnTo>
                <a:lnTo>
                  <a:pt x="2346" y="3734"/>
                </a:lnTo>
                <a:lnTo>
                  <a:pt x="2348" y="3736"/>
                </a:lnTo>
                <a:lnTo>
                  <a:pt x="2346" y="3735"/>
                </a:lnTo>
                <a:lnTo>
                  <a:pt x="2345" y="3735"/>
                </a:lnTo>
                <a:lnTo>
                  <a:pt x="2345" y="3736"/>
                </a:lnTo>
                <a:lnTo>
                  <a:pt x="2345" y="3735"/>
                </a:lnTo>
                <a:lnTo>
                  <a:pt x="2345" y="3736"/>
                </a:lnTo>
                <a:lnTo>
                  <a:pt x="2346" y="3738"/>
                </a:lnTo>
                <a:lnTo>
                  <a:pt x="2345" y="3738"/>
                </a:lnTo>
                <a:lnTo>
                  <a:pt x="2345" y="3736"/>
                </a:lnTo>
                <a:lnTo>
                  <a:pt x="2344" y="3738"/>
                </a:lnTo>
                <a:lnTo>
                  <a:pt x="2344" y="3739"/>
                </a:lnTo>
                <a:lnTo>
                  <a:pt x="2344" y="3741"/>
                </a:lnTo>
                <a:lnTo>
                  <a:pt x="2346" y="3741"/>
                </a:lnTo>
                <a:lnTo>
                  <a:pt x="2344" y="3745"/>
                </a:lnTo>
                <a:lnTo>
                  <a:pt x="2345" y="3746"/>
                </a:lnTo>
                <a:lnTo>
                  <a:pt x="2346" y="3741"/>
                </a:lnTo>
                <a:lnTo>
                  <a:pt x="2350" y="3741"/>
                </a:lnTo>
                <a:lnTo>
                  <a:pt x="2357" y="3730"/>
                </a:lnTo>
                <a:lnTo>
                  <a:pt x="2358" y="3730"/>
                </a:lnTo>
                <a:lnTo>
                  <a:pt x="2358" y="3731"/>
                </a:lnTo>
                <a:lnTo>
                  <a:pt x="2357" y="3731"/>
                </a:lnTo>
                <a:lnTo>
                  <a:pt x="2356" y="3734"/>
                </a:lnTo>
                <a:lnTo>
                  <a:pt x="2351" y="3741"/>
                </a:lnTo>
                <a:lnTo>
                  <a:pt x="2351" y="3742"/>
                </a:lnTo>
                <a:lnTo>
                  <a:pt x="2348" y="3742"/>
                </a:lnTo>
                <a:lnTo>
                  <a:pt x="2346" y="3746"/>
                </a:lnTo>
                <a:lnTo>
                  <a:pt x="2346" y="3749"/>
                </a:lnTo>
                <a:lnTo>
                  <a:pt x="2346" y="3752"/>
                </a:lnTo>
                <a:lnTo>
                  <a:pt x="2346" y="3754"/>
                </a:lnTo>
                <a:lnTo>
                  <a:pt x="2347" y="3754"/>
                </a:lnTo>
                <a:lnTo>
                  <a:pt x="2347" y="3757"/>
                </a:lnTo>
                <a:lnTo>
                  <a:pt x="2347" y="3758"/>
                </a:lnTo>
                <a:lnTo>
                  <a:pt x="2348" y="3761"/>
                </a:lnTo>
                <a:lnTo>
                  <a:pt x="2350" y="3762"/>
                </a:lnTo>
                <a:lnTo>
                  <a:pt x="2350" y="3761"/>
                </a:lnTo>
                <a:lnTo>
                  <a:pt x="2351" y="3762"/>
                </a:lnTo>
                <a:lnTo>
                  <a:pt x="2350" y="3762"/>
                </a:lnTo>
                <a:lnTo>
                  <a:pt x="2350" y="3763"/>
                </a:lnTo>
                <a:lnTo>
                  <a:pt x="2350" y="3766"/>
                </a:lnTo>
                <a:lnTo>
                  <a:pt x="2352" y="3768"/>
                </a:lnTo>
                <a:lnTo>
                  <a:pt x="2353" y="3767"/>
                </a:lnTo>
                <a:lnTo>
                  <a:pt x="2353" y="3768"/>
                </a:lnTo>
                <a:lnTo>
                  <a:pt x="2353" y="3770"/>
                </a:lnTo>
                <a:lnTo>
                  <a:pt x="2355" y="3771"/>
                </a:lnTo>
                <a:lnTo>
                  <a:pt x="2353" y="3771"/>
                </a:lnTo>
                <a:lnTo>
                  <a:pt x="2355" y="3774"/>
                </a:lnTo>
                <a:lnTo>
                  <a:pt x="2353" y="3776"/>
                </a:lnTo>
                <a:lnTo>
                  <a:pt x="2353" y="3777"/>
                </a:lnTo>
                <a:lnTo>
                  <a:pt x="2353" y="3778"/>
                </a:lnTo>
                <a:lnTo>
                  <a:pt x="2352" y="3778"/>
                </a:lnTo>
                <a:lnTo>
                  <a:pt x="2352" y="3779"/>
                </a:lnTo>
                <a:lnTo>
                  <a:pt x="2351" y="3779"/>
                </a:lnTo>
                <a:lnTo>
                  <a:pt x="2351" y="3781"/>
                </a:lnTo>
                <a:lnTo>
                  <a:pt x="2352" y="3782"/>
                </a:lnTo>
                <a:lnTo>
                  <a:pt x="2352" y="3784"/>
                </a:lnTo>
                <a:lnTo>
                  <a:pt x="2352" y="3786"/>
                </a:lnTo>
                <a:lnTo>
                  <a:pt x="2352" y="3787"/>
                </a:lnTo>
                <a:lnTo>
                  <a:pt x="2351" y="3787"/>
                </a:lnTo>
                <a:lnTo>
                  <a:pt x="2351" y="3789"/>
                </a:lnTo>
                <a:lnTo>
                  <a:pt x="2352" y="3793"/>
                </a:lnTo>
                <a:lnTo>
                  <a:pt x="2351" y="3794"/>
                </a:lnTo>
                <a:lnTo>
                  <a:pt x="2350" y="3795"/>
                </a:lnTo>
                <a:lnTo>
                  <a:pt x="2350" y="3798"/>
                </a:lnTo>
                <a:lnTo>
                  <a:pt x="2350" y="3800"/>
                </a:lnTo>
                <a:lnTo>
                  <a:pt x="2347" y="3802"/>
                </a:lnTo>
                <a:lnTo>
                  <a:pt x="2347" y="3804"/>
                </a:lnTo>
                <a:lnTo>
                  <a:pt x="2345" y="3806"/>
                </a:lnTo>
                <a:lnTo>
                  <a:pt x="2344" y="3808"/>
                </a:lnTo>
                <a:lnTo>
                  <a:pt x="2345" y="3809"/>
                </a:lnTo>
                <a:lnTo>
                  <a:pt x="2344" y="3810"/>
                </a:lnTo>
                <a:lnTo>
                  <a:pt x="2342" y="3811"/>
                </a:lnTo>
                <a:lnTo>
                  <a:pt x="2341" y="3810"/>
                </a:lnTo>
                <a:lnTo>
                  <a:pt x="2341" y="3811"/>
                </a:lnTo>
                <a:lnTo>
                  <a:pt x="2340" y="3813"/>
                </a:lnTo>
                <a:lnTo>
                  <a:pt x="2337" y="3814"/>
                </a:lnTo>
                <a:lnTo>
                  <a:pt x="2336" y="3815"/>
                </a:lnTo>
                <a:lnTo>
                  <a:pt x="2336" y="3814"/>
                </a:lnTo>
                <a:lnTo>
                  <a:pt x="2335" y="3811"/>
                </a:lnTo>
                <a:lnTo>
                  <a:pt x="2334" y="3810"/>
                </a:lnTo>
                <a:lnTo>
                  <a:pt x="2332" y="3810"/>
                </a:lnTo>
                <a:lnTo>
                  <a:pt x="2331" y="3810"/>
                </a:lnTo>
                <a:lnTo>
                  <a:pt x="2330" y="3810"/>
                </a:lnTo>
                <a:lnTo>
                  <a:pt x="2329" y="3810"/>
                </a:lnTo>
                <a:lnTo>
                  <a:pt x="2328" y="3810"/>
                </a:lnTo>
                <a:lnTo>
                  <a:pt x="2326" y="3810"/>
                </a:lnTo>
                <a:lnTo>
                  <a:pt x="2326" y="3811"/>
                </a:lnTo>
                <a:lnTo>
                  <a:pt x="2326" y="3809"/>
                </a:lnTo>
                <a:lnTo>
                  <a:pt x="2325" y="3809"/>
                </a:lnTo>
                <a:lnTo>
                  <a:pt x="2324" y="3810"/>
                </a:lnTo>
                <a:lnTo>
                  <a:pt x="2323" y="3809"/>
                </a:lnTo>
                <a:lnTo>
                  <a:pt x="2321" y="3809"/>
                </a:lnTo>
                <a:lnTo>
                  <a:pt x="2319" y="3809"/>
                </a:lnTo>
                <a:lnTo>
                  <a:pt x="2319" y="3808"/>
                </a:lnTo>
                <a:lnTo>
                  <a:pt x="2318" y="3808"/>
                </a:lnTo>
                <a:lnTo>
                  <a:pt x="2318" y="3809"/>
                </a:lnTo>
                <a:lnTo>
                  <a:pt x="2315" y="3809"/>
                </a:lnTo>
                <a:lnTo>
                  <a:pt x="2315" y="3810"/>
                </a:lnTo>
                <a:lnTo>
                  <a:pt x="2315" y="3809"/>
                </a:lnTo>
                <a:lnTo>
                  <a:pt x="2314" y="3809"/>
                </a:lnTo>
                <a:lnTo>
                  <a:pt x="2313" y="3809"/>
                </a:lnTo>
                <a:lnTo>
                  <a:pt x="2310" y="3809"/>
                </a:lnTo>
                <a:lnTo>
                  <a:pt x="2310" y="3810"/>
                </a:lnTo>
                <a:lnTo>
                  <a:pt x="2309" y="3810"/>
                </a:lnTo>
                <a:lnTo>
                  <a:pt x="2308" y="3809"/>
                </a:lnTo>
                <a:lnTo>
                  <a:pt x="2308" y="3806"/>
                </a:lnTo>
                <a:lnTo>
                  <a:pt x="2307" y="3808"/>
                </a:lnTo>
                <a:lnTo>
                  <a:pt x="2307" y="3809"/>
                </a:lnTo>
                <a:lnTo>
                  <a:pt x="2305" y="3809"/>
                </a:lnTo>
                <a:lnTo>
                  <a:pt x="2304" y="3809"/>
                </a:lnTo>
                <a:lnTo>
                  <a:pt x="2303" y="3811"/>
                </a:lnTo>
                <a:lnTo>
                  <a:pt x="2302" y="3811"/>
                </a:lnTo>
                <a:lnTo>
                  <a:pt x="2302" y="3813"/>
                </a:lnTo>
                <a:lnTo>
                  <a:pt x="2300" y="3811"/>
                </a:lnTo>
                <a:lnTo>
                  <a:pt x="2300" y="3814"/>
                </a:lnTo>
                <a:lnTo>
                  <a:pt x="2299" y="3814"/>
                </a:lnTo>
                <a:lnTo>
                  <a:pt x="2299" y="3813"/>
                </a:lnTo>
                <a:lnTo>
                  <a:pt x="2297" y="3810"/>
                </a:lnTo>
                <a:lnTo>
                  <a:pt x="2296" y="3810"/>
                </a:lnTo>
                <a:lnTo>
                  <a:pt x="2294" y="3809"/>
                </a:lnTo>
                <a:lnTo>
                  <a:pt x="2292" y="3809"/>
                </a:lnTo>
                <a:lnTo>
                  <a:pt x="2292" y="3808"/>
                </a:lnTo>
                <a:lnTo>
                  <a:pt x="2292" y="3806"/>
                </a:lnTo>
                <a:lnTo>
                  <a:pt x="2292" y="3805"/>
                </a:lnTo>
                <a:lnTo>
                  <a:pt x="2292" y="3803"/>
                </a:lnTo>
                <a:lnTo>
                  <a:pt x="2292" y="3804"/>
                </a:lnTo>
                <a:lnTo>
                  <a:pt x="2291" y="3804"/>
                </a:lnTo>
                <a:lnTo>
                  <a:pt x="2291" y="3803"/>
                </a:lnTo>
                <a:lnTo>
                  <a:pt x="2293" y="3802"/>
                </a:lnTo>
                <a:lnTo>
                  <a:pt x="2293" y="3799"/>
                </a:lnTo>
                <a:lnTo>
                  <a:pt x="2293" y="3798"/>
                </a:lnTo>
                <a:lnTo>
                  <a:pt x="2293" y="3797"/>
                </a:lnTo>
                <a:lnTo>
                  <a:pt x="2294" y="3794"/>
                </a:lnTo>
                <a:lnTo>
                  <a:pt x="2293" y="3794"/>
                </a:lnTo>
                <a:lnTo>
                  <a:pt x="2294" y="3790"/>
                </a:lnTo>
                <a:lnTo>
                  <a:pt x="2293" y="3790"/>
                </a:lnTo>
                <a:lnTo>
                  <a:pt x="2293" y="3789"/>
                </a:lnTo>
                <a:lnTo>
                  <a:pt x="2292" y="3789"/>
                </a:lnTo>
                <a:lnTo>
                  <a:pt x="2291" y="3789"/>
                </a:lnTo>
                <a:lnTo>
                  <a:pt x="2289" y="3788"/>
                </a:lnTo>
                <a:lnTo>
                  <a:pt x="2291" y="3786"/>
                </a:lnTo>
                <a:lnTo>
                  <a:pt x="2291" y="3784"/>
                </a:lnTo>
                <a:lnTo>
                  <a:pt x="2289" y="3783"/>
                </a:lnTo>
                <a:lnTo>
                  <a:pt x="2288" y="3783"/>
                </a:lnTo>
                <a:lnTo>
                  <a:pt x="2287" y="3782"/>
                </a:lnTo>
                <a:lnTo>
                  <a:pt x="2287" y="3783"/>
                </a:lnTo>
                <a:lnTo>
                  <a:pt x="2286" y="3782"/>
                </a:lnTo>
                <a:lnTo>
                  <a:pt x="2284" y="3782"/>
                </a:lnTo>
                <a:lnTo>
                  <a:pt x="2284" y="3781"/>
                </a:lnTo>
                <a:lnTo>
                  <a:pt x="2283" y="3781"/>
                </a:lnTo>
                <a:lnTo>
                  <a:pt x="2282" y="3781"/>
                </a:lnTo>
                <a:lnTo>
                  <a:pt x="2281" y="3781"/>
                </a:lnTo>
                <a:lnTo>
                  <a:pt x="2280" y="3779"/>
                </a:lnTo>
                <a:lnTo>
                  <a:pt x="2278" y="3779"/>
                </a:lnTo>
                <a:lnTo>
                  <a:pt x="2278" y="3778"/>
                </a:lnTo>
                <a:lnTo>
                  <a:pt x="2277" y="3778"/>
                </a:lnTo>
                <a:lnTo>
                  <a:pt x="2278" y="3778"/>
                </a:lnTo>
                <a:lnTo>
                  <a:pt x="2278" y="3777"/>
                </a:lnTo>
                <a:lnTo>
                  <a:pt x="2277" y="3777"/>
                </a:lnTo>
                <a:lnTo>
                  <a:pt x="2277" y="3776"/>
                </a:lnTo>
                <a:lnTo>
                  <a:pt x="2276" y="3776"/>
                </a:lnTo>
                <a:lnTo>
                  <a:pt x="2276" y="3777"/>
                </a:lnTo>
                <a:lnTo>
                  <a:pt x="2275" y="3777"/>
                </a:lnTo>
                <a:lnTo>
                  <a:pt x="2275" y="3778"/>
                </a:lnTo>
                <a:lnTo>
                  <a:pt x="2272" y="3782"/>
                </a:lnTo>
                <a:lnTo>
                  <a:pt x="2272" y="3781"/>
                </a:lnTo>
                <a:lnTo>
                  <a:pt x="2270" y="3779"/>
                </a:lnTo>
                <a:lnTo>
                  <a:pt x="2270" y="3778"/>
                </a:lnTo>
                <a:lnTo>
                  <a:pt x="2270" y="3779"/>
                </a:lnTo>
                <a:lnTo>
                  <a:pt x="2273" y="3779"/>
                </a:lnTo>
                <a:lnTo>
                  <a:pt x="2273" y="3778"/>
                </a:lnTo>
                <a:lnTo>
                  <a:pt x="2273" y="3777"/>
                </a:lnTo>
                <a:lnTo>
                  <a:pt x="2275" y="3776"/>
                </a:lnTo>
                <a:lnTo>
                  <a:pt x="2272" y="3772"/>
                </a:lnTo>
                <a:lnTo>
                  <a:pt x="2271" y="3772"/>
                </a:lnTo>
                <a:lnTo>
                  <a:pt x="2270" y="3776"/>
                </a:lnTo>
                <a:lnTo>
                  <a:pt x="2270" y="3777"/>
                </a:lnTo>
                <a:lnTo>
                  <a:pt x="2268" y="3777"/>
                </a:lnTo>
                <a:lnTo>
                  <a:pt x="2268" y="3778"/>
                </a:lnTo>
                <a:lnTo>
                  <a:pt x="2267" y="3778"/>
                </a:lnTo>
                <a:lnTo>
                  <a:pt x="2268" y="3771"/>
                </a:lnTo>
                <a:lnTo>
                  <a:pt x="2256" y="3767"/>
                </a:lnTo>
                <a:lnTo>
                  <a:pt x="2256" y="3770"/>
                </a:lnTo>
                <a:lnTo>
                  <a:pt x="2255" y="3768"/>
                </a:lnTo>
                <a:lnTo>
                  <a:pt x="2255" y="3770"/>
                </a:lnTo>
                <a:lnTo>
                  <a:pt x="2256" y="3763"/>
                </a:lnTo>
                <a:lnTo>
                  <a:pt x="2255" y="3763"/>
                </a:lnTo>
                <a:lnTo>
                  <a:pt x="2252" y="3760"/>
                </a:lnTo>
                <a:lnTo>
                  <a:pt x="2254" y="3758"/>
                </a:lnTo>
                <a:lnTo>
                  <a:pt x="2255" y="3758"/>
                </a:lnTo>
                <a:lnTo>
                  <a:pt x="2256" y="3744"/>
                </a:lnTo>
                <a:lnTo>
                  <a:pt x="2252" y="3744"/>
                </a:lnTo>
                <a:lnTo>
                  <a:pt x="2249" y="3744"/>
                </a:lnTo>
                <a:lnTo>
                  <a:pt x="2248" y="3750"/>
                </a:lnTo>
                <a:lnTo>
                  <a:pt x="2248" y="3751"/>
                </a:lnTo>
                <a:lnTo>
                  <a:pt x="2250" y="3751"/>
                </a:lnTo>
                <a:lnTo>
                  <a:pt x="2249" y="3756"/>
                </a:lnTo>
                <a:lnTo>
                  <a:pt x="2248" y="3756"/>
                </a:lnTo>
                <a:lnTo>
                  <a:pt x="2248" y="3758"/>
                </a:lnTo>
                <a:lnTo>
                  <a:pt x="2250" y="3758"/>
                </a:lnTo>
                <a:lnTo>
                  <a:pt x="2250" y="3760"/>
                </a:lnTo>
                <a:lnTo>
                  <a:pt x="2248" y="3761"/>
                </a:lnTo>
                <a:lnTo>
                  <a:pt x="2246" y="3761"/>
                </a:lnTo>
                <a:lnTo>
                  <a:pt x="2245" y="3765"/>
                </a:lnTo>
                <a:lnTo>
                  <a:pt x="2252" y="3773"/>
                </a:lnTo>
                <a:lnTo>
                  <a:pt x="2254" y="3773"/>
                </a:lnTo>
                <a:lnTo>
                  <a:pt x="2254" y="3774"/>
                </a:lnTo>
                <a:lnTo>
                  <a:pt x="2260" y="3778"/>
                </a:lnTo>
                <a:lnTo>
                  <a:pt x="2268" y="3787"/>
                </a:lnTo>
                <a:lnTo>
                  <a:pt x="2267" y="3788"/>
                </a:lnTo>
                <a:lnTo>
                  <a:pt x="2266" y="3787"/>
                </a:lnTo>
                <a:lnTo>
                  <a:pt x="2261" y="3781"/>
                </a:lnTo>
                <a:lnTo>
                  <a:pt x="2256" y="3777"/>
                </a:lnTo>
                <a:lnTo>
                  <a:pt x="2254" y="3777"/>
                </a:lnTo>
                <a:lnTo>
                  <a:pt x="2254" y="3776"/>
                </a:lnTo>
                <a:lnTo>
                  <a:pt x="2252" y="3776"/>
                </a:lnTo>
                <a:lnTo>
                  <a:pt x="2246" y="3774"/>
                </a:lnTo>
                <a:lnTo>
                  <a:pt x="2243" y="3773"/>
                </a:lnTo>
                <a:lnTo>
                  <a:pt x="2240" y="3773"/>
                </a:lnTo>
                <a:lnTo>
                  <a:pt x="2239" y="3774"/>
                </a:lnTo>
                <a:lnTo>
                  <a:pt x="2239" y="3773"/>
                </a:lnTo>
                <a:lnTo>
                  <a:pt x="2238" y="3774"/>
                </a:lnTo>
                <a:lnTo>
                  <a:pt x="2237" y="3776"/>
                </a:lnTo>
                <a:lnTo>
                  <a:pt x="2235" y="3774"/>
                </a:lnTo>
                <a:lnTo>
                  <a:pt x="2234" y="3774"/>
                </a:lnTo>
                <a:lnTo>
                  <a:pt x="2233" y="3774"/>
                </a:lnTo>
                <a:lnTo>
                  <a:pt x="2233" y="3773"/>
                </a:lnTo>
                <a:lnTo>
                  <a:pt x="2232" y="3773"/>
                </a:lnTo>
                <a:lnTo>
                  <a:pt x="2229" y="3772"/>
                </a:lnTo>
                <a:lnTo>
                  <a:pt x="2228" y="3772"/>
                </a:lnTo>
                <a:lnTo>
                  <a:pt x="2228" y="3773"/>
                </a:lnTo>
                <a:lnTo>
                  <a:pt x="2228" y="3772"/>
                </a:lnTo>
                <a:lnTo>
                  <a:pt x="2227" y="3772"/>
                </a:lnTo>
                <a:lnTo>
                  <a:pt x="2227" y="3771"/>
                </a:lnTo>
                <a:lnTo>
                  <a:pt x="2228" y="3770"/>
                </a:lnTo>
                <a:lnTo>
                  <a:pt x="2227" y="3768"/>
                </a:lnTo>
                <a:lnTo>
                  <a:pt x="2223" y="3767"/>
                </a:lnTo>
                <a:lnTo>
                  <a:pt x="2218" y="3766"/>
                </a:lnTo>
                <a:lnTo>
                  <a:pt x="2209" y="3766"/>
                </a:lnTo>
                <a:lnTo>
                  <a:pt x="2187" y="3768"/>
                </a:lnTo>
                <a:lnTo>
                  <a:pt x="2185" y="3768"/>
                </a:lnTo>
                <a:lnTo>
                  <a:pt x="2185" y="3770"/>
                </a:lnTo>
                <a:lnTo>
                  <a:pt x="2185" y="3768"/>
                </a:lnTo>
                <a:lnTo>
                  <a:pt x="2184" y="3768"/>
                </a:lnTo>
                <a:lnTo>
                  <a:pt x="2184" y="3767"/>
                </a:lnTo>
                <a:lnTo>
                  <a:pt x="2181" y="3767"/>
                </a:lnTo>
                <a:lnTo>
                  <a:pt x="2182" y="3767"/>
                </a:lnTo>
                <a:lnTo>
                  <a:pt x="2184" y="3768"/>
                </a:lnTo>
                <a:lnTo>
                  <a:pt x="2173" y="3770"/>
                </a:lnTo>
                <a:lnTo>
                  <a:pt x="2164" y="3770"/>
                </a:lnTo>
                <a:lnTo>
                  <a:pt x="2155" y="3772"/>
                </a:lnTo>
                <a:lnTo>
                  <a:pt x="2141" y="3776"/>
                </a:lnTo>
                <a:lnTo>
                  <a:pt x="2133" y="3778"/>
                </a:lnTo>
                <a:lnTo>
                  <a:pt x="2120" y="3783"/>
                </a:lnTo>
                <a:lnTo>
                  <a:pt x="2109" y="3788"/>
                </a:lnTo>
                <a:lnTo>
                  <a:pt x="2107" y="3789"/>
                </a:lnTo>
                <a:lnTo>
                  <a:pt x="2105" y="3790"/>
                </a:lnTo>
                <a:lnTo>
                  <a:pt x="2099" y="3794"/>
                </a:lnTo>
                <a:lnTo>
                  <a:pt x="2091" y="3798"/>
                </a:lnTo>
                <a:lnTo>
                  <a:pt x="2090" y="3797"/>
                </a:lnTo>
                <a:lnTo>
                  <a:pt x="2089" y="3797"/>
                </a:lnTo>
                <a:lnTo>
                  <a:pt x="2090" y="3799"/>
                </a:lnTo>
                <a:lnTo>
                  <a:pt x="2086" y="3802"/>
                </a:lnTo>
                <a:lnTo>
                  <a:pt x="2084" y="3803"/>
                </a:lnTo>
                <a:lnTo>
                  <a:pt x="2083" y="3804"/>
                </a:lnTo>
                <a:lnTo>
                  <a:pt x="2081" y="3804"/>
                </a:lnTo>
                <a:lnTo>
                  <a:pt x="2078" y="3808"/>
                </a:lnTo>
                <a:lnTo>
                  <a:pt x="2073" y="3811"/>
                </a:lnTo>
                <a:lnTo>
                  <a:pt x="2070" y="3814"/>
                </a:lnTo>
                <a:lnTo>
                  <a:pt x="2069" y="3815"/>
                </a:lnTo>
                <a:lnTo>
                  <a:pt x="2064" y="3819"/>
                </a:lnTo>
                <a:lnTo>
                  <a:pt x="2063" y="3820"/>
                </a:lnTo>
                <a:lnTo>
                  <a:pt x="2061" y="3822"/>
                </a:lnTo>
                <a:lnTo>
                  <a:pt x="2061" y="3824"/>
                </a:lnTo>
                <a:lnTo>
                  <a:pt x="2059" y="3824"/>
                </a:lnTo>
                <a:lnTo>
                  <a:pt x="2058" y="3826"/>
                </a:lnTo>
                <a:lnTo>
                  <a:pt x="2057" y="3827"/>
                </a:lnTo>
                <a:lnTo>
                  <a:pt x="2057" y="3829"/>
                </a:lnTo>
                <a:lnTo>
                  <a:pt x="2054" y="3831"/>
                </a:lnTo>
                <a:lnTo>
                  <a:pt x="2053" y="3832"/>
                </a:lnTo>
                <a:lnTo>
                  <a:pt x="2052" y="3834"/>
                </a:lnTo>
                <a:lnTo>
                  <a:pt x="2051" y="3836"/>
                </a:lnTo>
                <a:lnTo>
                  <a:pt x="2049" y="3837"/>
                </a:lnTo>
                <a:lnTo>
                  <a:pt x="2046" y="3842"/>
                </a:lnTo>
                <a:lnTo>
                  <a:pt x="2046" y="3843"/>
                </a:lnTo>
                <a:lnTo>
                  <a:pt x="2043" y="3846"/>
                </a:lnTo>
                <a:lnTo>
                  <a:pt x="2042" y="3846"/>
                </a:lnTo>
                <a:lnTo>
                  <a:pt x="2043" y="3847"/>
                </a:lnTo>
                <a:lnTo>
                  <a:pt x="2042" y="3847"/>
                </a:lnTo>
                <a:lnTo>
                  <a:pt x="2041" y="3848"/>
                </a:lnTo>
                <a:lnTo>
                  <a:pt x="2040" y="3851"/>
                </a:lnTo>
                <a:lnTo>
                  <a:pt x="2041" y="3852"/>
                </a:lnTo>
                <a:lnTo>
                  <a:pt x="2038" y="3852"/>
                </a:lnTo>
                <a:lnTo>
                  <a:pt x="2037" y="3854"/>
                </a:lnTo>
                <a:lnTo>
                  <a:pt x="2037" y="3856"/>
                </a:lnTo>
                <a:lnTo>
                  <a:pt x="2032" y="3864"/>
                </a:lnTo>
                <a:lnTo>
                  <a:pt x="2032" y="3866"/>
                </a:lnTo>
                <a:lnTo>
                  <a:pt x="2032" y="3867"/>
                </a:lnTo>
                <a:lnTo>
                  <a:pt x="2033" y="3868"/>
                </a:lnTo>
                <a:lnTo>
                  <a:pt x="2032" y="3869"/>
                </a:lnTo>
                <a:lnTo>
                  <a:pt x="2032" y="3868"/>
                </a:lnTo>
                <a:lnTo>
                  <a:pt x="2032" y="3867"/>
                </a:lnTo>
                <a:lnTo>
                  <a:pt x="2031" y="3867"/>
                </a:lnTo>
                <a:lnTo>
                  <a:pt x="2030" y="3869"/>
                </a:lnTo>
                <a:lnTo>
                  <a:pt x="2031" y="3869"/>
                </a:lnTo>
                <a:lnTo>
                  <a:pt x="2030" y="3871"/>
                </a:lnTo>
                <a:lnTo>
                  <a:pt x="2030" y="3874"/>
                </a:lnTo>
                <a:lnTo>
                  <a:pt x="2031" y="3873"/>
                </a:lnTo>
                <a:lnTo>
                  <a:pt x="2032" y="3875"/>
                </a:lnTo>
                <a:lnTo>
                  <a:pt x="2033" y="3878"/>
                </a:lnTo>
                <a:lnTo>
                  <a:pt x="2035" y="3879"/>
                </a:lnTo>
                <a:lnTo>
                  <a:pt x="2033" y="3888"/>
                </a:lnTo>
                <a:lnTo>
                  <a:pt x="2031" y="3891"/>
                </a:lnTo>
                <a:lnTo>
                  <a:pt x="2030" y="3893"/>
                </a:lnTo>
                <a:lnTo>
                  <a:pt x="2029" y="3896"/>
                </a:lnTo>
                <a:lnTo>
                  <a:pt x="2027" y="3899"/>
                </a:lnTo>
                <a:lnTo>
                  <a:pt x="2027" y="3901"/>
                </a:lnTo>
                <a:lnTo>
                  <a:pt x="2027" y="3903"/>
                </a:lnTo>
                <a:lnTo>
                  <a:pt x="2029" y="3906"/>
                </a:lnTo>
                <a:lnTo>
                  <a:pt x="2030" y="3911"/>
                </a:lnTo>
                <a:lnTo>
                  <a:pt x="2027" y="3917"/>
                </a:lnTo>
                <a:lnTo>
                  <a:pt x="2026" y="3922"/>
                </a:lnTo>
                <a:lnTo>
                  <a:pt x="2027" y="3926"/>
                </a:lnTo>
                <a:lnTo>
                  <a:pt x="2029" y="3930"/>
                </a:lnTo>
                <a:lnTo>
                  <a:pt x="2031" y="3932"/>
                </a:lnTo>
                <a:lnTo>
                  <a:pt x="2032" y="3936"/>
                </a:lnTo>
                <a:lnTo>
                  <a:pt x="2035" y="3939"/>
                </a:lnTo>
                <a:lnTo>
                  <a:pt x="2035" y="3942"/>
                </a:lnTo>
                <a:lnTo>
                  <a:pt x="2017" y="3962"/>
                </a:lnTo>
                <a:lnTo>
                  <a:pt x="2016" y="3964"/>
                </a:lnTo>
                <a:lnTo>
                  <a:pt x="2015" y="3968"/>
                </a:lnTo>
                <a:lnTo>
                  <a:pt x="2015" y="3974"/>
                </a:lnTo>
                <a:lnTo>
                  <a:pt x="2015" y="3978"/>
                </a:lnTo>
                <a:lnTo>
                  <a:pt x="2014" y="3980"/>
                </a:lnTo>
                <a:lnTo>
                  <a:pt x="2004" y="3991"/>
                </a:lnTo>
                <a:lnTo>
                  <a:pt x="2005" y="3992"/>
                </a:lnTo>
                <a:lnTo>
                  <a:pt x="2006" y="3992"/>
                </a:lnTo>
                <a:lnTo>
                  <a:pt x="2006" y="3994"/>
                </a:lnTo>
                <a:lnTo>
                  <a:pt x="2005" y="3995"/>
                </a:lnTo>
                <a:lnTo>
                  <a:pt x="2004" y="3994"/>
                </a:lnTo>
                <a:lnTo>
                  <a:pt x="1999" y="3989"/>
                </a:lnTo>
                <a:lnTo>
                  <a:pt x="2001" y="3986"/>
                </a:lnTo>
                <a:lnTo>
                  <a:pt x="2001" y="3985"/>
                </a:lnTo>
                <a:lnTo>
                  <a:pt x="2003" y="3984"/>
                </a:lnTo>
                <a:lnTo>
                  <a:pt x="2004" y="3983"/>
                </a:lnTo>
                <a:lnTo>
                  <a:pt x="2006" y="3980"/>
                </a:lnTo>
                <a:lnTo>
                  <a:pt x="2008" y="3978"/>
                </a:lnTo>
                <a:lnTo>
                  <a:pt x="2008" y="3973"/>
                </a:lnTo>
                <a:lnTo>
                  <a:pt x="2006" y="3973"/>
                </a:lnTo>
                <a:lnTo>
                  <a:pt x="2001" y="3978"/>
                </a:lnTo>
                <a:lnTo>
                  <a:pt x="2001" y="3979"/>
                </a:lnTo>
                <a:lnTo>
                  <a:pt x="2000" y="3979"/>
                </a:lnTo>
                <a:lnTo>
                  <a:pt x="1993" y="3987"/>
                </a:lnTo>
                <a:lnTo>
                  <a:pt x="1994" y="3989"/>
                </a:lnTo>
                <a:lnTo>
                  <a:pt x="1995" y="3990"/>
                </a:lnTo>
                <a:lnTo>
                  <a:pt x="1997" y="3990"/>
                </a:lnTo>
                <a:lnTo>
                  <a:pt x="1998" y="3990"/>
                </a:lnTo>
                <a:lnTo>
                  <a:pt x="2000" y="3994"/>
                </a:lnTo>
                <a:lnTo>
                  <a:pt x="1999" y="3995"/>
                </a:lnTo>
                <a:lnTo>
                  <a:pt x="1998" y="3994"/>
                </a:lnTo>
                <a:lnTo>
                  <a:pt x="1997" y="3994"/>
                </a:lnTo>
                <a:lnTo>
                  <a:pt x="1995" y="3995"/>
                </a:lnTo>
                <a:lnTo>
                  <a:pt x="1994" y="3997"/>
                </a:lnTo>
                <a:lnTo>
                  <a:pt x="1994" y="3999"/>
                </a:lnTo>
                <a:lnTo>
                  <a:pt x="1997" y="4000"/>
                </a:lnTo>
                <a:lnTo>
                  <a:pt x="1997" y="4001"/>
                </a:lnTo>
                <a:lnTo>
                  <a:pt x="1998" y="4001"/>
                </a:lnTo>
                <a:lnTo>
                  <a:pt x="1998" y="4002"/>
                </a:lnTo>
                <a:lnTo>
                  <a:pt x="1998" y="4003"/>
                </a:lnTo>
                <a:lnTo>
                  <a:pt x="1997" y="4002"/>
                </a:lnTo>
                <a:lnTo>
                  <a:pt x="1995" y="4003"/>
                </a:lnTo>
                <a:lnTo>
                  <a:pt x="1994" y="4005"/>
                </a:lnTo>
                <a:lnTo>
                  <a:pt x="1992" y="4010"/>
                </a:lnTo>
                <a:lnTo>
                  <a:pt x="1992" y="4011"/>
                </a:lnTo>
                <a:lnTo>
                  <a:pt x="1992" y="4012"/>
                </a:lnTo>
                <a:lnTo>
                  <a:pt x="1992" y="4013"/>
                </a:lnTo>
                <a:lnTo>
                  <a:pt x="1990" y="4015"/>
                </a:lnTo>
                <a:lnTo>
                  <a:pt x="1989" y="4015"/>
                </a:lnTo>
                <a:lnTo>
                  <a:pt x="1985" y="4018"/>
                </a:lnTo>
                <a:lnTo>
                  <a:pt x="1981" y="4026"/>
                </a:lnTo>
                <a:lnTo>
                  <a:pt x="1976" y="4031"/>
                </a:lnTo>
                <a:lnTo>
                  <a:pt x="1972" y="4034"/>
                </a:lnTo>
                <a:lnTo>
                  <a:pt x="1967" y="4045"/>
                </a:lnTo>
                <a:lnTo>
                  <a:pt x="1967" y="4048"/>
                </a:lnTo>
                <a:lnTo>
                  <a:pt x="1966" y="4050"/>
                </a:lnTo>
                <a:lnTo>
                  <a:pt x="1965" y="4050"/>
                </a:lnTo>
                <a:lnTo>
                  <a:pt x="1962" y="4051"/>
                </a:lnTo>
                <a:lnTo>
                  <a:pt x="1960" y="4051"/>
                </a:lnTo>
                <a:lnTo>
                  <a:pt x="1956" y="4050"/>
                </a:lnTo>
                <a:lnTo>
                  <a:pt x="1953" y="4050"/>
                </a:lnTo>
                <a:lnTo>
                  <a:pt x="1952" y="4049"/>
                </a:lnTo>
                <a:lnTo>
                  <a:pt x="1949" y="4050"/>
                </a:lnTo>
                <a:lnTo>
                  <a:pt x="1945" y="4053"/>
                </a:lnTo>
                <a:lnTo>
                  <a:pt x="1941" y="4058"/>
                </a:lnTo>
                <a:lnTo>
                  <a:pt x="1940" y="4060"/>
                </a:lnTo>
                <a:lnTo>
                  <a:pt x="1941" y="4061"/>
                </a:lnTo>
                <a:lnTo>
                  <a:pt x="1940" y="4063"/>
                </a:lnTo>
                <a:lnTo>
                  <a:pt x="1925" y="4065"/>
                </a:lnTo>
                <a:lnTo>
                  <a:pt x="1923" y="4066"/>
                </a:lnTo>
                <a:lnTo>
                  <a:pt x="1922" y="4066"/>
                </a:lnTo>
                <a:lnTo>
                  <a:pt x="1919" y="4066"/>
                </a:lnTo>
                <a:lnTo>
                  <a:pt x="1917" y="4066"/>
                </a:lnTo>
                <a:lnTo>
                  <a:pt x="1914" y="4064"/>
                </a:lnTo>
                <a:lnTo>
                  <a:pt x="1910" y="4060"/>
                </a:lnTo>
                <a:lnTo>
                  <a:pt x="1909" y="4059"/>
                </a:lnTo>
                <a:lnTo>
                  <a:pt x="1909" y="4056"/>
                </a:lnTo>
                <a:lnTo>
                  <a:pt x="1909" y="4054"/>
                </a:lnTo>
                <a:lnTo>
                  <a:pt x="1925" y="4038"/>
                </a:lnTo>
                <a:lnTo>
                  <a:pt x="1925" y="4035"/>
                </a:lnTo>
                <a:lnTo>
                  <a:pt x="1925" y="4034"/>
                </a:lnTo>
                <a:lnTo>
                  <a:pt x="1925" y="4033"/>
                </a:lnTo>
                <a:lnTo>
                  <a:pt x="1924" y="4032"/>
                </a:lnTo>
                <a:lnTo>
                  <a:pt x="1918" y="4026"/>
                </a:lnTo>
                <a:lnTo>
                  <a:pt x="1917" y="4026"/>
                </a:lnTo>
                <a:lnTo>
                  <a:pt x="1915" y="4026"/>
                </a:lnTo>
                <a:lnTo>
                  <a:pt x="1917" y="4026"/>
                </a:lnTo>
                <a:lnTo>
                  <a:pt x="1915" y="4026"/>
                </a:lnTo>
                <a:lnTo>
                  <a:pt x="1912" y="4022"/>
                </a:lnTo>
                <a:lnTo>
                  <a:pt x="1912" y="4019"/>
                </a:lnTo>
                <a:lnTo>
                  <a:pt x="1913" y="4018"/>
                </a:lnTo>
                <a:lnTo>
                  <a:pt x="1915" y="4006"/>
                </a:lnTo>
                <a:lnTo>
                  <a:pt x="1915" y="3996"/>
                </a:lnTo>
                <a:lnTo>
                  <a:pt x="1914" y="3987"/>
                </a:lnTo>
                <a:lnTo>
                  <a:pt x="1913" y="3979"/>
                </a:lnTo>
                <a:lnTo>
                  <a:pt x="1910" y="3974"/>
                </a:lnTo>
                <a:lnTo>
                  <a:pt x="1909" y="3968"/>
                </a:lnTo>
                <a:lnTo>
                  <a:pt x="1907" y="3960"/>
                </a:lnTo>
                <a:lnTo>
                  <a:pt x="1907" y="3959"/>
                </a:lnTo>
                <a:lnTo>
                  <a:pt x="1902" y="3962"/>
                </a:lnTo>
                <a:lnTo>
                  <a:pt x="1898" y="3964"/>
                </a:lnTo>
                <a:lnTo>
                  <a:pt x="1899" y="3967"/>
                </a:lnTo>
                <a:lnTo>
                  <a:pt x="1902" y="3974"/>
                </a:lnTo>
                <a:lnTo>
                  <a:pt x="1906" y="3978"/>
                </a:lnTo>
                <a:lnTo>
                  <a:pt x="1908" y="3980"/>
                </a:lnTo>
                <a:lnTo>
                  <a:pt x="1909" y="3984"/>
                </a:lnTo>
                <a:lnTo>
                  <a:pt x="1910" y="3989"/>
                </a:lnTo>
                <a:lnTo>
                  <a:pt x="1909" y="3990"/>
                </a:lnTo>
                <a:lnTo>
                  <a:pt x="1909" y="3992"/>
                </a:lnTo>
                <a:lnTo>
                  <a:pt x="1908" y="3994"/>
                </a:lnTo>
                <a:lnTo>
                  <a:pt x="1908" y="3997"/>
                </a:lnTo>
                <a:lnTo>
                  <a:pt x="1907" y="4000"/>
                </a:lnTo>
                <a:lnTo>
                  <a:pt x="1908" y="4001"/>
                </a:lnTo>
                <a:lnTo>
                  <a:pt x="1907" y="4001"/>
                </a:lnTo>
                <a:lnTo>
                  <a:pt x="1907" y="4002"/>
                </a:lnTo>
                <a:lnTo>
                  <a:pt x="1907" y="4003"/>
                </a:lnTo>
                <a:lnTo>
                  <a:pt x="1906" y="4006"/>
                </a:lnTo>
                <a:lnTo>
                  <a:pt x="1903" y="4010"/>
                </a:lnTo>
                <a:lnTo>
                  <a:pt x="1901" y="4008"/>
                </a:lnTo>
                <a:lnTo>
                  <a:pt x="1899" y="4008"/>
                </a:lnTo>
                <a:lnTo>
                  <a:pt x="1897" y="4006"/>
                </a:lnTo>
                <a:lnTo>
                  <a:pt x="1897" y="4005"/>
                </a:lnTo>
                <a:lnTo>
                  <a:pt x="1897" y="4002"/>
                </a:lnTo>
                <a:lnTo>
                  <a:pt x="1892" y="4001"/>
                </a:lnTo>
                <a:lnTo>
                  <a:pt x="1890" y="4001"/>
                </a:lnTo>
                <a:lnTo>
                  <a:pt x="1888" y="4002"/>
                </a:lnTo>
                <a:lnTo>
                  <a:pt x="1888" y="4000"/>
                </a:lnTo>
                <a:lnTo>
                  <a:pt x="1887" y="3999"/>
                </a:lnTo>
                <a:lnTo>
                  <a:pt x="1883" y="3997"/>
                </a:lnTo>
                <a:lnTo>
                  <a:pt x="1878" y="3997"/>
                </a:lnTo>
                <a:lnTo>
                  <a:pt x="1876" y="3999"/>
                </a:lnTo>
                <a:lnTo>
                  <a:pt x="1876" y="4001"/>
                </a:lnTo>
                <a:lnTo>
                  <a:pt x="1875" y="3999"/>
                </a:lnTo>
                <a:lnTo>
                  <a:pt x="1874" y="3999"/>
                </a:lnTo>
                <a:lnTo>
                  <a:pt x="1871" y="3999"/>
                </a:lnTo>
                <a:lnTo>
                  <a:pt x="1864" y="4000"/>
                </a:lnTo>
                <a:lnTo>
                  <a:pt x="1864" y="4001"/>
                </a:lnTo>
                <a:lnTo>
                  <a:pt x="1864" y="4003"/>
                </a:lnTo>
                <a:lnTo>
                  <a:pt x="1862" y="4003"/>
                </a:lnTo>
                <a:lnTo>
                  <a:pt x="1861" y="4003"/>
                </a:lnTo>
                <a:lnTo>
                  <a:pt x="1861" y="4001"/>
                </a:lnTo>
                <a:lnTo>
                  <a:pt x="1860" y="4000"/>
                </a:lnTo>
                <a:lnTo>
                  <a:pt x="1859" y="4000"/>
                </a:lnTo>
                <a:lnTo>
                  <a:pt x="1855" y="4001"/>
                </a:lnTo>
                <a:lnTo>
                  <a:pt x="1853" y="4001"/>
                </a:lnTo>
                <a:lnTo>
                  <a:pt x="1851" y="4003"/>
                </a:lnTo>
                <a:lnTo>
                  <a:pt x="1851" y="4005"/>
                </a:lnTo>
                <a:lnTo>
                  <a:pt x="1853" y="4006"/>
                </a:lnTo>
                <a:lnTo>
                  <a:pt x="1851" y="4008"/>
                </a:lnTo>
                <a:lnTo>
                  <a:pt x="1851" y="4010"/>
                </a:lnTo>
                <a:lnTo>
                  <a:pt x="1855" y="4008"/>
                </a:lnTo>
                <a:lnTo>
                  <a:pt x="1856" y="4010"/>
                </a:lnTo>
                <a:lnTo>
                  <a:pt x="1855" y="4010"/>
                </a:lnTo>
                <a:lnTo>
                  <a:pt x="1845" y="4013"/>
                </a:lnTo>
                <a:lnTo>
                  <a:pt x="1834" y="4018"/>
                </a:lnTo>
                <a:lnTo>
                  <a:pt x="1829" y="4021"/>
                </a:lnTo>
                <a:lnTo>
                  <a:pt x="1823" y="4021"/>
                </a:lnTo>
                <a:lnTo>
                  <a:pt x="1821" y="4019"/>
                </a:lnTo>
                <a:lnTo>
                  <a:pt x="1819" y="4019"/>
                </a:lnTo>
                <a:lnTo>
                  <a:pt x="1821" y="4018"/>
                </a:lnTo>
                <a:lnTo>
                  <a:pt x="1822" y="4018"/>
                </a:lnTo>
                <a:lnTo>
                  <a:pt x="1826" y="4019"/>
                </a:lnTo>
                <a:lnTo>
                  <a:pt x="1827" y="4018"/>
                </a:lnTo>
                <a:lnTo>
                  <a:pt x="1828" y="4018"/>
                </a:lnTo>
                <a:lnTo>
                  <a:pt x="1829" y="4018"/>
                </a:lnTo>
                <a:lnTo>
                  <a:pt x="1833" y="4018"/>
                </a:lnTo>
                <a:lnTo>
                  <a:pt x="1849" y="4011"/>
                </a:lnTo>
                <a:lnTo>
                  <a:pt x="1848" y="4010"/>
                </a:lnTo>
                <a:lnTo>
                  <a:pt x="1849" y="4010"/>
                </a:lnTo>
                <a:lnTo>
                  <a:pt x="1848" y="4010"/>
                </a:lnTo>
                <a:lnTo>
                  <a:pt x="1846" y="4002"/>
                </a:lnTo>
                <a:lnTo>
                  <a:pt x="1845" y="4003"/>
                </a:lnTo>
                <a:lnTo>
                  <a:pt x="1844" y="4003"/>
                </a:lnTo>
                <a:lnTo>
                  <a:pt x="1843" y="4003"/>
                </a:lnTo>
                <a:lnTo>
                  <a:pt x="1842" y="4003"/>
                </a:lnTo>
                <a:lnTo>
                  <a:pt x="1840" y="4003"/>
                </a:lnTo>
                <a:lnTo>
                  <a:pt x="1842" y="4011"/>
                </a:lnTo>
                <a:lnTo>
                  <a:pt x="1840" y="4010"/>
                </a:lnTo>
                <a:lnTo>
                  <a:pt x="1840" y="4011"/>
                </a:lnTo>
                <a:lnTo>
                  <a:pt x="1838" y="4005"/>
                </a:lnTo>
                <a:lnTo>
                  <a:pt x="1835" y="4006"/>
                </a:lnTo>
                <a:lnTo>
                  <a:pt x="1834" y="4006"/>
                </a:lnTo>
                <a:lnTo>
                  <a:pt x="1833" y="4006"/>
                </a:lnTo>
                <a:lnTo>
                  <a:pt x="1833" y="4007"/>
                </a:lnTo>
                <a:lnTo>
                  <a:pt x="1832" y="4007"/>
                </a:lnTo>
                <a:lnTo>
                  <a:pt x="1829" y="4008"/>
                </a:lnTo>
                <a:lnTo>
                  <a:pt x="1827" y="4008"/>
                </a:lnTo>
                <a:lnTo>
                  <a:pt x="1829" y="4015"/>
                </a:lnTo>
                <a:lnTo>
                  <a:pt x="1827" y="4016"/>
                </a:lnTo>
                <a:lnTo>
                  <a:pt x="1823" y="4013"/>
                </a:lnTo>
                <a:lnTo>
                  <a:pt x="1821" y="4012"/>
                </a:lnTo>
                <a:lnTo>
                  <a:pt x="1818" y="4011"/>
                </a:lnTo>
                <a:lnTo>
                  <a:pt x="1814" y="4011"/>
                </a:lnTo>
                <a:lnTo>
                  <a:pt x="1810" y="4012"/>
                </a:lnTo>
                <a:close/>
                <a:moveTo>
                  <a:pt x="1865" y="4007"/>
                </a:moveTo>
                <a:lnTo>
                  <a:pt x="1866" y="4007"/>
                </a:lnTo>
                <a:lnTo>
                  <a:pt x="1865" y="4007"/>
                </a:lnTo>
                <a:lnTo>
                  <a:pt x="1864" y="4008"/>
                </a:lnTo>
                <a:lnTo>
                  <a:pt x="1861" y="4008"/>
                </a:lnTo>
                <a:lnTo>
                  <a:pt x="1861" y="4007"/>
                </a:lnTo>
                <a:lnTo>
                  <a:pt x="1862" y="4008"/>
                </a:lnTo>
                <a:lnTo>
                  <a:pt x="1862" y="4007"/>
                </a:lnTo>
                <a:lnTo>
                  <a:pt x="1864" y="4007"/>
                </a:lnTo>
                <a:lnTo>
                  <a:pt x="1865" y="4007"/>
                </a:lnTo>
                <a:close/>
                <a:moveTo>
                  <a:pt x="1859" y="4006"/>
                </a:moveTo>
                <a:lnTo>
                  <a:pt x="1859" y="4007"/>
                </a:lnTo>
                <a:lnTo>
                  <a:pt x="1858" y="4007"/>
                </a:lnTo>
                <a:lnTo>
                  <a:pt x="1856" y="4006"/>
                </a:lnTo>
                <a:lnTo>
                  <a:pt x="1858" y="4006"/>
                </a:lnTo>
                <a:lnTo>
                  <a:pt x="1859" y="4006"/>
                </a:lnTo>
                <a:close/>
                <a:moveTo>
                  <a:pt x="1878" y="4006"/>
                </a:moveTo>
                <a:lnTo>
                  <a:pt x="1877" y="4006"/>
                </a:lnTo>
                <a:lnTo>
                  <a:pt x="1875" y="4006"/>
                </a:lnTo>
                <a:lnTo>
                  <a:pt x="1874" y="4006"/>
                </a:lnTo>
                <a:lnTo>
                  <a:pt x="1872" y="4006"/>
                </a:lnTo>
                <a:lnTo>
                  <a:pt x="1877" y="4005"/>
                </a:lnTo>
                <a:lnTo>
                  <a:pt x="1878" y="4006"/>
                </a:lnTo>
                <a:close/>
                <a:moveTo>
                  <a:pt x="1885" y="4006"/>
                </a:moveTo>
                <a:lnTo>
                  <a:pt x="1883" y="4005"/>
                </a:lnTo>
                <a:lnTo>
                  <a:pt x="1888" y="4005"/>
                </a:lnTo>
                <a:lnTo>
                  <a:pt x="1885" y="4006"/>
                </a:lnTo>
                <a:close/>
                <a:moveTo>
                  <a:pt x="1867" y="4003"/>
                </a:moveTo>
                <a:lnTo>
                  <a:pt x="1869" y="4005"/>
                </a:lnTo>
                <a:lnTo>
                  <a:pt x="1870" y="4003"/>
                </a:lnTo>
                <a:lnTo>
                  <a:pt x="1871" y="4005"/>
                </a:lnTo>
                <a:lnTo>
                  <a:pt x="1870" y="4005"/>
                </a:lnTo>
                <a:lnTo>
                  <a:pt x="1869" y="4005"/>
                </a:lnTo>
                <a:lnTo>
                  <a:pt x="1867" y="4005"/>
                </a:lnTo>
                <a:lnTo>
                  <a:pt x="1867" y="4003"/>
                </a:lnTo>
                <a:close/>
                <a:moveTo>
                  <a:pt x="1882" y="4002"/>
                </a:moveTo>
                <a:lnTo>
                  <a:pt x="1882" y="4003"/>
                </a:lnTo>
                <a:lnTo>
                  <a:pt x="1880" y="4003"/>
                </a:lnTo>
                <a:lnTo>
                  <a:pt x="1880" y="4002"/>
                </a:lnTo>
                <a:lnTo>
                  <a:pt x="1881" y="4002"/>
                </a:lnTo>
                <a:lnTo>
                  <a:pt x="1882" y="4002"/>
                </a:lnTo>
                <a:close/>
                <a:moveTo>
                  <a:pt x="2591" y="3601"/>
                </a:moveTo>
                <a:lnTo>
                  <a:pt x="2591" y="3603"/>
                </a:lnTo>
                <a:lnTo>
                  <a:pt x="2588" y="3598"/>
                </a:lnTo>
                <a:lnTo>
                  <a:pt x="2587" y="3598"/>
                </a:lnTo>
                <a:lnTo>
                  <a:pt x="2588" y="3597"/>
                </a:lnTo>
                <a:lnTo>
                  <a:pt x="2588" y="3598"/>
                </a:lnTo>
                <a:lnTo>
                  <a:pt x="2588" y="3597"/>
                </a:lnTo>
                <a:lnTo>
                  <a:pt x="2590" y="3598"/>
                </a:lnTo>
                <a:lnTo>
                  <a:pt x="2591" y="3601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B208D2D-646E-004C-E133-8251523D9B1F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082825"/>
            <a:ext cx="2606343" cy="3811417"/>
          </a:xfrm>
          <a:custGeom>
            <a:avLst/>
            <a:gdLst>
              <a:gd name="T0" fmla="*/ 1717 w 2803"/>
              <a:gd name="T1" fmla="*/ 4044 h 4099"/>
              <a:gd name="T2" fmla="*/ 1578 w 2803"/>
              <a:gd name="T3" fmla="*/ 3952 h 4099"/>
              <a:gd name="T4" fmla="*/ 1568 w 2803"/>
              <a:gd name="T5" fmla="*/ 3719 h 4099"/>
              <a:gd name="T6" fmla="*/ 1384 w 2803"/>
              <a:gd name="T7" fmla="*/ 3645 h 4099"/>
              <a:gd name="T8" fmla="*/ 1358 w 2803"/>
              <a:gd name="T9" fmla="*/ 3362 h 4099"/>
              <a:gd name="T10" fmla="*/ 1582 w 2803"/>
              <a:gd name="T11" fmla="*/ 3208 h 4099"/>
              <a:gd name="T12" fmla="*/ 1620 w 2803"/>
              <a:gd name="T13" fmla="*/ 2990 h 4099"/>
              <a:gd name="T14" fmla="*/ 1588 w 2803"/>
              <a:gd name="T15" fmla="*/ 2823 h 4099"/>
              <a:gd name="T16" fmla="*/ 1752 w 2803"/>
              <a:gd name="T17" fmla="*/ 2745 h 4099"/>
              <a:gd name="T18" fmla="*/ 1770 w 2803"/>
              <a:gd name="T19" fmla="*/ 2535 h 4099"/>
              <a:gd name="T20" fmla="*/ 1599 w 2803"/>
              <a:gd name="T21" fmla="*/ 2373 h 4099"/>
              <a:gd name="T22" fmla="*/ 1464 w 2803"/>
              <a:gd name="T23" fmla="*/ 2264 h 4099"/>
              <a:gd name="T24" fmla="*/ 1208 w 2803"/>
              <a:gd name="T25" fmla="*/ 1949 h 4099"/>
              <a:gd name="T26" fmla="*/ 1043 w 2803"/>
              <a:gd name="T27" fmla="*/ 1567 h 4099"/>
              <a:gd name="T28" fmla="*/ 936 w 2803"/>
              <a:gd name="T29" fmla="*/ 1317 h 4099"/>
              <a:gd name="T30" fmla="*/ 794 w 2803"/>
              <a:gd name="T31" fmla="*/ 1155 h 4099"/>
              <a:gd name="T32" fmla="*/ 596 w 2803"/>
              <a:gd name="T33" fmla="*/ 993 h 4099"/>
              <a:gd name="T34" fmla="*/ 393 w 2803"/>
              <a:gd name="T35" fmla="*/ 1050 h 4099"/>
              <a:gd name="T36" fmla="*/ 115 w 2803"/>
              <a:gd name="T37" fmla="*/ 823 h 4099"/>
              <a:gd name="T38" fmla="*/ 1 w 2803"/>
              <a:gd name="T39" fmla="*/ 444 h 4099"/>
              <a:gd name="T40" fmla="*/ 158 w 2803"/>
              <a:gd name="T41" fmla="*/ 152 h 4099"/>
              <a:gd name="T42" fmla="*/ 438 w 2803"/>
              <a:gd name="T43" fmla="*/ 13 h 4099"/>
              <a:gd name="T44" fmla="*/ 609 w 2803"/>
              <a:gd name="T45" fmla="*/ 175 h 4099"/>
              <a:gd name="T46" fmla="*/ 766 w 2803"/>
              <a:gd name="T47" fmla="*/ 386 h 4099"/>
              <a:gd name="T48" fmla="*/ 874 w 2803"/>
              <a:gd name="T49" fmla="*/ 534 h 4099"/>
              <a:gd name="T50" fmla="*/ 1059 w 2803"/>
              <a:gd name="T51" fmla="*/ 759 h 4099"/>
              <a:gd name="T52" fmla="*/ 1282 w 2803"/>
              <a:gd name="T53" fmla="*/ 761 h 4099"/>
              <a:gd name="T54" fmla="*/ 1560 w 2803"/>
              <a:gd name="T55" fmla="*/ 853 h 4099"/>
              <a:gd name="T56" fmla="*/ 1746 w 2803"/>
              <a:gd name="T57" fmla="*/ 939 h 4099"/>
              <a:gd name="T58" fmla="*/ 1915 w 2803"/>
              <a:gd name="T59" fmla="*/ 1009 h 4099"/>
              <a:gd name="T60" fmla="*/ 2106 w 2803"/>
              <a:gd name="T61" fmla="*/ 1185 h 4099"/>
              <a:gd name="T62" fmla="*/ 2304 w 2803"/>
              <a:gd name="T63" fmla="*/ 1158 h 4099"/>
              <a:gd name="T64" fmla="*/ 2449 w 2803"/>
              <a:gd name="T65" fmla="*/ 1304 h 4099"/>
              <a:gd name="T66" fmla="*/ 2713 w 2803"/>
              <a:gd name="T67" fmla="*/ 1326 h 4099"/>
              <a:gd name="T68" fmla="*/ 2727 w 2803"/>
              <a:gd name="T69" fmla="*/ 1586 h 4099"/>
              <a:gd name="T70" fmla="*/ 2753 w 2803"/>
              <a:gd name="T71" fmla="*/ 1917 h 4099"/>
              <a:gd name="T72" fmla="*/ 2564 w 2803"/>
              <a:gd name="T73" fmla="*/ 2169 h 4099"/>
              <a:gd name="T74" fmla="*/ 2319 w 2803"/>
              <a:gd name="T75" fmla="*/ 2322 h 4099"/>
              <a:gd name="T76" fmla="*/ 2259 w 2803"/>
              <a:gd name="T77" fmla="*/ 2434 h 4099"/>
              <a:gd name="T78" fmla="*/ 2281 w 2803"/>
              <a:gd name="T79" fmla="*/ 2653 h 4099"/>
              <a:gd name="T80" fmla="*/ 2154 w 2803"/>
              <a:gd name="T81" fmla="*/ 2889 h 4099"/>
              <a:gd name="T82" fmla="*/ 2278 w 2803"/>
              <a:gd name="T83" fmla="*/ 3014 h 4099"/>
              <a:gd name="T84" fmla="*/ 2342 w 2803"/>
              <a:gd name="T85" fmla="*/ 3254 h 4099"/>
              <a:gd name="T86" fmla="*/ 2394 w 2803"/>
              <a:gd name="T87" fmla="*/ 3340 h 4099"/>
              <a:gd name="T88" fmla="*/ 2566 w 2803"/>
              <a:gd name="T89" fmla="*/ 3372 h 4099"/>
              <a:gd name="T90" fmla="*/ 2679 w 2803"/>
              <a:gd name="T91" fmla="*/ 3528 h 4099"/>
              <a:gd name="T92" fmla="*/ 2759 w 2803"/>
              <a:gd name="T93" fmla="*/ 3582 h 4099"/>
              <a:gd name="T94" fmla="*/ 2687 w 2803"/>
              <a:gd name="T95" fmla="*/ 3593 h 4099"/>
              <a:gd name="T96" fmla="*/ 2601 w 2803"/>
              <a:gd name="T97" fmla="*/ 3601 h 4099"/>
              <a:gd name="T98" fmla="*/ 2475 w 2803"/>
              <a:gd name="T99" fmla="*/ 3661 h 4099"/>
              <a:gd name="T100" fmla="*/ 2446 w 2803"/>
              <a:gd name="T101" fmla="*/ 3703 h 4099"/>
              <a:gd name="T102" fmla="*/ 2469 w 2803"/>
              <a:gd name="T103" fmla="*/ 3787 h 4099"/>
              <a:gd name="T104" fmla="*/ 2516 w 2803"/>
              <a:gd name="T105" fmla="*/ 3804 h 4099"/>
              <a:gd name="T106" fmla="*/ 2469 w 2803"/>
              <a:gd name="T107" fmla="*/ 3842 h 4099"/>
              <a:gd name="T108" fmla="*/ 2422 w 2803"/>
              <a:gd name="T109" fmla="*/ 3825 h 4099"/>
              <a:gd name="T110" fmla="*/ 2420 w 2803"/>
              <a:gd name="T111" fmla="*/ 3731 h 4099"/>
              <a:gd name="T112" fmla="*/ 2356 w 2803"/>
              <a:gd name="T113" fmla="*/ 3728 h 4099"/>
              <a:gd name="T114" fmla="*/ 2336 w 2803"/>
              <a:gd name="T115" fmla="*/ 3815 h 4099"/>
              <a:gd name="T116" fmla="*/ 2272 w 2803"/>
              <a:gd name="T117" fmla="*/ 3781 h 4099"/>
              <a:gd name="T118" fmla="*/ 2109 w 2803"/>
              <a:gd name="T119" fmla="*/ 3788 h 4099"/>
              <a:gd name="T120" fmla="*/ 2003 w 2803"/>
              <a:gd name="T121" fmla="*/ 3984 h 4099"/>
              <a:gd name="T122" fmla="*/ 1906 w 2803"/>
              <a:gd name="T123" fmla="*/ 3978 h 4099"/>
              <a:gd name="T124" fmla="*/ 1814 w 2803"/>
              <a:gd name="T125" fmla="*/ 4011 h 4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3" h="4099">
                <a:moveTo>
                  <a:pt x="1810" y="4012"/>
                </a:moveTo>
                <a:lnTo>
                  <a:pt x="1807" y="4012"/>
                </a:lnTo>
                <a:lnTo>
                  <a:pt x="1808" y="4015"/>
                </a:lnTo>
                <a:lnTo>
                  <a:pt x="1807" y="4015"/>
                </a:lnTo>
                <a:lnTo>
                  <a:pt x="1807" y="4012"/>
                </a:lnTo>
                <a:lnTo>
                  <a:pt x="1806" y="4012"/>
                </a:lnTo>
                <a:lnTo>
                  <a:pt x="1802" y="4012"/>
                </a:lnTo>
                <a:lnTo>
                  <a:pt x="1801" y="4012"/>
                </a:lnTo>
                <a:lnTo>
                  <a:pt x="1801" y="4013"/>
                </a:lnTo>
                <a:lnTo>
                  <a:pt x="1800" y="4013"/>
                </a:lnTo>
                <a:lnTo>
                  <a:pt x="1800" y="4012"/>
                </a:lnTo>
                <a:lnTo>
                  <a:pt x="1797" y="4011"/>
                </a:lnTo>
                <a:lnTo>
                  <a:pt x="1794" y="4012"/>
                </a:lnTo>
                <a:lnTo>
                  <a:pt x="1795" y="4013"/>
                </a:lnTo>
                <a:lnTo>
                  <a:pt x="1794" y="4013"/>
                </a:lnTo>
                <a:lnTo>
                  <a:pt x="1794" y="4011"/>
                </a:lnTo>
                <a:lnTo>
                  <a:pt x="1792" y="4012"/>
                </a:lnTo>
                <a:lnTo>
                  <a:pt x="1792" y="4011"/>
                </a:lnTo>
                <a:lnTo>
                  <a:pt x="1789" y="4012"/>
                </a:lnTo>
                <a:lnTo>
                  <a:pt x="1787" y="4015"/>
                </a:lnTo>
                <a:lnTo>
                  <a:pt x="1787" y="4013"/>
                </a:lnTo>
                <a:lnTo>
                  <a:pt x="1787" y="4011"/>
                </a:lnTo>
                <a:lnTo>
                  <a:pt x="1786" y="4010"/>
                </a:lnTo>
                <a:lnTo>
                  <a:pt x="1787" y="4010"/>
                </a:lnTo>
                <a:lnTo>
                  <a:pt x="1789" y="4010"/>
                </a:lnTo>
                <a:lnTo>
                  <a:pt x="1791" y="4010"/>
                </a:lnTo>
                <a:lnTo>
                  <a:pt x="1792" y="4008"/>
                </a:lnTo>
                <a:lnTo>
                  <a:pt x="1789" y="4006"/>
                </a:lnTo>
                <a:lnTo>
                  <a:pt x="1789" y="4007"/>
                </a:lnTo>
                <a:lnTo>
                  <a:pt x="1789" y="4008"/>
                </a:lnTo>
                <a:lnTo>
                  <a:pt x="1787" y="4008"/>
                </a:lnTo>
                <a:lnTo>
                  <a:pt x="1789" y="4008"/>
                </a:lnTo>
                <a:lnTo>
                  <a:pt x="1789" y="4007"/>
                </a:lnTo>
                <a:lnTo>
                  <a:pt x="1786" y="4006"/>
                </a:lnTo>
                <a:lnTo>
                  <a:pt x="1781" y="4005"/>
                </a:lnTo>
                <a:lnTo>
                  <a:pt x="1778" y="4005"/>
                </a:lnTo>
                <a:lnTo>
                  <a:pt x="1775" y="4005"/>
                </a:lnTo>
                <a:lnTo>
                  <a:pt x="1775" y="4006"/>
                </a:lnTo>
                <a:lnTo>
                  <a:pt x="1775" y="4005"/>
                </a:lnTo>
                <a:lnTo>
                  <a:pt x="1773" y="4005"/>
                </a:lnTo>
                <a:lnTo>
                  <a:pt x="1769" y="4007"/>
                </a:lnTo>
                <a:lnTo>
                  <a:pt x="1768" y="4007"/>
                </a:lnTo>
                <a:lnTo>
                  <a:pt x="1762" y="4011"/>
                </a:lnTo>
                <a:lnTo>
                  <a:pt x="1755" y="4015"/>
                </a:lnTo>
                <a:lnTo>
                  <a:pt x="1755" y="4016"/>
                </a:lnTo>
                <a:lnTo>
                  <a:pt x="1754" y="4015"/>
                </a:lnTo>
                <a:lnTo>
                  <a:pt x="1749" y="4017"/>
                </a:lnTo>
                <a:lnTo>
                  <a:pt x="1749" y="4018"/>
                </a:lnTo>
                <a:lnTo>
                  <a:pt x="1749" y="4019"/>
                </a:lnTo>
                <a:lnTo>
                  <a:pt x="1748" y="4018"/>
                </a:lnTo>
                <a:lnTo>
                  <a:pt x="1746" y="4019"/>
                </a:lnTo>
                <a:lnTo>
                  <a:pt x="1743" y="4021"/>
                </a:lnTo>
                <a:lnTo>
                  <a:pt x="1744" y="4022"/>
                </a:lnTo>
                <a:lnTo>
                  <a:pt x="1744" y="4023"/>
                </a:lnTo>
                <a:lnTo>
                  <a:pt x="1743" y="4021"/>
                </a:lnTo>
                <a:lnTo>
                  <a:pt x="1741" y="4022"/>
                </a:lnTo>
                <a:lnTo>
                  <a:pt x="1737" y="4024"/>
                </a:lnTo>
                <a:lnTo>
                  <a:pt x="1738" y="4027"/>
                </a:lnTo>
                <a:lnTo>
                  <a:pt x="1737" y="4027"/>
                </a:lnTo>
                <a:lnTo>
                  <a:pt x="1737" y="4026"/>
                </a:lnTo>
                <a:lnTo>
                  <a:pt x="1736" y="4026"/>
                </a:lnTo>
                <a:lnTo>
                  <a:pt x="1733" y="4027"/>
                </a:lnTo>
                <a:lnTo>
                  <a:pt x="1731" y="4028"/>
                </a:lnTo>
                <a:lnTo>
                  <a:pt x="1731" y="4029"/>
                </a:lnTo>
                <a:lnTo>
                  <a:pt x="1732" y="4031"/>
                </a:lnTo>
                <a:lnTo>
                  <a:pt x="1731" y="4029"/>
                </a:lnTo>
                <a:lnTo>
                  <a:pt x="1730" y="4031"/>
                </a:lnTo>
                <a:lnTo>
                  <a:pt x="1727" y="4033"/>
                </a:lnTo>
                <a:lnTo>
                  <a:pt x="1726" y="4034"/>
                </a:lnTo>
                <a:lnTo>
                  <a:pt x="1727" y="4038"/>
                </a:lnTo>
                <a:lnTo>
                  <a:pt x="1727" y="4040"/>
                </a:lnTo>
                <a:lnTo>
                  <a:pt x="1726" y="4040"/>
                </a:lnTo>
                <a:lnTo>
                  <a:pt x="1726" y="4039"/>
                </a:lnTo>
                <a:lnTo>
                  <a:pt x="1725" y="4035"/>
                </a:lnTo>
                <a:lnTo>
                  <a:pt x="1723" y="4034"/>
                </a:lnTo>
                <a:lnTo>
                  <a:pt x="1723" y="4035"/>
                </a:lnTo>
                <a:lnTo>
                  <a:pt x="1722" y="4034"/>
                </a:lnTo>
                <a:lnTo>
                  <a:pt x="1722" y="4035"/>
                </a:lnTo>
                <a:lnTo>
                  <a:pt x="1721" y="4038"/>
                </a:lnTo>
                <a:lnTo>
                  <a:pt x="1721" y="4039"/>
                </a:lnTo>
                <a:lnTo>
                  <a:pt x="1723" y="4038"/>
                </a:lnTo>
                <a:lnTo>
                  <a:pt x="1723" y="4039"/>
                </a:lnTo>
                <a:lnTo>
                  <a:pt x="1725" y="4039"/>
                </a:lnTo>
                <a:lnTo>
                  <a:pt x="1725" y="4040"/>
                </a:lnTo>
                <a:lnTo>
                  <a:pt x="1723" y="4040"/>
                </a:lnTo>
                <a:lnTo>
                  <a:pt x="1722" y="4039"/>
                </a:lnTo>
                <a:lnTo>
                  <a:pt x="1721" y="4040"/>
                </a:lnTo>
                <a:lnTo>
                  <a:pt x="1720" y="4042"/>
                </a:lnTo>
                <a:lnTo>
                  <a:pt x="1717" y="4044"/>
                </a:lnTo>
                <a:lnTo>
                  <a:pt x="1715" y="4047"/>
                </a:lnTo>
                <a:lnTo>
                  <a:pt x="1715" y="4048"/>
                </a:lnTo>
                <a:lnTo>
                  <a:pt x="1714" y="4047"/>
                </a:lnTo>
                <a:lnTo>
                  <a:pt x="1712" y="4049"/>
                </a:lnTo>
                <a:lnTo>
                  <a:pt x="1710" y="4051"/>
                </a:lnTo>
                <a:lnTo>
                  <a:pt x="1710" y="4053"/>
                </a:lnTo>
                <a:lnTo>
                  <a:pt x="1710" y="4054"/>
                </a:lnTo>
                <a:lnTo>
                  <a:pt x="1709" y="4053"/>
                </a:lnTo>
                <a:lnTo>
                  <a:pt x="1707" y="4053"/>
                </a:lnTo>
                <a:lnTo>
                  <a:pt x="1705" y="4056"/>
                </a:lnTo>
                <a:lnTo>
                  <a:pt x="1704" y="4058"/>
                </a:lnTo>
                <a:lnTo>
                  <a:pt x="1705" y="4059"/>
                </a:lnTo>
                <a:lnTo>
                  <a:pt x="1704" y="4059"/>
                </a:lnTo>
                <a:lnTo>
                  <a:pt x="1701" y="4061"/>
                </a:lnTo>
                <a:lnTo>
                  <a:pt x="1700" y="4064"/>
                </a:lnTo>
                <a:lnTo>
                  <a:pt x="1700" y="4065"/>
                </a:lnTo>
                <a:lnTo>
                  <a:pt x="1699" y="4065"/>
                </a:lnTo>
                <a:lnTo>
                  <a:pt x="1698" y="4065"/>
                </a:lnTo>
                <a:lnTo>
                  <a:pt x="1696" y="4067"/>
                </a:lnTo>
                <a:lnTo>
                  <a:pt x="1695" y="4070"/>
                </a:lnTo>
                <a:lnTo>
                  <a:pt x="1696" y="4071"/>
                </a:lnTo>
                <a:lnTo>
                  <a:pt x="1696" y="4072"/>
                </a:lnTo>
                <a:lnTo>
                  <a:pt x="1695" y="4071"/>
                </a:lnTo>
                <a:lnTo>
                  <a:pt x="1693" y="4072"/>
                </a:lnTo>
                <a:lnTo>
                  <a:pt x="1691" y="4077"/>
                </a:lnTo>
                <a:lnTo>
                  <a:pt x="1693" y="4079"/>
                </a:lnTo>
                <a:lnTo>
                  <a:pt x="1691" y="4079"/>
                </a:lnTo>
                <a:lnTo>
                  <a:pt x="1690" y="4080"/>
                </a:lnTo>
                <a:lnTo>
                  <a:pt x="1684" y="4088"/>
                </a:lnTo>
                <a:lnTo>
                  <a:pt x="1684" y="4092"/>
                </a:lnTo>
                <a:lnTo>
                  <a:pt x="1688" y="4097"/>
                </a:lnTo>
                <a:lnTo>
                  <a:pt x="1688" y="4098"/>
                </a:lnTo>
                <a:lnTo>
                  <a:pt x="1688" y="4099"/>
                </a:lnTo>
                <a:lnTo>
                  <a:pt x="1686" y="4099"/>
                </a:lnTo>
                <a:lnTo>
                  <a:pt x="1686" y="4098"/>
                </a:lnTo>
                <a:lnTo>
                  <a:pt x="1686" y="4097"/>
                </a:lnTo>
                <a:lnTo>
                  <a:pt x="1684" y="4095"/>
                </a:lnTo>
                <a:lnTo>
                  <a:pt x="1683" y="4092"/>
                </a:lnTo>
                <a:lnTo>
                  <a:pt x="1682" y="4092"/>
                </a:lnTo>
                <a:lnTo>
                  <a:pt x="1680" y="4092"/>
                </a:lnTo>
                <a:lnTo>
                  <a:pt x="1679" y="4093"/>
                </a:lnTo>
                <a:lnTo>
                  <a:pt x="1673" y="4088"/>
                </a:lnTo>
                <a:lnTo>
                  <a:pt x="1670" y="4087"/>
                </a:lnTo>
                <a:lnTo>
                  <a:pt x="1668" y="4083"/>
                </a:lnTo>
                <a:lnTo>
                  <a:pt x="1663" y="4075"/>
                </a:lnTo>
                <a:lnTo>
                  <a:pt x="1662" y="4072"/>
                </a:lnTo>
                <a:lnTo>
                  <a:pt x="1657" y="4070"/>
                </a:lnTo>
                <a:lnTo>
                  <a:pt x="1651" y="4066"/>
                </a:lnTo>
                <a:lnTo>
                  <a:pt x="1646" y="4063"/>
                </a:lnTo>
                <a:lnTo>
                  <a:pt x="1645" y="4059"/>
                </a:lnTo>
                <a:lnTo>
                  <a:pt x="1645" y="4058"/>
                </a:lnTo>
                <a:lnTo>
                  <a:pt x="1643" y="4056"/>
                </a:lnTo>
                <a:lnTo>
                  <a:pt x="1640" y="4056"/>
                </a:lnTo>
                <a:lnTo>
                  <a:pt x="1631" y="4059"/>
                </a:lnTo>
                <a:lnTo>
                  <a:pt x="1630" y="4059"/>
                </a:lnTo>
                <a:lnTo>
                  <a:pt x="1630" y="4058"/>
                </a:lnTo>
                <a:lnTo>
                  <a:pt x="1630" y="4056"/>
                </a:lnTo>
                <a:lnTo>
                  <a:pt x="1634" y="4054"/>
                </a:lnTo>
                <a:lnTo>
                  <a:pt x="1635" y="4053"/>
                </a:lnTo>
                <a:lnTo>
                  <a:pt x="1635" y="4051"/>
                </a:lnTo>
                <a:lnTo>
                  <a:pt x="1619" y="4045"/>
                </a:lnTo>
                <a:lnTo>
                  <a:pt x="1618" y="4043"/>
                </a:lnTo>
                <a:lnTo>
                  <a:pt x="1616" y="4040"/>
                </a:lnTo>
                <a:lnTo>
                  <a:pt x="1615" y="4038"/>
                </a:lnTo>
                <a:lnTo>
                  <a:pt x="1618" y="4034"/>
                </a:lnTo>
                <a:lnTo>
                  <a:pt x="1620" y="4032"/>
                </a:lnTo>
                <a:lnTo>
                  <a:pt x="1621" y="4029"/>
                </a:lnTo>
                <a:lnTo>
                  <a:pt x="1624" y="4028"/>
                </a:lnTo>
                <a:lnTo>
                  <a:pt x="1630" y="4015"/>
                </a:lnTo>
                <a:lnTo>
                  <a:pt x="1634" y="4012"/>
                </a:lnTo>
                <a:lnTo>
                  <a:pt x="1629" y="4008"/>
                </a:lnTo>
                <a:lnTo>
                  <a:pt x="1624" y="4008"/>
                </a:lnTo>
                <a:lnTo>
                  <a:pt x="1620" y="4007"/>
                </a:lnTo>
                <a:lnTo>
                  <a:pt x="1619" y="4007"/>
                </a:lnTo>
                <a:lnTo>
                  <a:pt x="1614" y="4002"/>
                </a:lnTo>
                <a:lnTo>
                  <a:pt x="1611" y="4000"/>
                </a:lnTo>
                <a:lnTo>
                  <a:pt x="1611" y="3999"/>
                </a:lnTo>
                <a:lnTo>
                  <a:pt x="1609" y="3999"/>
                </a:lnTo>
                <a:lnTo>
                  <a:pt x="1604" y="3992"/>
                </a:lnTo>
                <a:lnTo>
                  <a:pt x="1597" y="3985"/>
                </a:lnTo>
                <a:lnTo>
                  <a:pt x="1597" y="3984"/>
                </a:lnTo>
                <a:lnTo>
                  <a:pt x="1593" y="3980"/>
                </a:lnTo>
                <a:lnTo>
                  <a:pt x="1591" y="3978"/>
                </a:lnTo>
                <a:lnTo>
                  <a:pt x="1588" y="3975"/>
                </a:lnTo>
                <a:lnTo>
                  <a:pt x="1586" y="3971"/>
                </a:lnTo>
                <a:lnTo>
                  <a:pt x="1583" y="3963"/>
                </a:lnTo>
                <a:lnTo>
                  <a:pt x="1579" y="3958"/>
                </a:lnTo>
                <a:lnTo>
                  <a:pt x="1579" y="3957"/>
                </a:lnTo>
                <a:lnTo>
                  <a:pt x="1578" y="3952"/>
                </a:lnTo>
                <a:lnTo>
                  <a:pt x="1575" y="3947"/>
                </a:lnTo>
                <a:lnTo>
                  <a:pt x="1572" y="3939"/>
                </a:lnTo>
                <a:lnTo>
                  <a:pt x="1571" y="3932"/>
                </a:lnTo>
                <a:lnTo>
                  <a:pt x="1572" y="3928"/>
                </a:lnTo>
                <a:lnTo>
                  <a:pt x="1583" y="3926"/>
                </a:lnTo>
                <a:lnTo>
                  <a:pt x="1583" y="3923"/>
                </a:lnTo>
                <a:lnTo>
                  <a:pt x="1584" y="3923"/>
                </a:lnTo>
                <a:lnTo>
                  <a:pt x="1584" y="3922"/>
                </a:lnTo>
                <a:lnTo>
                  <a:pt x="1586" y="3920"/>
                </a:lnTo>
                <a:lnTo>
                  <a:pt x="1587" y="3921"/>
                </a:lnTo>
                <a:lnTo>
                  <a:pt x="1589" y="3920"/>
                </a:lnTo>
                <a:lnTo>
                  <a:pt x="1592" y="3922"/>
                </a:lnTo>
                <a:lnTo>
                  <a:pt x="1600" y="3921"/>
                </a:lnTo>
                <a:lnTo>
                  <a:pt x="1608" y="3919"/>
                </a:lnTo>
                <a:lnTo>
                  <a:pt x="1616" y="3916"/>
                </a:lnTo>
                <a:lnTo>
                  <a:pt x="1621" y="3912"/>
                </a:lnTo>
                <a:lnTo>
                  <a:pt x="1620" y="3907"/>
                </a:lnTo>
                <a:lnTo>
                  <a:pt x="1619" y="3904"/>
                </a:lnTo>
                <a:lnTo>
                  <a:pt x="1618" y="3901"/>
                </a:lnTo>
                <a:lnTo>
                  <a:pt x="1618" y="3896"/>
                </a:lnTo>
                <a:lnTo>
                  <a:pt x="1618" y="3893"/>
                </a:lnTo>
                <a:lnTo>
                  <a:pt x="1616" y="3888"/>
                </a:lnTo>
                <a:lnTo>
                  <a:pt x="1615" y="3884"/>
                </a:lnTo>
                <a:lnTo>
                  <a:pt x="1624" y="3880"/>
                </a:lnTo>
                <a:lnTo>
                  <a:pt x="1623" y="3879"/>
                </a:lnTo>
                <a:lnTo>
                  <a:pt x="1623" y="3878"/>
                </a:lnTo>
                <a:lnTo>
                  <a:pt x="1624" y="3878"/>
                </a:lnTo>
                <a:lnTo>
                  <a:pt x="1626" y="3878"/>
                </a:lnTo>
                <a:lnTo>
                  <a:pt x="1630" y="3875"/>
                </a:lnTo>
                <a:lnTo>
                  <a:pt x="1625" y="3874"/>
                </a:lnTo>
                <a:lnTo>
                  <a:pt x="1618" y="3869"/>
                </a:lnTo>
                <a:lnTo>
                  <a:pt x="1620" y="3864"/>
                </a:lnTo>
                <a:lnTo>
                  <a:pt x="1621" y="3858"/>
                </a:lnTo>
                <a:lnTo>
                  <a:pt x="1624" y="3854"/>
                </a:lnTo>
                <a:lnTo>
                  <a:pt x="1623" y="3854"/>
                </a:lnTo>
                <a:lnTo>
                  <a:pt x="1630" y="3851"/>
                </a:lnTo>
                <a:lnTo>
                  <a:pt x="1630" y="3847"/>
                </a:lnTo>
                <a:lnTo>
                  <a:pt x="1637" y="3843"/>
                </a:lnTo>
                <a:lnTo>
                  <a:pt x="1635" y="3841"/>
                </a:lnTo>
                <a:lnTo>
                  <a:pt x="1637" y="3838"/>
                </a:lnTo>
                <a:lnTo>
                  <a:pt x="1640" y="3834"/>
                </a:lnTo>
                <a:lnTo>
                  <a:pt x="1646" y="3831"/>
                </a:lnTo>
                <a:lnTo>
                  <a:pt x="1650" y="3827"/>
                </a:lnTo>
                <a:lnTo>
                  <a:pt x="1650" y="3826"/>
                </a:lnTo>
                <a:lnTo>
                  <a:pt x="1650" y="3825"/>
                </a:lnTo>
                <a:lnTo>
                  <a:pt x="1643" y="3821"/>
                </a:lnTo>
                <a:lnTo>
                  <a:pt x="1643" y="3820"/>
                </a:lnTo>
                <a:lnTo>
                  <a:pt x="1647" y="3820"/>
                </a:lnTo>
                <a:lnTo>
                  <a:pt x="1651" y="3819"/>
                </a:lnTo>
                <a:lnTo>
                  <a:pt x="1656" y="3816"/>
                </a:lnTo>
                <a:lnTo>
                  <a:pt x="1657" y="3816"/>
                </a:lnTo>
                <a:lnTo>
                  <a:pt x="1662" y="3813"/>
                </a:lnTo>
                <a:lnTo>
                  <a:pt x="1661" y="3813"/>
                </a:lnTo>
                <a:lnTo>
                  <a:pt x="1657" y="3811"/>
                </a:lnTo>
                <a:lnTo>
                  <a:pt x="1645" y="3806"/>
                </a:lnTo>
                <a:lnTo>
                  <a:pt x="1643" y="3805"/>
                </a:lnTo>
                <a:lnTo>
                  <a:pt x="1636" y="3802"/>
                </a:lnTo>
                <a:lnTo>
                  <a:pt x="1632" y="3799"/>
                </a:lnTo>
                <a:lnTo>
                  <a:pt x="1627" y="3797"/>
                </a:lnTo>
                <a:lnTo>
                  <a:pt x="1624" y="3797"/>
                </a:lnTo>
                <a:lnTo>
                  <a:pt x="1623" y="3797"/>
                </a:lnTo>
                <a:lnTo>
                  <a:pt x="1621" y="3795"/>
                </a:lnTo>
                <a:lnTo>
                  <a:pt x="1618" y="3789"/>
                </a:lnTo>
                <a:lnTo>
                  <a:pt x="1613" y="3781"/>
                </a:lnTo>
                <a:lnTo>
                  <a:pt x="1611" y="3778"/>
                </a:lnTo>
                <a:lnTo>
                  <a:pt x="1613" y="3773"/>
                </a:lnTo>
                <a:lnTo>
                  <a:pt x="1608" y="3762"/>
                </a:lnTo>
                <a:lnTo>
                  <a:pt x="1605" y="3756"/>
                </a:lnTo>
                <a:lnTo>
                  <a:pt x="1605" y="3751"/>
                </a:lnTo>
                <a:lnTo>
                  <a:pt x="1603" y="3750"/>
                </a:lnTo>
                <a:lnTo>
                  <a:pt x="1603" y="3747"/>
                </a:lnTo>
                <a:lnTo>
                  <a:pt x="1603" y="3746"/>
                </a:lnTo>
                <a:lnTo>
                  <a:pt x="1603" y="3744"/>
                </a:lnTo>
                <a:lnTo>
                  <a:pt x="1600" y="3741"/>
                </a:lnTo>
                <a:lnTo>
                  <a:pt x="1595" y="3736"/>
                </a:lnTo>
                <a:lnTo>
                  <a:pt x="1591" y="3731"/>
                </a:lnTo>
                <a:lnTo>
                  <a:pt x="1589" y="3730"/>
                </a:lnTo>
                <a:lnTo>
                  <a:pt x="1587" y="3731"/>
                </a:lnTo>
                <a:lnTo>
                  <a:pt x="1584" y="3730"/>
                </a:lnTo>
                <a:lnTo>
                  <a:pt x="1584" y="3729"/>
                </a:lnTo>
                <a:lnTo>
                  <a:pt x="1582" y="3730"/>
                </a:lnTo>
                <a:lnTo>
                  <a:pt x="1582" y="3731"/>
                </a:lnTo>
                <a:lnTo>
                  <a:pt x="1579" y="3731"/>
                </a:lnTo>
                <a:lnTo>
                  <a:pt x="1579" y="3724"/>
                </a:lnTo>
                <a:lnTo>
                  <a:pt x="1577" y="3724"/>
                </a:lnTo>
                <a:lnTo>
                  <a:pt x="1576" y="3724"/>
                </a:lnTo>
                <a:lnTo>
                  <a:pt x="1575" y="3723"/>
                </a:lnTo>
                <a:lnTo>
                  <a:pt x="1571" y="3722"/>
                </a:lnTo>
                <a:lnTo>
                  <a:pt x="1568" y="3719"/>
                </a:lnTo>
                <a:lnTo>
                  <a:pt x="1566" y="3714"/>
                </a:lnTo>
                <a:lnTo>
                  <a:pt x="1566" y="3713"/>
                </a:lnTo>
                <a:lnTo>
                  <a:pt x="1567" y="3707"/>
                </a:lnTo>
                <a:lnTo>
                  <a:pt x="1566" y="3706"/>
                </a:lnTo>
                <a:lnTo>
                  <a:pt x="1563" y="3706"/>
                </a:lnTo>
                <a:lnTo>
                  <a:pt x="1562" y="3706"/>
                </a:lnTo>
                <a:lnTo>
                  <a:pt x="1560" y="3704"/>
                </a:lnTo>
                <a:lnTo>
                  <a:pt x="1559" y="3703"/>
                </a:lnTo>
                <a:lnTo>
                  <a:pt x="1557" y="3699"/>
                </a:lnTo>
                <a:lnTo>
                  <a:pt x="1556" y="3698"/>
                </a:lnTo>
                <a:lnTo>
                  <a:pt x="1554" y="3699"/>
                </a:lnTo>
                <a:lnTo>
                  <a:pt x="1551" y="3702"/>
                </a:lnTo>
                <a:lnTo>
                  <a:pt x="1549" y="3703"/>
                </a:lnTo>
                <a:lnTo>
                  <a:pt x="1546" y="3703"/>
                </a:lnTo>
                <a:lnTo>
                  <a:pt x="1544" y="3699"/>
                </a:lnTo>
                <a:lnTo>
                  <a:pt x="1541" y="3699"/>
                </a:lnTo>
                <a:lnTo>
                  <a:pt x="1539" y="3699"/>
                </a:lnTo>
                <a:lnTo>
                  <a:pt x="1538" y="3701"/>
                </a:lnTo>
                <a:lnTo>
                  <a:pt x="1534" y="3701"/>
                </a:lnTo>
                <a:lnTo>
                  <a:pt x="1533" y="3701"/>
                </a:lnTo>
                <a:lnTo>
                  <a:pt x="1529" y="3703"/>
                </a:lnTo>
                <a:lnTo>
                  <a:pt x="1528" y="3703"/>
                </a:lnTo>
                <a:lnTo>
                  <a:pt x="1528" y="3702"/>
                </a:lnTo>
                <a:lnTo>
                  <a:pt x="1527" y="3701"/>
                </a:lnTo>
                <a:lnTo>
                  <a:pt x="1525" y="3702"/>
                </a:lnTo>
                <a:lnTo>
                  <a:pt x="1522" y="3702"/>
                </a:lnTo>
                <a:lnTo>
                  <a:pt x="1518" y="3703"/>
                </a:lnTo>
                <a:lnTo>
                  <a:pt x="1513" y="3708"/>
                </a:lnTo>
                <a:lnTo>
                  <a:pt x="1514" y="3709"/>
                </a:lnTo>
                <a:lnTo>
                  <a:pt x="1504" y="3717"/>
                </a:lnTo>
                <a:lnTo>
                  <a:pt x="1496" y="3725"/>
                </a:lnTo>
                <a:lnTo>
                  <a:pt x="1495" y="3725"/>
                </a:lnTo>
                <a:lnTo>
                  <a:pt x="1492" y="3726"/>
                </a:lnTo>
                <a:lnTo>
                  <a:pt x="1486" y="3731"/>
                </a:lnTo>
                <a:lnTo>
                  <a:pt x="1479" y="3738"/>
                </a:lnTo>
                <a:lnTo>
                  <a:pt x="1476" y="3739"/>
                </a:lnTo>
                <a:lnTo>
                  <a:pt x="1471" y="3740"/>
                </a:lnTo>
                <a:lnTo>
                  <a:pt x="1461" y="3740"/>
                </a:lnTo>
                <a:lnTo>
                  <a:pt x="1456" y="3747"/>
                </a:lnTo>
                <a:lnTo>
                  <a:pt x="1449" y="3755"/>
                </a:lnTo>
                <a:lnTo>
                  <a:pt x="1445" y="3758"/>
                </a:lnTo>
                <a:lnTo>
                  <a:pt x="1443" y="3760"/>
                </a:lnTo>
                <a:lnTo>
                  <a:pt x="1438" y="3761"/>
                </a:lnTo>
                <a:lnTo>
                  <a:pt x="1434" y="3762"/>
                </a:lnTo>
                <a:lnTo>
                  <a:pt x="1432" y="3763"/>
                </a:lnTo>
                <a:lnTo>
                  <a:pt x="1428" y="3766"/>
                </a:lnTo>
                <a:lnTo>
                  <a:pt x="1427" y="3763"/>
                </a:lnTo>
                <a:lnTo>
                  <a:pt x="1415" y="3758"/>
                </a:lnTo>
                <a:lnTo>
                  <a:pt x="1412" y="3758"/>
                </a:lnTo>
                <a:lnTo>
                  <a:pt x="1405" y="3758"/>
                </a:lnTo>
                <a:lnTo>
                  <a:pt x="1405" y="3757"/>
                </a:lnTo>
                <a:lnTo>
                  <a:pt x="1403" y="3757"/>
                </a:lnTo>
                <a:lnTo>
                  <a:pt x="1400" y="3756"/>
                </a:lnTo>
                <a:lnTo>
                  <a:pt x="1396" y="3756"/>
                </a:lnTo>
                <a:lnTo>
                  <a:pt x="1397" y="3755"/>
                </a:lnTo>
                <a:lnTo>
                  <a:pt x="1395" y="3755"/>
                </a:lnTo>
                <a:lnTo>
                  <a:pt x="1394" y="3755"/>
                </a:lnTo>
                <a:lnTo>
                  <a:pt x="1394" y="3754"/>
                </a:lnTo>
                <a:lnTo>
                  <a:pt x="1392" y="3754"/>
                </a:lnTo>
                <a:lnTo>
                  <a:pt x="1392" y="3752"/>
                </a:lnTo>
                <a:lnTo>
                  <a:pt x="1391" y="3751"/>
                </a:lnTo>
                <a:lnTo>
                  <a:pt x="1391" y="3752"/>
                </a:lnTo>
                <a:lnTo>
                  <a:pt x="1391" y="3751"/>
                </a:lnTo>
                <a:lnTo>
                  <a:pt x="1389" y="3746"/>
                </a:lnTo>
                <a:lnTo>
                  <a:pt x="1387" y="3741"/>
                </a:lnTo>
                <a:lnTo>
                  <a:pt x="1384" y="3736"/>
                </a:lnTo>
                <a:lnTo>
                  <a:pt x="1384" y="3735"/>
                </a:lnTo>
                <a:lnTo>
                  <a:pt x="1385" y="3731"/>
                </a:lnTo>
                <a:lnTo>
                  <a:pt x="1384" y="3725"/>
                </a:lnTo>
                <a:lnTo>
                  <a:pt x="1385" y="3724"/>
                </a:lnTo>
                <a:lnTo>
                  <a:pt x="1386" y="3722"/>
                </a:lnTo>
                <a:lnTo>
                  <a:pt x="1386" y="3720"/>
                </a:lnTo>
                <a:lnTo>
                  <a:pt x="1384" y="3719"/>
                </a:lnTo>
                <a:lnTo>
                  <a:pt x="1385" y="3710"/>
                </a:lnTo>
                <a:lnTo>
                  <a:pt x="1387" y="3706"/>
                </a:lnTo>
                <a:lnTo>
                  <a:pt x="1389" y="3702"/>
                </a:lnTo>
                <a:lnTo>
                  <a:pt x="1387" y="3698"/>
                </a:lnTo>
                <a:lnTo>
                  <a:pt x="1387" y="3694"/>
                </a:lnTo>
                <a:lnTo>
                  <a:pt x="1386" y="3693"/>
                </a:lnTo>
                <a:lnTo>
                  <a:pt x="1385" y="3692"/>
                </a:lnTo>
                <a:lnTo>
                  <a:pt x="1386" y="3690"/>
                </a:lnTo>
                <a:lnTo>
                  <a:pt x="1385" y="3687"/>
                </a:lnTo>
                <a:lnTo>
                  <a:pt x="1385" y="3682"/>
                </a:lnTo>
                <a:lnTo>
                  <a:pt x="1384" y="3678"/>
                </a:lnTo>
                <a:lnTo>
                  <a:pt x="1384" y="3676"/>
                </a:lnTo>
                <a:lnTo>
                  <a:pt x="1384" y="3670"/>
                </a:lnTo>
                <a:lnTo>
                  <a:pt x="1384" y="3661"/>
                </a:lnTo>
                <a:lnTo>
                  <a:pt x="1383" y="3653"/>
                </a:lnTo>
                <a:lnTo>
                  <a:pt x="1384" y="3645"/>
                </a:lnTo>
                <a:lnTo>
                  <a:pt x="1383" y="3642"/>
                </a:lnTo>
                <a:lnTo>
                  <a:pt x="1381" y="3638"/>
                </a:lnTo>
                <a:lnTo>
                  <a:pt x="1379" y="3634"/>
                </a:lnTo>
                <a:lnTo>
                  <a:pt x="1376" y="3630"/>
                </a:lnTo>
                <a:lnTo>
                  <a:pt x="1376" y="3629"/>
                </a:lnTo>
                <a:lnTo>
                  <a:pt x="1376" y="3628"/>
                </a:lnTo>
                <a:lnTo>
                  <a:pt x="1371" y="3623"/>
                </a:lnTo>
                <a:lnTo>
                  <a:pt x="1369" y="3621"/>
                </a:lnTo>
                <a:lnTo>
                  <a:pt x="1367" y="3619"/>
                </a:lnTo>
                <a:lnTo>
                  <a:pt x="1363" y="3619"/>
                </a:lnTo>
                <a:lnTo>
                  <a:pt x="1360" y="3614"/>
                </a:lnTo>
                <a:lnTo>
                  <a:pt x="1358" y="3612"/>
                </a:lnTo>
                <a:lnTo>
                  <a:pt x="1353" y="3608"/>
                </a:lnTo>
                <a:lnTo>
                  <a:pt x="1351" y="3607"/>
                </a:lnTo>
                <a:lnTo>
                  <a:pt x="1349" y="3606"/>
                </a:lnTo>
                <a:lnTo>
                  <a:pt x="1348" y="3602"/>
                </a:lnTo>
                <a:lnTo>
                  <a:pt x="1347" y="3600"/>
                </a:lnTo>
                <a:lnTo>
                  <a:pt x="1346" y="3597"/>
                </a:lnTo>
                <a:lnTo>
                  <a:pt x="1343" y="3592"/>
                </a:lnTo>
                <a:lnTo>
                  <a:pt x="1340" y="3587"/>
                </a:lnTo>
                <a:lnTo>
                  <a:pt x="1337" y="3584"/>
                </a:lnTo>
                <a:lnTo>
                  <a:pt x="1336" y="3577"/>
                </a:lnTo>
                <a:lnTo>
                  <a:pt x="1328" y="3576"/>
                </a:lnTo>
                <a:lnTo>
                  <a:pt x="1324" y="3566"/>
                </a:lnTo>
                <a:lnTo>
                  <a:pt x="1321" y="3563"/>
                </a:lnTo>
                <a:lnTo>
                  <a:pt x="1322" y="3558"/>
                </a:lnTo>
                <a:lnTo>
                  <a:pt x="1327" y="3554"/>
                </a:lnTo>
                <a:lnTo>
                  <a:pt x="1320" y="3553"/>
                </a:lnTo>
                <a:lnTo>
                  <a:pt x="1312" y="3550"/>
                </a:lnTo>
                <a:lnTo>
                  <a:pt x="1309" y="3550"/>
                </a:lnTo>
                <a:lnTo>
                  <a:pt x="1300" y="3549"/>
                </a:lnTo>
                <a:lnTo>
                  <a:pt x="1298" y="3548"/>
                </a:lnTo>
                <a:lnTo>
                  <a:pt x="1296" y="3548"/>
                </a:lnTo>
                <a:lnTo>
                  <a:pt x="1293" y="3548"/>
                </a:lnTo>
                <a:lnTo>
                  <a:pt x="1292" y="3550"/>
                </a:lnTo>
                <a:lnTo>
                  <a:pt x="1290" y="3553"/>
                </a:lnTo>
                <a:lnTo>
                  <a:pt x="1289" y="3554"/>
                </a:lnTo>
                <a:lnTo>
                  <a:pt x="1288" y="3554"/>
                </a:lnTo>
                <a:lnTo>
                  <a:pt x="1279" y="3542"/>
                </a:lnTo>
                <a:lnTo>
                  <a:pt x="1271" y="3539"/>
                </a:lnTo>
                <a:lnTo>
                  <a:pt x="1266" y="3536"/>
                </a:lnTo>
                <a:lnTo>
                  <a:pt x="1266" y="3532"/>
                </a:lnTo>
                <a:lnTo>
                  <a:pt x="1267" y="3531"/>
                </a:lnTo>
                <a:lnTo>
                  <a:pt x="1267" y="3527"/>
                </a:lnTo>
                <a:lnTo>
                  <a:pt x="1266" y="3526"/>
                </a:lnTo>
                <a:lnTo>
                  <a:pt x="1266" y="3521"/>
                </a:lnTo>
                <a:lnTo>
                  <a:pt x="1261" y="3513"/>
                </a:lnTo>
                <a:lnTo>
                  <a:pt x="1266" y="3507"/>
                </a:lnTo>
                <a:lnTo>
                  <a:pt x="1264" y="3497"/>
                </a:lnTo>
                <a:lnTo>
                  <a:pt x="1276" y="3489"/>
                </a:lnTo>
                <a:lnTo>
                  <a:pt x="1277" y="3488"/>
                </a:lnTo>
                <a:lnTo>
                  <a:pt x="1277" y="3489"/>
                </a:lnTo>
                <a:lnTo>
                  <a:pt x="1278" y="3488"/>
                </a:lnTo>
                <a:lnTo>
                  <a:pt x="1282" y="3484"/>
                </a:lnTo>
                <a:lnTo>
                  <a:pt x="1282" y="3483"/>
                </a:lnTo>
                <a:lnTo>
                  <a:pt x="1282" y="3480"/>
                </a:lnTo>
                <a:lnTo>
                  <a:pt x="1285" y="3477"/>
                </a:lnTo>
                <a:lnTo>
                  <a:pt x="1288" y="3477"/>
                </a:lnTo>
                <a:lnTo>
                  <a:pt x="1290" y="3475"/>
                </a:lnTo>
                <a:lnTo>
                  <a:pt x="1295" y="3474"/>
                </a:lnTo>
                <a:lnTo>
                  <a:pt x="1303" y="3473"/>
                </a:lnTo>
                <a:lnTo>
                  <a:pt x="1306" y="3469"/>
                </a:lnTo>
                <a:lnTo>
                  <a:pt x="1311" y="3464"/>
                </a:lnTo>
                <a:lnTo>
                  <a:pt x="1316" y="3461"/>
                </a:lnTo>
                <a:lnTo>
                  <a:pt x="1319" y="3457"/>
                </a:lnTo>
                <a:lnTo>
                  <a:pt x="1322" y="3454"/>
                </a:lnTo>
                <a:lnTo>
                  <a:pt x="1324" y="3454"/>
                </a:lnTo>
                <a:lnTo>
                  <a:pt x="1325" y="3452"/>
                </a:lnTo>
                <a:lnTo>
                  <a:pt x="1327" y="3449"/>
                </a:lnTo>
                <a:lnTo>
                  <a:pt x="1330" y="3446"/>
                </a:lnTo>
                <a:lnTo>
                  <a:pt x="1333" y="3442"/>
                </a:lnTo>
                <a:lnTo>
                  <a:pt x="1336" y="3438"/>
                </a:lnTo>
                <a:lnTo>
                  <a:pt x="1353" y="3426"/>
                </a:lnTo>
                <a:lnTo>
                  <a:pt x="1354" y="3417"/>
                </a:lnTo>
                <a:lnTo>
                  <a:pt x="1354" y="3414"/>
                </a:lnTo>
                <a:lnTo>
                  <a:pt x="1353" y="3411"/>
                </a:lnTo>
                <a:lnTo>
                  <a:pt x="1352" y="3410"/>
                </a:lnTo>
                <a:lnTo>
                  <a:pt x="1352" y="3403"/>
                </a:lnTo>
                <a:lnTo>
                  <a:pt x="1348" y="3395"/>
                </a:lnTo>
                <a:lnTo>
                  <a:pt x="1344" y="3393"/>
                </a:lnTo>
                <a:lnTo>
                  <a:pt x="1343" y="3393"/>
                </a:lnTo>
                <a:lnTo>
                  <a:pt x="1343" y="3390"/>
                </a:lnTo>
                <a:lnTo>
                  <a:pt x="1343" y="3389"/>
                </a:lnTo>
                <a:lnTo>
                  <a:pt x="1344" y="3385"/>
                </a:lnTo>
                <a:lnTo>
                  <a:pt x="1343" y="3384"/>
                </a:lnTo>
                <a:lnTo>
                  <a:pt x="1347" y="3377"/>
                </a:lnTo>
                <a:lnTo>
                  <a:pt x="1351" y="3373"/>
                </a:lnTo>
                <a:lnTo>
                  <a:pt x="1354" y="3366"/>
                </a:lnTo>
                <a:lnTo>
                  <a:pt x="1358" y="3362"/>
                </a:lnTo>
                <a:lnTo>
                  <a:pt x="1360" y="3356"/>
                </a:lnTo>
                <a:lnTo>
                  <a:pt x="1365" y="3350"/>
                </a:lnTo>
                <a:lnTo>
                  <a:pt x="1370" y="3347"/>
                </a:lnTo>
                <a:lnTo>
                  <a:pt x="1386" y="3342"/>
                </a:lnTo>
                <a:lnTo>
                  <a:pt x="1401" y="3331"/>
                </a:lnTo>
                <a:lnTo>
                  <a:pt x="1402" y="3329"/>
                </a:lnTo>
                <a:lnTo>
                  <a:pt x="1403" y="3328"/>
                </a:lnTo>
                <a:lnTo>
                  <a:pt x="1403" y="3324"/>
                </a:lnTo>
                <a:lnTo>
                  <a:pt x="1403" y="3320"/>
                </a:lnTo>
                <a:lnTo>
                  <a:pt x="1402" y="3313"/>
                </a:lnTo>
                <a:lnTo>
                  <a:pt x="1402" y="3312"/>
                </a:lnTo>
                <a:lnTo>
                  <a:pt x="1403" y="3309"/>
                </a:lnTo>
                <a:lnTo>
                  <a:pt x="1405" y="3308"/>
                </a:lnTo>
                <a:lnTo>
                  <a:pt x="1412" y="3310"/>
                </a:lnTo>
                <a:lnTo>
                  <a:pt x="1418" y="3309"/>
                </a:lnTo>
                <a:lnTo>
                  <a:pt x="1422" y="3309"/>
                </a:lnTo>
                <a:lnTo>
                  <a:pt x="1423" y="3309"/>
                </a:lnTo>
                <a:lnTo>
                  <a:pt x="1427" y="3308"/>
                </a:lnTo>
                <a:lnTo>
                  <a:pt x="1428" y="3307"/>
                </a:lnTo>
                <a:lnTo>
                  <a:pt x="1429" y="3307"/>
                </a:lnTo>
                <a:lnTo>
                  <a:pt x="1434" y="3305"/>
                </a:lnTo>
                <a:lnTo>
                  <a:pt x="1435" y="3304"/>
                </a:lnTo>
                <a:lnTo>
                  <a:pt x="1438" y="3304"/>
                </a:lnTo>
                <a:lnTo>
                  <a:pt x="1439" y="3303"/>
                </a:lnTo>
                <a:lnTo>
                  <a:pt x="1443" y="3302"/>
                </a:lnTo>
                <a:lnTo>
                  <a:pt x="1444" y="3300"/>
                </a:lnTo>
                <a:lnTo>
                  <a:pt x="1447" y="3298"/>
                </a:lnTo>
                <a:lnTo>
                  <a:pt x="1450" y="3298"/>
                </a:lnTo>
                <a:lnTo>
                  <a:pt x="1456" y="3300"/>
                </a:lnTo>
                <a:lnTo>
                  <a:pt x="1456" y="3299"/>
                </a:lnTo>
                <a:lnTo>
                  <a:pt x="1456" y="3298"/>
                </a:lnTo>
                <a:lnTo>
                  <a:pt x="1458" y="3297"/>
                </a:lnTo>
                <a:lnTo>
                  <a:pt x="1461" y="3297"/>
                </a:lnTo>
                <a:lnTo>
                  <a:pt x="1463" y="3296"/>
                </a:lnTo>
                <a:lnTo>
                  <a:pt x="1464" y="3296"/>
                </a:lnTo>
                <a:lnTo>
                  <a:pt x="1466" y="3294"/>
                </a:lnTo>
                <a:lnTo>
                  <a:pt x="1471" y="3293"/>
                </a:lnTo>
                <a:lnTo>
                  <a:pt x="1474" y="3294"/>
                </a:lnTo>
                <a:lnTo>
                  <a:pt x="1479" y="3294"/>
                </a:lnTo>
                <a:lnTo>
                  <a:pt x="1480" y="3293"/>
                </a:lnTo>
                <a:lnTo>
                  <a:pt x="1481" y="3293"/>
                </a:lnTo>
                <a:lnTo>
                  <a:pt x="1482" y="3294"/>
                </a:lnTo>
                <a:lnTo>
                  <a:pt x="1483" y="3296"/>
                </a:lnTo>
                <a:lnTo>
                  <a:pt x="1485" y="3296"/>
                </a:lnTo>
                <a:lnTo>
                  <a:pt x="1486" y="3296"/>
                </a:lnTo>
                <a:lnTo>
                  <a:pt x="1486" y="3297"/>
                </a:lnTo>
                <a:lnTo>
                  <a:pt x="1487" y="3300"/>
                </a:lnTo>
                <a:lnTo>
                  <a:pt x="1490" y="3300"/>
                </a:lnTo>
                <a:lnTo>
                  <a:pt x="1496" y="3304"/>
                </a:lnTo>
                <a:lnTo>
                  <a:pt x="1496" y="3305"/>
                </a:lnTo>
                <a:lnTo>
                  <a:pt x="1495" y="3308"/>
                </a:lnTo>
                <a:lnTo>
                  <a:pt x="1495" y="3309"/>
                </a:lnTo>
                <a:lnTo>
                  <a:pt x="1496" y="3312"/>
                </a:lnTo>
                <a:lnTo>
                  <a:pt x="1498" y="3313"/>
                </a:lnTo>
                <a:lnTo>
                  <a:pt x="1501" y="3312"/>
                </a:lnTo>
                <a:lnTo>
                  <a:pt x="1503" y="3309"/>
                </a:lnTo>
                <a:lnTo>
                  <a:pt x="1508" y="3308"/>
                </a:lnTo>
                <a:lnTo>
                  <a:pt x="1508" y="3307"/>
                </a:lnTo>
                <a:lnTo>
                  <a:pt x="1511" y="3305"/>
                </a:lnTo>
                <a:lnTo>
                  <a:pt x="1512" y="3300"/>
                </a:lnTo>
                <a:lnTo>
                  <a:pt x="1514" y="3299"/>
                </a:lnTo>
                <a:lnTo>
                  <a:pt x="1518" y="3298"/>
                </a:lnTo>
                <a:lnTo>
                  <a:pt x="1522" y="3293"/>
                </a:lnTo>
                <a:lnTo>
                  <a:pt x="1525" y="3292"/>
                </a:lnTo>
                <a:lnTo>
                  <a:pt x="1531" y="3292"/>
                </a:lnTo>
                <a:lnTo>
                  <a:pt x="1538" y="3292"/>
                </a:lnTo>
                <a:lnTo>
                  <a:pt x="1540" y="3289"/>
                </a:lnTo>
                <a:lnTo>
                  <a:pt x="1543" y="3287"/>
                </a:lnTo>
                <a:lnTo>
                  <a:pt x="1551" y="3283"/>
                </a:lnTo>
                <a:lnTo>
                  <a:pt x="1559" y="3278"/>
                </a:lnTo>
                <a:lnTo>
                  <a:pt x="1568" y="3270"/>
                </a:lnTo>
                <a:lnTo>
                  <a:pt x="1571" y="3267"/>
                </a:lnTo>
                <a:lnTo>
                  <a:pt x="1572" y="3264"/>
                </a:lnTo>
                <a:lnTo>
                  <a:pt x="1576" y="3252"/>
                </a:lnTo>
                <a:lnTo>
                  <a:pt x="1579" y="3246"/>
                </a:lnTo>
                <a:lnTo>
                  <a:pt x="1579" y="3244"/>
                </a:lnTo>
                <a:lnTo>
                  <a:pt x="1584" y="3243"/>
                </a:lnTo>
                <a:lnTo>
                  <a:pt x="1587" y="3240"/>
                </a:lnTo>
                <a:lnTo>
                  <a:pt x="1587" y="3239"/>
                </a:lnTo>
                <a:lnTo>
                  <a:pt x="1588" y="3233"/>
                </a:lnTo>
                <a:lnTo>
                  <a:pt x="1587" y="3230"/>
                </a:lnTo>
                <a:lnTo>
                  <a:pt x="1586" y="3228"/>
                </a:lnTo>
                <a:lnTo>
                  <a:pt x="1586" y="3225"/>
                </a:lnTo>
                <a:lnTo>
                  <a:pt x="1587" y="3223"/>
                </a:lnTo>
                <a:lnTo>
                  <a:pt x="1586" y="3222"/>
                </a:lnTo>
                <a:lnTo>
                  <a:pt x="1586" y="3219"/>
                </a:lnTo>
                <a:lnTo>
                  <a:pt x="1583" y="3216"/>
                </a:lnTo>
                <a:lnTo>
                  <a:pt x="1583" y="3212"/>
                </a:lnTo>
                <a:lnTo>
                  <a:pt x="1582" y="3208"/>
                </a:lnTo>
                <a:lnTo>
                  <a:pt x="1579" y="3203"/>
                </a:lnTo>
                <a:lnTo>
                  <a:pt x="1579" y="3192"/>
                </a:lnTo>
                <a:lnTo>
                  <a:pt x="1577" y="3187"/>
                </a:lnTo>
                <a:lnTo>
                  <a:pt x="1576" y="3186"/>
                </a:lnTo>
                <a:lnTo>
                  <a:pt x="1575" y="3185"/>
                </a:lnTo>
                <a:lnTo>
                  <a:pt x="1573" y="3184"/>
                </a:lnTo>
                <a:lnTo>
                  <a:pt x="1573" y="3177"/>
                </a:lnTo>
                <a:lnTo>
                  <a:pt x="1570" y="3168"/>
                </a:lnTo>
                <a:lnTo>
                  <a:pt x="1570" y="3166"/>
                </a:lnTo>
                <a:lnTo>
                  <a:pt x="1572" y="3164"/>
                </a:lnTo>
                <a:lnTo>
                  <a:pt x="1581" y="3155"/>
                </a:lnTo>
                <a:lnTo>
                  <a:pt x="1584" y="3156"/>
                </a:lnTo>
                <a:lnTo>
                  <a:pt x="1587" y="3155"/>
                </a:lnTo>
                <a:lnTo>
                  <a:pt x="1588" y="3154"/>
                </a:lnTo>
                <a:lnTo>
                  <a:pt x="1592" y="3155"/>
                </a:lnTo>
                <a:lnTo>
                  <a:pt x="1594" y="3156"/>
                </a:lnTo>
                <a:lnTo>
                  <a:pt x="1597" y="3156"/>
                </a:lnTo>
                <a:lnTo>
                  <a:pt x="1604" y="3152"/>
                </a:lnTo>
                <a:lnTo>
                  <a:pt x="1607" y="3150"/>
                </a:lnTo>
                <a:lnTo>
                  <a:pt x="1613" y="3149"/>
                </a:lnTo>
                <a:lnTo>
                  <a:pt x="1614" y="3148"/>
                </a:lnTo>
                <a:lnTo>
                  <a:pt x="1615" y="3144"/>
                </a:lnTo>
                <a:lnTo>
                  <a:pt x="1621" y="3137"/>
                </a:lnTo>
                <a:lnTo>
                  <a:pt x="1636" y="3124"/>
                </a:lnTo>
                <a:lnTo>
                  <a:pt x="1641" y="3121"/>
                </a:lnTo>
                <a:lnTo>
                  <a:pt x="1643" y="3118"/>
                </a:lnTo>
                <a:lnTo>
                  <a:pt x="1651" y="3112"/>
                </a:lnTo>
                <a:lnTo>
                  <a:pt x="1656" y="3112"/>
                </a:lnTo>
                <a:lnTo>
                  <a:pt x="1658" y="3112"/>
                </a:lnTo>
                <a:lnTo>
                  <a:pt x="1663" y="3108"/>
                </a:lnTo>
                <a:lnTo>
                  <a:pt x="1667" y="3108"/>
                </a:lnTo>
                <a:lnTo>
                  <a:pt x="1673" y="3105"/>
                </a:lnTo>
                <a:lnTo>
                  <a:pt x="1674" y="3102"/>
                </a:lnTo>
                <a:lnTo>
                  <a:pt x="1674" y="3101"/>
                </a:lnTo>
                <a:lnTo>
                  <a:pt x="1677" y="3100"/>
                </a:lnTo>
                <a:lnTo>
                  <a:pt x="1679" y="3097"/>
                </a:lnTo>
                <a:lnTo>
                  <a:pt x="1683" y="3095"/>
                </a:lnTo>
                <a:lnTo>
                  <a:pt x="1684" y="3094"/>
                </a:lnTo>
                <a:lnTo>
                  <a:pt x="1684" y="3091"/>
                </a:lnTo>
                <a:lnTo>
                  <a:pt x="1686" y="3088"/>
                </a:lnTo>
                <a:lnTo>
                  <a:pt x="1688" y="3084"/>
                </a:lnTo>
                <a:lnTo>
                  <a:pt x="1691" y="3080"/>
                </a:lnTo>
                <a:lnTo>
                  <a:pt x="1695" y="3076"/>
                </a:lnTo>
                <a:lnTo>
                  <a:pt x="1696" y="3071"/>
                </a:lnTo>
                <a:lnTo>
                  <a:pt x="1691" y="3073"/>
                </a:lnTo>
                <a:lnTo>
                  <a:pt x="1690" y="3074"/>
                </a:lnTo>
                <a:lnTo>
                  <a:pt x="1685" y="3075"/>
                </a:lnTo>
                <a:lnTo>
                  <a:pt x="1682" y="3076"/>
                </a:lnTo>
                <a:lnTo>
                  <a:pt x="1680" y="3076"/>
                </a:lnTo>
                <a:lnTo>
                  <a:pt x="1674" y="3076"/>
                </a:lnTo>
                <a:lnTo>
                  <a:pt x="1670" y="3078"/>
                </a:lnTo>
                <a:lnTo>
                  <a:pt x="1668" y="3078"/>
                </a:lnTo>
                <a:lnTo>
                  <a:pt x="1666" y="3076"/>
                </a:lnTo>
                <a:lnTo>
                  <a:pt x="1661" y="3076"/>
                </a:lnTo>
                <a:lnTo>
                  <a:pt x="1659" y="3076"/>
                </a:lnTo>
                <a:lnTo>
                  <a:pt x="1654" y="3075"/>
                </a:lnTo>
                <a:lnTo>
                  <a:pt x="1653" y="3075"/>
                </a:lnTo>
                <a:lnTo>
                  <a:pt x="1650" y="3076"/>
                </a:lnTo>
                <a:lnTo>
                  <a:pt x="1648" y="3076"/>
                </a:lnTo>
                <a:lnTo>
                  <a:pt x="1645" y="3076"/>
                </a:lnTo>
                <a:lnTo>
                  <a:pt x="1642" y="3076"/>
                </a:lnTo>
                <a:lnTo>
                  <a:pt x="1636" y="3079"/>
                </a:lnTo>
                <a:lnTo>
                  <a:pt x="1632" y="3079"/>
                </a:lnTo>
                <a:lnTo>
                  <a:pt x="1631" y="3076"/>
                </a:lnTo>
                <a:lnTo>
                  <a:pt x="1627" y="3073"/>
                </a:lnTo>
                <a:lnTo>
                  <a:pt x="1625" y="3073"/>
                </a:lnTo>
                <a:lnTo>
                  <a:pt x="1625" y="3070"/>
                </a:lnTo>
                <a:lnTo>
                  <a:pt x="1629" y="3064"/>
                </a:lnTo>
                <a:lnTo>
                  <a:pt x="1630" y="3062"/>
                </a:lnTo>
                <a:lnTo>
                  <a:pt x="1630" y="3059"/>
                </a:lnTo>
                <a:lnTo>
                  <a:pt x="1629" y="3057"/>
                </a:lnTo>
                <a:lnTo>
                  <a:pt x="1619" y="3052"/>
                </a:lnTo>
                <a:lnTo>
                  <a:pt x="1615" y="3047"/>
                </a:lnTo>
                <a:lnTo>
                  <a:pt x="1614" y="3043"/>
                </a:lnTo>
                <a:lnTo>
                  <a:pt x="1613" y="3039"/>
                </a:lnTo>
                <a:lnTo>
                  <a:pt x="1611" y="3036"/>
                </a:lnTo>
                <a:lnTo>
                  <a:pt x="1611" y="3033"/>
                </a:lnTo>
                <a:lnTo>
                  <a:pt x="1611" y="3031"/>
                </a:lnTo>
                <a:lnTo>
                  <a:pt x="1608" y="3026"/>
                </a:lnTo>
                <a:lnTo>
                  <a:pt x="1609" y="3021"/>
                </a:lnTo>
                <a:lnTo>
                  <a:pt x="1608" y="3016"/>
                </a:lnTo>
                <a:lnTo>
                  <a:pt x="1604" y="3012"/>
                </a:lnTo>
                <a:lnTo>
                  <a:pt x="1605" y="3010"/>
                </a:lnTo>
                <a:lnTo>
                  <a:pt x="1607" y="3009"/>
                </a:lnTo>
                <a:lnTo>
                  <a:pt x="1611" y="3005"/>
                </a:lnTo>
                <a:lnTo>
                  <a:pt x="1618" y="2996"/>
                </a:lnTo>
                <a:lnTo>
                  <a:pt x="1619" y="2995"/>
                </a:lnTo>
                <a:lnTo>
                  <a:pt x="1619" y="2993"/>
                </a:lnTo>
                <a:lnTo>
                  <a:pt x="1620" y="2990"/>
                </a:lnTo>
                <a:lnTo>
                  <a:pt x="1620" y="2988"/>
                </a:lnTo>
                <a:lnTo>
                  <a:pt x="1623" y="2985"/>
                </a:lnTo>
                <a:lnTo>
                  <a:pt x="1624" y="2980"/>
                </a:lnTo>
                <a:lnTo>
                  <a:pt x="1624" y="2979"/>
                </a:lnTo>
                <a:lnTo>
                  <a:pt x="1623" y="2975"/>
                </a:lnTo>
                <a:lnTo>
                  <a:pt x="1621" y="2973"/>
                </a:lnTo>
                <a:lnTo>
                  <a:pt x="1621" y="2971"/>
                </a:lnTo>
                <a:lnTo>
                  <a:pt x="1620" y="2971"/>
                </a:lnTo>
                <a:lnTo>
                  <a:pt x="1620" y="2969"/>
                </a:lnTo>
                <a:lnTo>
                  <a:pt x="1616" y="2967"/>
                </a:lnTo>
                <a:lnTo>
                  <a:pt x="1616" y="2964"/>
                </a:lnTo>
                <a:lnTo>
                  <a:pt x="1615" y="2963"/>
                </a:lnTo>
                <a:lnTo>
                  <a:pt x="1613" y="2958"/>
                </a:lnTo>
                <a:lnTo>
                  <a:pt x="1614" y="2957"/>
                </a:lnTo>
                <a:lnTo>
                  <a:pt x="1613" y="2956"/>
                </a:lnTo>
                <a:lnTo>
                  <a:pt x="1611" y="2955"/>
                </a:lnTo>
                <a:lnTo>
                  <a:pt x="1610" y="2952"/>
                </a:lnTo>
                <a:lnTo>
                  <a:pt x="1610" y="2950"/>
                </a:lnTo>
                <a:lnTo>
                  <a:pt x="1607" y="2947"/>
                </a:lnTo>
                <a:lnTo>
                  <a:pt x="1605" y="2948"/>
                </a:lnTo>
                <a:lnTo>
                  <a:pt x="1603" y="2948"/>
                </a:lnTo>
                <a:lnTo>
                  <a:pt x="1602" y="2947"/>
                </a:lnTo>
                <a:lnTo>
                  <a:pt x="1600" y="2947"/>
                </a:lnTo>
                <a:lnTo>
                  <a:pt x="1599" y="2946"/>
                </a:lnTo>
                <a:lnTo>
                  <a:pt x="1593" y="2942"/>
                </a:lnTo>
                <a:lnTo>
                  <a:pt x="1589" y="2937"/>
                </a:lnTo>
                <a:lnTo>
                  <a:pt x="1589" y="2932"/>
                </a:lnTo>
                <a:lnTo>
                  <a:pt x="1588" y="2931"/>
                </a:lnTo>
                <a:lnTo>
                  <a:pt x="1586" y="2930"/>
                </a:lnTo>
                <a:lnTo>
                  <a:pt x="1582" y="2929"/>
                </a:lnTo>
                <a:lnTo>
                  <a:pt x="1579" y="2924"/>
                </a:lnTo>
                <a:lnTo>
                  <a:pt x="1573" y="2920"/>
                </a:lnTo>
                <a:lnTo>
                  <a:pt x="1572" y="2920"/>
                </a:lnTo>
                <a:lnTo>
                  <a:pt x="1568" y="2921"/>
                </a:lnTo>
                <a:lnTo>
                  <a:pt x="1565" y="2923"/>
                </a:lnTo>
                <a:lnTo>
                  <a:pt x="1560" y="2926"/>
                </a:lnTo>
                <a:lnTo>
                  <a:pt x="1560" y="2927"/>
                </a:lnTo>
                <a:lnTo>
                  <a:pt x="1559" y="2926"/>
                </a:lnTo>
                <a:lnTo>
                  <a:pt x="1556" y="2924"/>
                </a:lnTo>
                <a:lnTo>
                  <a:pt x="1555" y="2916"/>
                </a:lnTo>
                <a:lnTo>
                  <a:pt x="1552" y="2910"/>
                </a:lnTo>
                <a:lnTo>
                  <a:pt x="1550" y="2908"/>
                </a:lnTo>
                <a:lnTo>
                  <a:pt x="1549" y="2903"/>
                </a:lnTo>
                <a:lnTo>
                  <a:pt x="1549" y="2900"/>
                </a:lnTo>
                <a:lnTo>
                  <a:pt x="1549" y="2899"/>
                </a:lnTo>
                <a:lnTo>
                  <a:pt x="1549" y="2894"/>
                </a:lnTo>
                <a:lnTo>
                  <a:pt x="1547" y="2892"/>
                </a:lnTo>
                <a:lnTo>
                  <a:pt x="1547" y="2893"/>
                </a:lnTo>
                <a:lnTo>
                  <a:pt x="1545" y="2889"/>
                </a:lnTo>
                <a:lnTo>
                  <a:pt x="1543" y="2888"/>
                </a:lnTo>
                <a:lnTo>
                  <a:pt x="1541" y="2888"/>
                </a:lnTo>
                <a:lnTo>
                  <a:pt x="1541" y="2887"/>
                </a:lnTo>
                <a:lnTo>
                  <a:pt x="1539" y="2884"/>
                </a:lnTo>
                <a:lnTo>
                  <a:pt x="1538" y="2883"/>
                </a:lnTo>
                <a:lnTo>
                  <a:pt x="1538" y="2878"/>
                </a:lnTo>
                <a:lnTo>
                  <a:pt x="1536" y="2878"/>
                </a:lnTo>
                <a:lnTo>
                  <a:pt x="1536" y="2873"/>
                </a:lnTo>
                <a:lnTo>
                  <a:pt x="1536" y="2871"/>
                </a:lnTo>
                <a:lnTo>
                  <a:pt x="1538" y="2870"/>
                </a:lnTo>
                <a:lnTo>
                  <a:pt x="1539" y="2865"/>
                </a:lnTo>
                <a:lnTo>
                  <a:pt x="1539" y="2859"/>
                </a:lnTo>
                <a:lnTo>
                  <a:pt x="1539" y="2856"/>
                </a:lnTo>
                <a:lnTo>
                  <a:pt x="1539" y="2851"/>
                </a:lnTo>
                <a:lnTo>
                  <a:pt x="1539" y="2850"/>
                </a:lnTo>
                <a:lnTo>
                  <a:pt x="1540" y="2850"/>
                </a:lnTo>
                <a:lnTo>
                  <a:pt x="1540" y="2846"/>
                </a:lnTo>
                <a:lnTo>
                  <a:pt x="1544" y="2847"/>
                </a:lnTo>
                <a:lnTo>
                  <a:pt x="1549" y="2841"/>
                </a:lnTo>
                <a:lnTo>
                  <a:pt x="1552" y="2838"/>
                </a:lnTo>
                <a:lnTo>
                  <a:pt x="1554" y="2834"/>
                </a:lnTo>
                <a:lnTo>
                  <a:pt x="1556" y="2830"/>
                </a:lnTo>
                <a:lnTo>
                  <a:pt x="1560" y="2827"/>
                </a:lnTo>
                <a:lnTo>
                  <a:pt x="1563" y="2825"/>
                </a:lnTo>
                <a:lnTo>
                  <a:pt x="1565" y="2825"/>
                </a:lnTo>
                <a:lnTo>
                  <a:pt x="1566" y="2822"/>
                </a:lnTo>
                <a:lnTo>
                  <a:pt x="1567" y="2822"/>
                </a:lnTo>
                <a:lnTo>
                  <a:pt x="1570" y="2820"/>
                </a:lnTo>
                <a:lnTo>
                  <a:pt x="1572" y="2818"/>
                </a:lnTo>
                <a:lnTo>
                  <a:pt x="1572" y="2817"/>
                </a:lnTo>
                <a:lnTo>
                  <a:pt x="1573" y="2820"/>
                </a:lnTo>
                <a:lnTo>
                  <a:pt x="1575" y="2822"/>
                </a:lnTo>
                <a:lnTo>
                  <a:pt x="1575" y="2823"/>
                </a:lnTo>
                <a:lnTo>
                  <a:pt x="1575" y="2824"/>
                </a:lnTo>
                <a:lnTo>
                  <a:pt x="1578" y="2824"/>
                </a:lnTo>
                <a:lnTo>
                  <a:pt x="1582" y="2822"/>
                </a:lnTo>
                <a:lnTo>
                  <a:pt x="1583" y="2823"/>
                </a:lnTo>
                <a:lnTo>
                  <a:pt x="1587" y="2822"/>
                </a:lnTo>
                <a:lnTo>
                  <a:pt x="1587" y="2823"/>
                </a:lnTo>
                <a:lnTo>
                  <a:pt x="1588" y="2823"/>
                </a:lnTo>
                <a:lnTo>
                  <a:pt x="1591" y="2825"/>
                </a:lnTo>
                <a:lnTo>
                  <a:pt x="1593" y="2829"/>
                </a:lnTo>
                <a:lnTo>
                  <a:pt x="1594" y="2830"/>
                </a:lnTo>
                <a:lnTo>
                  <a:pt x="1595" y="2829"/>
                </a:lnTo>
                <a:lnTo>
                  <a:pt x="1597" y="2829"/>
                </a:lnTo>
                <a:lnTo>
                  <a:pt x="1597" y="2827"/>
                </a:lnTo>
                <a:lnTo>
                  <a:pt x="1598" y="2825"/>
                </a:lnTo>
                <a:lnTo>
                  <a:pt x="1599" y="2824"/>
                </a:lnTo>
                <a:lnTo>
                  <a:pt x="1602" y="2823"/>
                </a:lnTo>
                <a:lnTo>
                  <a:pt x="1603" y="2823"/>
                </a:lnTo>
                <a:lnTo>
                  <a:pt x="1605" y="2823"/>
                </a:lnTo>
                <a:lnTo>
                  <a:pt x="1607" y="2823"/>
                </a:lnTo>
                <a:lnTo>
                  <a:pt x="1611" y="2824"/>
                </a:lnTo>
                <a:lnTo>
                  <a:pt x="1613" y="2825"/>
                </a:lnTo>
                <a:lnTo>
                  <a:pt x="1616" y="2827"/>
                </a:lnTo>
                <a:lnTo>
                  <a:pt x="1621" y="2827"/>
                </a:lnTo>
                <a:lnTo>
                  <a:pt x="1623" y="2825"/>
                </a:lnTo>
                <a:lnTo>
                  <a:pt x="1625" y="2827"/>
                </a:lnTo>
                <a:lnTo>
                  <a:pt x="1627" y="2827"/>
                </a:lnTo>
                <a:lnTo>
                  <a:pt x="1631" y="2828"/>
                </a:lnTo>
                <a:lnTo>
                  <a:pt x="1635" y="2828"/>
                </a:lnTo>
                <a:lnTo>
                  <a:pt x="1648" y="2828"/>
                </a:lnTo>
                <a:lnTo>
                  <a:pt x="1647" y="2827"/>
                </a:lnTo>
                <a:lnTo>
                  <a:pt x="1650" y="2827"/>
                </a:lnTo>
                <a:lnTo>
                  <a:pt x="1648" y="2824"/>
                </a:lnTo>
                <a:lnTo>
                  <a:pt x="1651" y="2824"/>
                </a:lnTo>
                <a:lnTo>
                  <a:pt x="1652" y="2825"/>
                </a:lnTo>
                <a:lnTo>
                  <a:pt x="1652" y="2827"/>
                </a:lnTo>
                <a:lnTo>
                  <a:pt x="1653" y="2827"/>
                </a:lnTo>
                <a:lnTo>
                  <a:pt x="1654" y="2827"/>
                </a:lnTo>
                <a:lnTo>
                  <a:pt x="1656" y="2827"/>
                </a:lnTo>
                <a:lnTo>
                  <a:pt x="1662" y="2828"/>
                </a:lnTo>
                <a:lnTo>
                  <a:pt x="1663" y="2829"/>
                </a:lnTo>
                <a:lnTo>
                  <a:pt x="1666" y="2829"/>
                </a:lnTo>
                <a:lnTo>
                  <a:pt x="1667" y="2828"/>
                </a:lnTo>
                <a:lnTo>
                  <a:pt x="1669" y="2824"/>
                </a:lnTo>
                <a:lnTo>
                  <a:pt x="1670" y="2823"/>
                </a:lnTo>
                <a:lnTo>
                  <a:pt x="1669" y="2822"/>
                </a:lnTo>
                <a:lnTo>
                  <a:pt x="1675" y="2820"/>
                </a:lnTo>
                <a:lnTo>
                  <a:pt x="1674" y="2815"/>
                </a:lnTo>
                <a:lnTo>
                  <a:pt x="1677" y="2813"/>
                </a:lnTo>
                <a:lnTo>
                  <a:pt x="1674" y="2812"/>
                </a:lnTo>
                <a:lnTo>
                  <a:pt x="1675" y="2809"/>
                </a:lnTo>
                <a:lnTo>
                  <a:pt x="1675" y="2808"/>
                </a:lnTo>
                <a:lnTo>
                  <a:pt x="1677" y="2808"/>
                </a:lnTo>
                <a:lnTo>
                  <a:pt x="1678" y="2806"/>
                </a:lnTo>
                <a:lnTo>
                  <a:pt x="1683" y="2801"/>
                </a:lnTo>
                <a:lnTo>
                  <a:pt x="1686" y="2801"/>
                </a:lnTo>
                <a:lnTo>
                  <a:pt x="1689" y="2798"/>
                </a:lnTo>
                <a:lnTo>
                  <a:pt x="1690" y="2799"/>
                </a:lnTo>
                <a:lnTo>
                  <a:pt x="1691" y="2798"/>
                </a:lnTo>
                <a:lnTo>
                  <a:pt x="1693" y="2798"/>
                </a:lnTo>
                <a:lnTo>
                  <a:pt x="1695" y="2794"/>
                </a:lnTo>
                <a:lnTo>
                  <a:pt x="1699" y="2793"/>
                </a:lnTo>
                <a:lnTo>
                  <a:pt x="1701" y="2793"/>
                </a:lnTo>
                <a:lnTo>
                  <a:pt x="1702" y="2794"/>
                </a:lnTo>
                <a:lnTo>
                  <a:pt x="1700" y="2788"/>
                </a:lnTo>
                <a:lnTo>
                  <a:pt x="1700" y="2787"/>
                </a:lnTo>
                <a:lnTo>
                  <a:pt x="1701" y="2786"/>
                </a:lnTo>
                <a:lnTo>
                  <a:pt x="1701" y="2787"/>
                </a:lnTo>
                <a:lnTo>
                  <a:pt x="1702" y="2786"/>
                </a:lnTo>
                <a:lnTo>
                  <a:pt x="1706" y="2786"/>
                </a:lnTo>
                <a:lnTo>
                  <a:pt x="1710" y="2783"/>
                </a:lnTo>
                <a:lnTo>
                  <a:pt x="1710" y="2785"/>
                </a:lnTo>
                <a:lnTo>
                  <a:pt x="1712" y="2783"/>
                </a:lnTo>
                <a:lnTo>
                  <a:pt x="1714" y="2782"/>
                </a:lnTo>
                <a:lnTo>
                  <a:pt x="1715" y="2781"/>
                </a:lnTo>
                <a:lnTo>
                  <a:pt x="1720" y="2778"/>
                </a:lnTo>
                <a:lnTo>
                  <a:pt x="1720" y="2777"/>
                </a:lnTo>
                <a:lnTo>
                  <a:pt x="1720" y="2774"/>
                </a:lnTo>
                <a:lnTo>
                  <a:pt x="1721" y="2774"/>
                </a:lnTo>
                <a:lnTo>
                  <a:pt x="1722" y="2774"/>
                </a:lnTo>
                <a:lnTo>
                  <a:pt x="1727" y="2770"/>
                </a:lnTo>
                <a:lnTo>
                  <a:pt x="1730" y="2770"/>
                </a:lnTo>
                <a:lnTo>
                  <a:pt x="1731" y="2769"/>
                </a:lnTo>
                <a:lnTo>
                  <a:pt x="1732" y="2767"/>
                </a:lnTo>
                <a:lnTo>
                  <a:pt x="1734" y="2766"/>
                </a:lnTo>
                <a:lnTo>
                  <a:pt x="1736" y="2764"/>
                </a:lnTo>
                <a:lnTo>
                  <a:pt x="1737" y="2762"/>
                </a:lnTo>
                <a:lnTo>
                  <a:pt x="1738" y="2756"/>
                </a:lnTo>
                <a:lnTo>
                  <a:pt x="1739" y="2755"/>
                </a:lnTo>
                <a:lnTo>
                  <a:pt x="1739" y="2751"/>
                </a:lnTo>
                <a:lnTo>
                  <a:pt x="1739" y="2749"/>
                </a:lnTo>
                <a:lnTo>
                  <a:pt x="1741" y="2746"/>
                </a:lnTo>
                <a:lnTo>
                  <a:pt x="1742" y="2746"/>
                </a:lnTo>
                <a:lnTo>
                  <a:pt x="1743" y="2746"/>
                </a:lnTo>
                <a:lnTo>
                  <a:pt x="1747" y="2745"/>
                </a:lnTo>
                <a:lnTo>
                  <a:pt x="1749" y="2744"/>
                </a:lnTo>
                <a:lnTo>
                  <a:pt x="1752" y="2745"/>
                </a:lnTo>
                <a:lnTo>
                  <a:pt x="1753" y="2745"/>
                </a:lnTo>
                <a:lnTo>
                  <a:pt x="1755" y="2745"/>
                </a:lnTo>
                <a:lnTo>
                  <a:pt x="1755" y="2744"/>
                </a:lnTo>
                <a:lnTo>
                  <a:pt x="1757" y="2743"/>
                </a:lnTo>
                <a:lnTo>
                  <a:pt x="1758" y="2744"/>
                </a:lnTo>
                <a:lnTo>
                  <a:pt x="1759" y="2744"/>
                </a:lnTo>
                <a:lnTo>
                  <a:pt x="1760" y="2743"/>
                </a:lnTo>
                <a:lnTo>
                  <a:pt x="1764" y="2743"/>
                </a:lnTo>
                <a:lnTo>
                  <a:pt x="1769" y="2745"/>
                </a:lnTo>
                <a:lnTo>
                  <a:pt x="1775" y="2744"/>
                </a:lnTo>
                <a:lnTo>
                  <a:pt x="1778" y="2740"/>
                </a:lnTo>
                <a:lnTo>
                  <a:pt x="1780" y="2740"/>
                </a:lnTo>
                <a:lnTo>
                  <a:pt x="1782" y="2740"/>
                </a:lnTo>
                <a:lnTo>
                  <a:pt x="1786" y="2738"/>
                </a:lnTo>
                <a:lnTo>
                  <a:pt x="1787" y="2737"/>
                </a:lnTo>
                <a:lnTo>
                  <a:pt x="1790" y="2735"/>
                </a:lnTo>
                <a:lnTo>
                  <a:pt x="1791" y="2735"/>
                </a:lnTo>
                <a:lnTo>
                  <a:pt x="1792" y="2737"/>
                </a:lnTo>
                <a:lnTo>
                  <a:pt x="1792" y="2734"/>
                </a:lnTo>
                <a:lnTo>
                  <a:pt x="1792" y="2732"/>
                </a:lnTo>
                <a:lnTo>
                  <a:pt x="1796" y="2726"/>
                </a:lnTo>
                <a:lnTo>
                  <a:pt x="1795" y="2724"/>
                </a:lnTo>
                <a:lnTo>
                  <a:pt x="1792" y="2722"/>
                </a:lnTo>
                <a:lnTo>
                  <a:pt x="1791" y="2718"/>
                </a:lnTo>
                <a:lnTo>
                  <a:pt x="1795" y="2712"/>
                </a:lnTo>
                <a:lnTo>
                  <a:pt x="1796" y="2705"/>
                </a:lnTo>
                <a:lnTo>
                  <a:pt x="1796" y="2697"/>
                </a:lnTo>
                <a:lnTo>
                  <a:pt x="1797" y="2689"/>
                </a:lnTo>
                <a:lnTo>
                  <a:pt x="1797" y="2686"/>
                </a:lnTo>
                <a:lnTo>
                  <a:pt x="1794" y="2678"/>
                </a:lnTo>
                <a:lnTo>
                  <a:pt x="1792" y="2676"/>
                </a:lnTo>
                <a:lnTo>
                  <a:pt x="1790" y="2673"/>
                </a:lnTo>
                <a:lnTo>
                  <a:pt x="1786" y="2665"/>
                </a:lnTo>
                <a:lnTo>
                  <a:pt x="1786" y="2660"/>
                </a:lnTo>
                <a:lnTo>
                  <a:pt x="1790" y="2652"/>
                </a:lnTo>
                <a:lnTo>
                  <a:pt x="1790" y="2649"/>
                </a:lnTo>
                <a:lnTo>
                  <a:pt x="1787" y="2644"/>
                </a:lnTo>
                <a:lnTo>
                  <a:pt x="1785" y="2637"/>
                </a:lnTo>
                <a:lnTo>
                  <a:pt x="1785" y="2636"/>
                </a:lnTo>
                <a:lnTo>
                  <a:pt x="1785" y="2634"/>
                </a:lnTo>
                <a:lnTo>
                  <a:pt x="1787" y="2631"/>
                </a:lnTo>
                <a:lnTo>
                  <a:pt x="1792" y="2627"/>
                </a:lnTo>
                <a:lnTo>
                  <a:pt x="1795" y="2626"/>
                </a:lnTo>
                <a:lnTo>
                  <a:pt x="1796" y="2623"/>
                </a:lnTo>
                <a:lnTo>
                  <a:pt x="1796" y="2618"/>
                </a:lnTo>
                <a:lnTo>
                  <a:pt x="1796" y="2616"/>
                </a:lnTo>
                <a:lnTo>
                  <a:pt x="1791" y="2612"/>
                </a:lnTo>
                <a:lnTo>
                  <a:pt x="1789" y="2610"/>
                </a:lnTo>
                <a:lnTo>
                  <a:pt x="1787" y="2605"/>
                </a:lnTo>
                <a:lnTo>
                  <a:pt x="1785" y="2600"/>
                </a:lnTo>
                <a:lnTo>
                  <a:pt x="1784" y="2596"/>
                </a:lnTo>
                <a:lnTo>
                  <a:pt x="1795" y="2588"/>
                </a:lnTo>
                <a:lnTo>
                  <a:pt x="1796" y="2585"/>
                </a:lnTo>
                <a:lnTo>
                  <a:pt x="1795" y="2583"/>
                </a:lnTo>
                <a:lnTo>
                  <a:pt x="1796" y="2582"/>
                </a:lnTo>
                <a:lnTo>
                  <a:pt x="1796" y="2580"/>
                </a:lnTo>
                <a:lnTo>
                  <a:pt x="1802" y="2578"/>
                </a:lnTo>
                <a:lnTo>
                  <a:pt x="1806" y="2577"/>
                </a:lnTo>
                <a:lnTo>
                  <a:pt x="1812" y="2578"/>
                </a:lnTo>
                <a:lnTo>
                  <a:pt x="1813" y="2578"/>
                </a:lnTo>
                <a:lnTo>
                  <a:pt x="1816" y="2577"/>
                </a:lnTo>
                <a:lnTo>
                  <a:pt x="1816" y="2574"/>
                </a:lnTo>
                <a:lnTo>
                  <a:pt x="1816" y="2573"/>
                </a:lnTo>
                <a:lnTo>
                  <a:pt x="1814" y="2570"/>
                </a:lnTo>
                <a:lnTo>
                  <a:pt x="1813" y="2569"/>
                </a:lnTo>
                <a:lnTo>
                  <a:pt x="1812" y="2567"/>
                </a:lnTo>
                <a:lnTo>
                  <a:pt x="1813" y="2561"/>
                </a:lnTo>
                <a:lnTo>
                  <a:pt x="1813" y="2558"/>
                </a:lnTo>
                <a:lnTo>
                  <a:pt x="1812" y="2554"/>
                </a:lnTo>
                <a:lnTo>
                  <a:pt x="1811" y="2552"/>
                </a:lnTo>
                <a:lnTo>
                  <a:pt x="1807" y="2550"/>
                </a:lnTo>
                <a:lnTo>
                  <a:pt x="1805" y="2547"/>
                </a:lnTo>
                <a:lnTo>
                  <a:pt x="1803" y="2543"/>
                </a:lnTo>
                <a:lnTo>
                  <a:pt x="1802" y="2540"/>
                </a:lnTo>
                <a:lnTo>
                  <a:pt x="1801" y="2540"/>
                </a:lnTo>
                <a:lnTo>
                  <a:pt x="1800" y="2540"/>
                </a:lnTo>
                <a:lnTo>
                  <a:pt x="1796" y="2546"/>
                </a:lnTo>
                <a:lnTo>
                  <a:pt x="1794" y="2550"/>
                </a:lnTo>
                <a:lnTo>
                  <a:pt x="1792" y="2552"/>
                </a:lnTo>
                <a:lnTo>
                  <a:pt x="1791" y="2553"/>
                </a:lnTo>
                <a:lnTo>
                  <a:pt x="1790" y="2554"/>
                </a:lnTo>
                <a:lnTo>
                  <a:pt x="1785" y="2556"/>
                </a:lnTo>
                <a:lnTo>
                  <a:pt x="1784" y="2556"/>
                </a:lnTo>
                <a:lnTo>
                  <a:pt x="1780" y="2551"/>
                </a:lnTo>
                <a:lnTo>
                  <a:pt x="1780" y="2545"/>
                </a:lnTo>
                <a:lnTo>
                  <a:pt x="1778" y="2541"/>
                </a:lnTo>
                <a:lnTo>
                  <a:pt x="1774" y="2537"/>
                </a:lnTo>
                <a:lnTo>
                  <a:pt x="1773" y="2536"/>
                </a:lnTo>
                <a:lnTo>
                  <a:pt x="1770" y="2535"/>
                </a:lnTo>
                <a:lnTo>
                  <a:pt x="1766" y="2533"/>
                </a:lnTo>
                <a:lnTo>
                  <a:pt x="1764" y="2532"/>
                </a:lnTo>
                <a:lnTo>
                  <a:pt x="1759" y="2531"/>
                </a:lnTo>
                <a:lnTo>
                  <a:pt x="1757" y="2531"/>
                </a:lnTo>
                <a:lnTo>
                  <a:pt x="1750" y="2529"/>
                </a:lnTo>
                <a:lnTo>
                  <a:pt x="1746" y="2526"/>
                </a:lnTo>
                <a:lnTo>
                  <a:pt x="1741" y="2522"/>
                </a:lnTo>
                <a:lnTo>
                  <a:pt x="1731" y="2521"/>
                </a:lnTo>
                <a:lnTo>
                  <a:pt x="1728" y="2520"/>
                </a:lnTo>
                <a:lnTo>
                  <a:pt x="1727" y="2519"/>
                </a:lnTo>
                <a:lnTo>
                  <a:pt x="1726" y="2516"/>
                </a:lnTo>
                <a:lnTo>
                  <a:pt x="1718" y="2506"/>
                </a:lnTo>
                <a:lnTo>
                  <a:pt x="1715" y="2504"/>
                </a:lnTo>
                <a:lnTo>
                  <a:pt x="1709" y="2499"/>
                </a:lnTo>
                <a:lnTo>
                  <a:pt x="1701" y="2493"/>
                </a:lnTo>
                <a:lnTo>
                  <a:pt x="1699" y="2492"/>
                </a:lnTo>
                <a:lnTo>
                  <a:pt x="1696" y="2492"/>
                </a:lnTo>
                <a:lnTo>
                  <a:pt x="1693" y="2492"/>
                </a:lnTo>
                <a:lnTo>
                  <a:pt x="1688" y="2493"/>
                </a:lnTo>
                <a:lnTo>
                  <a:pt x="1686" y="2488"/>
                </a:lnTo>
                <a:lnTo>
                  <a:pt x="1688" y="2485"/>
                </a:lnTo>
                <a:lnTo>
                  <a:pt x="1688" y="2484"/>
                </a:lnTo>
                <a:lnTo>
                  <a:pt x="1688" y="2482"/>
                </a:lnTo>
                <a:lnTo>
                  <a:pt x="1688" y="2478"/>
                </a:lnTo>
                <a:lnTo>
                  <a:pt x="1689" y="2477"/>
                </a:lnTo>
                <a:lnTo>
                  <a:pt x="1689" y="2476"/>
                </a:lnTo>
                <a:lnTo>
                  <a:pt x="1688" y="2474"/>
                </a:lnTo>
                <a:lnTo>
                  <a:pt x="1688" y="2469"/>
                </a:lnTo>
                <a:lnTo>
                  <a:pt x="1689" y="2467"/>
                </a:lnTo>
                <a:lnTo>
                  <a:pt x="1690" y="2461"/>
                </a:lnTo>
                <a:lnTo>
                  <a:pt x="1693" y="2458"/>
                </a:lnTo>
                <a:lnTo>
                  <a:pt x="1689" y="2458"/>
                </a:lnTo>
                <a:lnTo>
                  <a:pt x="1688" y="2458"/>
                </a:lnTo>
                <a:lnTo>
                  <a:pt x="1686" y="2457"/>
                </a:lnTo>
                <a:lnTo>
                  <a:pt x="1683" y="2457"/>
                </a:lnTo>
                <a:lnTo>
                  <a:pt x="1680" y="2457"/>
                </a:lnTo>
                <a:lnTo>
                  <a:pt x="1678" y="2455"/>
                </a:lnTo>
                <a:lnTo>
                  <a:pt x="1673" y="2452"/>
                </a:lnTo>
                <a:lnTo>
                  <a:pt x="1670" y="2452"/>
                </a:lnTo>
                <a:lnTo>
                  <a:pt x="1668" y="2451"/>
                </a:lnTo>
                <a:lnTo>
                  <a:pt x="1666" y="2451"/>
                </a:lnTo>
                <a:lnTo>
                  <a:pt x="1664" y="2452"/>
                </a:lnTo>
                <a:lnTo>
                  <a:pt x="1662" y="2452"/>
                </a:lnTo>
                <a:lnTo>
                  <a:pt x="1661" y="2452"/>
                </a:lnTo>
                <a:lnTo>
                  <a:pt x="1659" y="2451"/>
                </a:lnTo>
                <a:lnTo>
                  <a:pt x="1658" y="2449"/>
                </a:lnTo>
                <a:lnTo>
                  <a:pt x="1658" y="2447"/>
                </a:lnTo>
                <a:lnTo>
                  <a:pt x="1657" y="2445"/>
                </a:lnTo>
                <a:lnTo>
                  <a:pt x="1657" y="2440"/>
                </a:lnTo>
                <a:lnTo>
                  <a:pt x="1657" y="2437"/>
                </a:lnTo>
                <a:lnTo>
                  <a:pt x="1653" y="2434"/>
                </a:lnTo>
                <a:lnTo>
                  <a:pt x="1652" y="2433"/>
                </a:lnTo>
                <a:lnTo>
                  <a:pt x="1651" y="2430"/>
                </a:lnTo>
                <a:lnTo>
                  <a:pt x="1650" y="2429"/>
                </a:lnTo>
                <a:lnTo>
                  <a:pt x="1648" y="2426"/>
                </a:lnTo>
                <a:lnTo>
                  <a:pt x="1646" y="2426"/>
                </a:lnTo>
                <a:lnTo>
                  <a:pt x="1642" y="2423"/>
                </a:lnTo>
                <a:lnTo>
                  <a:pt x="1641" y="2419"/>
                </a:lnTo>
                <a:lnTo>
                  <a:pt x="1635" y="2418"/>
                </a:lnTo>
                <a:lnTo>
                  <a:pt x="1631" y="2417"/>
                </a:lnTo>
                <a:lnTo>
                  <a:pt x="1632" y="2415"/>
                </a:lnTo>
                <a:lnTo>
                  <a:pt x="1631" y="2414"/>
                </a:lnTo>
                <a:lnTo>
                  <a:pt x="1630" y="2414"/>
                </a:lnTo>
                <a:lnTo>
                  <a:pt x="1629" y="2413"/>
                </a:lnTo>
                <a:lnTo>
                  <a:pt x="1627" y="2414"/>
                </a:lnTo>
                <a:lnTo>
                  <a:pt x="1625" y="2413"/>
                </a:lnTo>
                <a:lnTo>
                  <a:pt x="1624" y="2414"/>
                </a:lnTo>
                <a:lnTo>
                  <a:pt x="1624" y="2413"/>
                </a:lnTo>
                <a:lnTo>
                  <a:pt x="1621" y="2414"/>
                </a:lnTo>
                <a:lnTo>
                  <a:pt x="1623" y="2414"/>
                </a:lnTo>
                <a:lnTo>
                  <a:pt x="1621" y="2414"/>
                </a:lnTo>
                <a:lnTo>
                  <a:pt x="1618" y="2412"/>
                </a:lnTo>
                <a:lnTo>
                  <a:pt x="1610" y="2412"/>
                </a:lnTo>
                <a:lnTo>
                  <a:pt x="1611" y="2410"/>
                </a:lnTo>
                <a:lnTo>
                  <a:pt x="1604" y="2404"/>
                </a:lnTo>
                <a:lnTo>
                  <a:pt x="1599" y="2399"/>
                </a:lnTo>
                <a:lnTo>
                  <a:pt x="1597" y="2398"/>
                </a:lnTo>
                <a:lnTo>
                  <a:pt x="1597" y="2396"/>
                </a:lnTo>
                <a:lnTo>
                  <a:pt x="1597" y="2393"/>
                </a:lnTo>
                <a:lnTo>
                  <a:pt x="1598" y="2392"/>
                </a:lnTo>
                <a:lnTo>
                  <a:pt x="1597" y="2389"/>
                </a:lnTo>
                <a:lnTo>
                  <a:pt x="1598" y="2388"/>
                </a:lnTo>
                <a:lnTo>
                  <a:pt x="1600" y="2385"/>
                </a:lnTo>
                <a:lnTo>
                  <a:pt x="1600" y="2383"/>
                </a:lnTo>
                <a:lnTo>
                  <a:pt x="1600" y="2382"/>
                </a:lnTo>
                <a:lnTo>
                  <a:pt x="1602" y="2378"/>
                </a:lnTo>
                <a:lnTo>
                  <a:pt x="1600" y="2376"/>
                </a:lnTo>
                <a:lnTo>
                  <a:pt x="1600" y="2375"/>
                </a:lnTo>
                <a:lnTo>
                  <a:pt x="1599" y="2373"/>
                </a:lnTo>
                <a:lnTo>
                  <a:pt x="1598" y="2372"/>
                </a:lnTo>
                <a:lnTo>
                  <a:pt x="1599" y="2371"/>
                </a:lnTo>
                <a:lnTo>
                  <a:pt x="1599" y="2370"/>
                </a:lnTo>
                <a:lnTo>
                  <a:pt x="1597" y="2369"/>
                </a:lnTo>
                <a:lnTo>
                  <a:pt x="1597" y="2367"/>
                </a:lnTo>
                <a:lnTo>
                  <a:pt x="1594" y="2365"/>
                </a:lnTo>
                <a:lnTo>
                  <a:pt x="1594" y="2364"/>
                </a:lnTo>
                <a:lnTo>
                  <a:pt x="1594" y="2362"/>
                </a:lnTo>
                <a:lnTo>
                  <a:pt x="1595" y="2360"/>
                </a:lnTo>
                <a:lnTo>
                  <a:pt x="1594" y="2359"/>
                </a:lnTo>
                <a:lnTo>
                  <a:pt x="1594" y="2356"/>
                </a:lnTo>
                <a:lnTo>
                  <a:pt x="1593" y="2355"/>
                </a:lnTo>
                <a:lnTo>
                  <a:pt x="1589" y="2355"/>
                </a:lnTo>
                <a:lnTo>
                  <a:pt x="1589" y="2354"/>
                </a:lnTo>
                <a:lnTo>
                  <a:pt x="1588" y="2354"/>
                </a:lnTo>
                <a:lnTo>
                  <a:pt x="1587" y="2353"/>
                </a:lnTo>
                <a:lnTo>
                  <a:pt x="1587" y="2351"/>
                </a:lnTo>
                <a:lnTo>
                  <a:pt x="1587" y="2349"/>
                </a:lnTo>
                <a:lnTo>
                  <a:pt x="1587" y="2348"/>
                </a:lnTo>
                <a:lnTo>
                  <a:pt x="1582" y="2345"/>
                </a:lnTo>
                <a:lnTo>
                  <a:pt x="1581" y="2340"/>
                </a:lnTo>
                <a:lnTo>
                  <a:pt x="1581" y="2338"/>
                </a:lnTo>
                <a:lnTo>
                  <a:pt x="1581" y="2335"/>
                </a:lnTo>
                <a:lnTo>
                  <a:pt x="1579" y="2335"/>
                </a:lnTo>
                <a:lnTo>
                  <a:pt x="1579" y="2334"/>
                </a:lnTo>
                <a:lnTo>
                  <a:pt x="1579" y="2333"/>
                </a:lnTo>
                <a:lnTo>
                  <a:pt x="1577" y="2333"/>
                </a:lnTo>
                <a:lnTo>
                  <a:pt x="1576" y="2330"/>
                </a:lnTo>
                <a:lnTo>
                  <a:pt x="1573" y="2329"/>
                </a:lnTo>
                <a:lnTo>
                  <a:pt x="1572" y="2327"/>
                </a:lnTo>
                <a:lnTo>
                  <a:pt x="1572" y="2325"/>
                </a:lnTo>
                <a:lnTo>
                  <a:pt x="1573" y="2323"/>
                </a:lnTo>
                <a:lnTo>
                  <a:pt x="1573" y="2322"/>
                </a:lnTo>
                <a:lnTo>
                  <a:pt x="1572" y="2322"/>
                </a:lnTo>
                <a:lnTo>
                  <a:pt x="1573" y="2317"/>
                </a:lnTo>
                <a:lnTo>
                  <a:pt x="1575" y="2316"/>
                </a:lnTo>
                <a:lnTo>
                  <a:pt x="1573" y="2313"/>
                </a:lnTo>
                <a:lnTo>
                  <a:pt x="1571" y="2312"/>
                </a:lnTo>
                <a:lnTo>
                  <a:pt x="1568" y="2312"/>
                </a:lnTo>
                <a:lnTo>
                  <a:pt x="1566" y="2309"/>
                </a:lnTo>
                <a:lnTo>
                  <a:pt x="1565" y="2309"/>
                </a:lnTo>
                <a:lnTo>
                  <a:pt x="1562" y="2307"/>
                </a:lnTo>
                <a:lnTo>
                  <a:pt x="1561" y="2307"/>
                </a:lnTo>
                <a:lnTo>
                  <a:pt x="1560" y="2305"/>
                </a:lnTo>
                <a:lnTo>
                  <a:pt x="1557" y="2305"/>
                </a:lnTo>
                <a:lnTo>
                  <a:pt x="1554" y="2303"/>
                </a:lnTo>
                <a:lnTo>
                  <a:pt x="1551" y="2300"/>
                </a:lnTo>
                <a:lnTo>
                  <a:pt x="1549" y="2301"/>
                </a:lnTo>
                <a:lnTo>
                  <a:pt x="1549" y="2300"/>
                </a:lnTo>
                <a:lnTo>
                  <a:pt x="1546" y="2297"/>
                </a:lnTo>
                <a:lnTo>
                  <a:pt x="1545" y="2295"/>
                </a:lnTo>
                <a:lnTo>
                  <a:pt x="1544" y="2295"/>
                </a:lnTo>
                <a:lnTo>
                  <a:pt x="1543" y="2292"/>
                </a:lnTo>
                <a:lnTo>
                  <a:pt x="1541" y="2289"/>
                </a:lnTo>
                <a:lnTo>
                  <a:pt x="1540" y="2287"/>
                </a:lnTo>
                <a:lnTo>
                  <a:pt x="1539" y="2285"/>
                </a:lnTo>
                <a:lnTo>
                  <a:pt x="1535" y="2282"/>
                </a:lnTo>
                <a:lnTo>
                  <a:pt x="1535" y="2281"/>
                </a:lnTo>
                <a:lnTo>
                  <a:pt x="1531" y="2279"/>
                </a:lnTo>
                <a:lnTo>
                  <a:pt x="1528" y="2275"/>
                </a:lnTo>
                <a:lnTo>
                  <a:pt x="1524" y="2276"/>
                </a:lnTo>
                <a:lnTo>
                  <a:pt x="1518" y="2281"/>
                </a:lnTo>
                <a:lnTo>
                  <a:pt x="1517" y="2281"/>
                </a:lnTo>
                <a:lnTo>
                  <a:pt x="1515" y="2280"/>
                </a:lnTo>
                <a:lnTo>
                  <a:pt x="1513" y="2280"/>
                </a:lnTo>
                <a:lnTo>
                  <a:pt x="1513" y="2279"/>
                </a:lnTo>
                <a:lnTo>
                  <a:pt x="1512" y="2275"/>
                </a:lnTo>
                <a:lnTo>
                  <a:pt x="1511" y="2274"/>
                </a:lnTo>
                <a:lnTo>
                  <a:pt x="1509" y="2274"/>
                </a:lnTo>
                <a:lnTo>
                  <a:pt x="1506" y="2275"/>
                </a:lnTo>
                <a:lnTo>
                  <a:pt x="1504" y="2276"/>
                </a:lnTo>
                <a:lnTo>
                  <a:pt x="1503" y="2275"/>
                </a:lnTo>
                <a:lnTo>
                  <a:pt x="1501" y="2272"/>
                </a:lnTo>
                <a:lnTo>
                  <a:pt x="1498" y="2272"/>
                </a:lnTo>
                <a:lnTo>
                  <a:pt x="1497" y="2274"/>
                </a:lnTo>
                <a:lnTo>
                  <a:pt x="1493" y="2277"/>
                </a:lnTo>
                <a:lnTo>
                  <a:pt x="1490" y="2279"/>
                </a:lnTo>
                <a:lnTo>
                  <a:pt x="1490" y="2281"/>
                </a:lnTo>
                <a:lnTo>
                  <a:pt x="1487" y="2280"/>
                </a:lnTo>
                <a:lnTo>
                  <a:pt x="1487" y="2277"/>
                </a:lnTo>
                <a:lnTo>
                  <a:pt x="1483" y="2272"/>
                </a:lnTo>
                <a:lnTo>
                  <a:pt x="1481" y="2271"/>
                </a:lnTo>
                <a:lnTo>
                  <a:pt x="1476" y="2271"/>
                </a:lnTo>
                <a:lnTo>
                  <a:pt x="1472" y="2271"/>
                </a:lnTo>
                <a:lnTo>
                  <a:pt x="1470" y="2271"/>
                </a:lnTo>
                <a:lnTo>
                  <a:pt x="1469" y="2270"/>
                </a:lnTo>
                <a:lnTo>
                  <a:pt x="1467" y="2266"/>
                </a:lnTo>
                <a:lnTo>
                  <a:pt x="1466" y="2266"/>
                </a:lnTo>
                <a:lnTo>
                  <a:pt x="1464" y="2264"/>
                </a:lnTo>
                <a:lnTo>
                  <a:pt x="1463" y="2263"/>
                </a:lnTo>
                <a:lnTo>
                  <a:pt x="1456" y="2263"/>
                </a:lnTo>
                <a:lnTo>
                  <a:pt x="1453" y="2260"/>
                </a:lnTo>
                <a:lnTo>
                  <a:pt x="1451" y="2260"/>
                </a:lnTo>
                <a:lnTo>
                  <a:pt x="1449" y="2261"/>
                </a:lnTo>
                <a:lnTo>
                  <a:pt x="1445" y="2263"/>
                </a:lnTo>
                <a:lnTo>
                  <a:pt x="1444" y="2263"/>
                </a:lnTo>
                <a:lnTo>
                  <a:pt x="1438" y="2258"/>
                </a:lnTo>
                <a:lnTo>
                  <a:pt x="1438" y="2256"/>
                </a:lnTo>
                <a:lnTo>
                  <a:pt x="1442" y="2254"/>
                </a:lnTo>
                <a:lnTo>
                  <a:pt x="1444" y="2247"/>
                </a:lnTo>
                <a:lnTo>
                  <a:pt x="1447" y="2243"/>
                </a:lnTo>
                <a:lnTo>
                  <a:pt x="1445" y="2233"/>
                </a:lnTo>
                <a:lnTo>
                  <a:pt x="1445" y="2229"/>
                </a:lnTo>
                <a:lnTo>
                  <a:pt x="1445" y="2227"/>
                </a:lnTo>
                <a:lnTo>
                  <a:pt x="1447" y="2210"/>
                </a:lnTo>
                <a:lnTo>
                  <a:pt x="1443" y="2196"/>
                </a:lnTo>
                <a:lnTo>
                  <a:pt x="1442" y="2194"/>
                </a:lnTo>
                <a:lnTo>
                  <a:pt x="1439" y="2190"/>
                </a:lnTo>
                <a:lnTo>
                  <a:pt x="1439" y="2189"/>
                </a:lnTo>
                <a:lnTo>
                  <a:pt x="1438" y="2190"/>
                </a:lnTo>
                <a:lnTo>
                  <a:pt x="1434" y="2191"/>
                </a:lnTo>
                <a:lnTo>
                  <a:pt x="1433" y="2190"/>
                </a:lnTo>
                <a:lnTo>
                  <a:pt x="1428" y="2190"/>
                </a:lnTo>
                <a:lnTo>
                  <a:pt x="1427" y="2189"/>
                </a:lnTo>
                <a:lnTo>
                  <a:pt x="1424" y="2183"/>
                </a:lnTo>
                <a:lnTo>
                  <a:pt x="1424" y="2168"/>
                </a:lnTo>
                <a:lnTo>
                  <a:pt x="1418" y="2160"/>
                </a:lnTo>
                <a:lnTo>
                  <a:pt x="1416" y="2158"/>
                </a:lnTo>
                <a:lnTo>
                  <a:pt x="1413" y="2153"/>
                </a:lnTo>
                <a:lnTo>
                  <a:pt x="1403" y="2146"/>
                </a:lnTo>
                <a:lnTo>
                  <a:pt x="1395" y="2135"/>
                </a:lnTo>
                <a:lnTo>
                  <a:pt x="1396" y="2131"/>
                </a:lnTo>
                <a:lnTo>
                  <a:pt x="1395" y="2125"/>
                </a:lnTo>
                <a:lnTo>
                  <a:pt x="1390" y="2111"/>
                </a:lnTo>
                <a:lnTo>
                  <a:pt x="1389" y="2106"/>
                </a:lnTo>
                <a:lnTo>
                  <a:pt x="1363" y="2092"/>
                </a:lnTo>
                <a:lnTo>
                  <a:pt x="1360" y="2092"/>
                </a:lnTo>
                <a:lnTo>
                  <a:pt x="1351" y="2090"/>
                </a:lnTo>
                <a:lnTo>
                  <a:pt x="1346" y="2089"/>
                </a:lnTo>
                <a:lnTo>
                  <a:pt x="1336" y="2088"/>
                </a:lnTo>
                <a:lnTo>
                  <a:pt x="1328" y="2088"/>
                </a:lnTo>
                <a:lnTo>
                  <a:pt x="1326" y="2088"/>
                </a:lnTo>
                <a:lnTo>
                  <a:pt x="1321" y="2088"/>
                </a:lnTo>
                <a:lnTo>
                  <a:pt x="1317" y="2088"/>
                </a:lnTo>
                <a:lnTo>
                  <a:pt x="1309" y="2083"/>
                </a:lnTo>
                <a:lnTo>
                  <a:pt x="1306" y="2082"/>
                </a:lnTo>
                <a:lnTo>
                  <a:pt x="1304" y="2080"/>
                </a:lnTo>
                <a:lnTo>
                  <a:pt x="1299" y="2074"/>
                </a:lnTo>
                <a:lnTo>
                  <a:pt x="1295" y="2074"/>
                </a:lnTo>
                <a:lnTo>
                  <a:pt x="1294" y="2074"/>
                </a:lnTo>
                <a:lnTo>
                  <a:pt x="1290" y="2076"/>
                </a:lnTo>
                <a:lnTo>
                  <a:pt x="1287" y="2076"/>
                </a:lnTo>
                <a:lnTo>
                  <a:pt x="1283" y="2076"/>
                </a:lnTo>
                <a:lnTo>
                  <a:pt x="1282" y="2073"/>
                </a:lnTo>
                <a:lnTo>
                  <a:pt x="1280" y="2066"/>
                </a:lnTo>
                <a:lnTo>
                  <a:pt x="1279" y="2062"/>
                </a:lnTo>
                <a:lnTo>
                  <a:pt x="1278" y="2058"/>
                </a:lnTo>
                <a:lnTo>
                  <a:pt x="1272" y="2042"/>
                </a:lnTo>
                <a:lnTo>
                  <a:pt x="1269" y="2037"/>
                </a:lnTo>
                <a:lnTo>
                  <a:pt x="1263" y="2032"/>
                </a:lnTo>
                <a:lnTo>
                  <a:pt x="1261" y="2031"/>
                </a:lnTo>
                <a:lnTo>
                  <a:pt x="1263" y="2028"/>
                </a:lnTo>
                <a:lnTo>
                  <a:pt x="1264" y="2023"/>
                </a:lnTo>
                <a:lnTo>
                  <a:pt x="1264" y="2018"/>
                </a:lnTo>
                <a:lnTo>
                  <a:pt x="1263" y="2016"/>
                </a:lnTo>
                <a:lnTo>
                  <a:pt x="1258" y="2014"/>
                </a:lnTo>
                <a:lnTo>
                  <a:pt x="1253" y="2011"/>
                </a:lnTo>
                <a:lnTo>
                  <a:pt x="1251" y="2009"/>
                </a:lnTo>
                <a:lnTo>
                  <a:pt x="1250" y="2008"/>
                </a:lnTo>
                <a:lnTo>
                  <a:pt x="1247" y="2004"/>
                </a:lnTo>
                <a:lnTo>
                  <a:pt x="1244" y="2000"/>
                </a:lnTo>
                <a:lnTo>
                  <a:pt x="1242" y="1999"/>
                </a:lnTo>
                <a:lnTo>
                  <a:pt x="1239" y="1998"/>
                </a:lnTo>
                <a:lnTo>
                  <a:pt x="1235" y="1994"/>
                </a:lnTo>
                <a:lnTo>
                  <a:pt x="1234" y="1993"/>
                </a:lnTo>
                <a:lnTo>
                  <a:pt x="1231" y="1991"/>
                </a:lnTo>
                <a:lnTo>
                  <a:pt x="1230" y="1988"/>
                </a:lnTo>
                <a:lnTo>
                  <a:pt x="1230" y="1987"/>
                </a:lnTo>
                <a:lnTo>
                  <a:pt x="1225" y="1979"/>
                </a:lnTo>
                <a:lnTo>
                  <a:pt x="1224" y="1979"/>
                </a:lnTo>
                <a:lnTo>
                  <a:pt x="1221" y="1972"/>
                </a:lnTo>
                <a:lnTo>
                  <a:pt x="1219" y="1970"/>
                </a:lnTo>
                <a:lnTo>
                  <a:pt x="1218" y="1965"/>
                </a:lnTo>
                <a:lnTo>
                  <a:pt x="1216" y="1962"/>
                </a:lnTo>
                <a:lnTo>
                  <a:pt x="1213" y="1960"/>
                </a:lnTo>
                <a:lnTo>
                  <a:pt x="1210" y="1952"/>
                </a:lnTo>
                <a:lnTo>
                  <a:pt x="1209" y="1950"/>
                </a:lnTo>
                <a:lnTo>
                  <a:pt x="1208" y="1949"/>
                </a:lnTo>
                <a:lnTo>
                  <a:pt x="1200" y="1940"/>
                </a:lnTo>
                <a:lnTo>
                  <a:pt x="1194" y="1934"/>
                </a:lnTo>
                <a:lnTo>
                  <a:pt x="1188" y="1929"/>
                </a:lnTo>
                <a:lnTo>
                  <a:pt x="1183" y="1924"/>
                </a:lnTo>
                <a:lnTo>
                  <a:pt x="1183" y="1920"/>
                </a:lnTo>
                <a:lnTo>
                  <a:pt x="1186" y="1899"/>
                </a:lnTo>
                <a:lnTo>
                  <a:pt x="1187" y="1898"/>
                </a:lnTo>
                <a:lnTo>
                  <a:pt x="1197" y="1896"/>
                </a:lnTo>
                <a:lnTo>
                  <a:pt x="1202" y="1893"/>
                </a:lnTo>
                <a:lnTo>
                  <a:pt x="1209" y="1888"/>
                </a:lnTo>
                <a:lnTo>
                  <a:pt x="1210" y="1887"/>
                </a:lnTo>
                <a:lnTo>
                  <a:pt x="1205" y="1880"/>
                </a:lnTo>
                <a:lnTo>
                  <a:pt x="1202" y="1876"/>
                </a:lnTo>
                <a:lnTo>
                  <a:pt x="1200" y="1867"/>
                </a:lnTo>
                <a:lnTo>
                  <a:pt x="1198" y="1863"/>
                </a:lnTo>
                <a:lnTo>
                  <a:pt x="1198" y="1860"/>
                </a:lnTo>
                <a:lnTo>
                  <a:pt x="1199" y="1856"/>
                </a:lnTo>
                <a:lnTo>
                  <a:pt x="1200" y="1849"/>
                </a:lnTo>
                <a:lnTo>
                  <a:pt x="1202" y="1844"/>
                </a:lnTo>
                <a:lnTo>
                  <a:pt x="1204" y="1842"/>
                </a:lnTo>
                <a:lnTo>
                  <a:pt x="1205" y="1839"/>
                </a:lnTo>
                <a:lnTo>
                  <a:pt x="1205" y="1833"/>
                </a:lnTo>
                <a:lnTo>
                  <a:pt x="1205" y="1829"/>
                </a:lnTo>
                <a:lnTo>
                  <a:pt x="1204" y="1824"/>
                </a:lnTo>
                <a:lnTo>
                  <a:pt x="1205" y="1821"/>
                </a:lnTo>
                <a:lnTo>
                  <a:pt x="1205" y="1817"/>
                </a:lnTo>
                <a:lnTo>
                  <a:pt x="1203" y="1812"/>
                </a:lnTo>
                <a:lnTo>
                  <a:pt x="1199" y="1808"/>
                </a:lnTo>
                <a:lnTo>
                  <a:pt x="1189" y="1800"/>
                </a:lnTo>
                <a:lnTo>
                  <a:pt x="1188" y="1799"/>
                </a:lnTo>
                <a:lnTo>
                  <a:pt x="1182" y="1799"/>
                </a:lnTo>
                <a:lnTo>
                  <a:pt x="1180" y="1797"/>
                </a:lnTo>
                <a:lnTo>
                  <a:pt x="1177" y="1794"/>
                </a:lnTo>
                <a:lnTo>
                  <a:pt x="1175" y="1790"/>
                </a:lnTo>
                <a:lnTo>
                  <a:pt x="1170" y="1783"/>
                </a:lnTo>
                <a:lnTo>
                  <a:pt x="1167" y="1770"/>
                </a:lnTo>
                <a:lnTo>
                  <a:pt x="1167" y="1768"/>
                </a:lnTo>
                <a:lnTo>
                  <a:pt x="1167" y="1764"/>
                </a:lnTo>
                <a:lnTo>
                  <a:pt x="1173" y="1755"/>
                </a:lnTo>
                <a:lnTo>
                  <a:pt x="1176" y="1753"/>
                </a:lnTo>
                <a:lnTo>
                  <a:pt x="1181" y="1749"/>
                </a:lnTo>
                <a:lnTo>
                  <a:pt x="1183" y="1746"/>
                </a:lnTo>
                <a:lnTo>
                  <a:pt x="1182" y="1743"/>
                </a:lnTo>
                <a:lnTo>
                  <a:pt x="1181" y="1738"/>
                </a:lnTo>
                <a:lnTo>
                  <a:pt x="1178" y="1728"/>
                </a:lnTo>
                <a:lnTo>
                  <a:pt x="1173" y="1723"/>
                </a:lnTo>
                <a:lnTo>
                  <a:pt x="1162" y="1716"/>
                </a:lnTo>
                <a:lnTo>
                  <a:pt x="1154" y="1709"/>
                </a:lnTo>
                <a:lnTo>
                  <a:pt x="1150" y="1702"/>
                </a:lnTo>
                <a:lnTo>
                  <a:pt x="1146" y="1699"/>
                </a:lnTo>
                <a:lnTo>
                  <a:pt x="1145" y="1698"/>
                </a:lnTo>
                <a:lnTo>
                  <a:pt x="1135" y="1700"/>
                </a:lnTo>
                <a:lnTo>
                  <a:pt x="1134" y="1701"/>
                </a:lnTo>
                <a:lnTo>
                  <a:pt x="1130" y="1702"/>
                </a:lnTo>
                <a:lnTo>
                  <a:pt x="1127" y="1701"/>
                </a:lnTo>
                <a:lnTo>
                  <a:pt x="1120" y="1700"/>
                </a:lnTo>
                <a:lnTo>
                  <a:pt x="1119" y="1700"/>
                </a:lnTo>
                <a:lnTo>
                  <a:pt x="1114" y="1699"/>
                </a:lnTo>
                <a:lnTo>
                  <a:pt x="1109" y="1694"/>
                </a:lnTo>
                <a:lnTo>
                  <a:pt x="1107" y="1691"/>
                </a:lnTo>
                <a:lnTo>
                  <a:pt x="1104" y="1689"/>
                </a:lnTo>
                <a:lnTo>
                  <a:pt x="1103" y="1683"/>
                </a:lnTo>
                <a:lnTo>
                  <a:pt x="1095" y="1683"/>
                </a:lnTo>
                <a:lnTo>
                  <a:pt x="1088" y="1682"/>
                </a:lnTo>
                <a:lnTo>
                  <a:pt x="1086" y="1680"/>
                </a:lnTo>
                <a:lnTo>
                  <a:pt x="1082" y="1680"/>
                </a:lnTo>
                <a:lnTo>
                  <a:pt x="1080" y="1680"/>
                </a:lnTo>
                <a:lnTo>
                  <a:pt x="1064" y="1668"/>
                </a:lnTo>
                <a:lnTo>
                  <a:pt x="1060" y="1654"/>
                </a:lnTo>
                <a:lnTo>
                  <a:pt x="1059" y="1651"/>
                </a:lnTo>
                <a:lnTo>
                  <a:pt x="1058" y="1646"/>
                </a:lnTo>
                <a:lnTo>
                  <a:pt x="1054" y="1641"/>
                </a:lnTo>
                <a:lnTo>
                  <a:pt x="1052" y="1635"/>
                </a:lnTo>
                <a:lnTo>
                  <a:pt x="1045" y="1627"/>
                </a:lnTo>
                <a:lnTo>
                  <a:pt x="1045" y="1625"/>
                </a:lnTo>
                <a:lnTo>
                  <a:pt x="1041" y="1618"/>
                </a:lnTo>
                <a:lnTo>
                  <a:pt x="1039" y="1616"/>
                </a:lnTo>
                <a:lnTo>
                  <a:pt x="1033" y="1614"/>
                </a:lnTo>
                <a:lnTo>
                  <a:pt x="1032" y="1613"/>
                </a:lnTo>
                <a:lnTo>
                  <a:pt x="1032" y="1611"/>
                </a:lnTo>
                <a:lnTo>
                  <a:pt x="1032" y="1609"/>
                </a:lnTo>
                <a:lnTo>
                  <a:pt x="1032" y="1606"/>
                </a:lnTo>
                <a:lnTo>
                  <a:pt x="1037" y="1599"/>
                </a:lnTo>
                <a:lnTo>
                  <a:pt x="1038" y="1593"/>
                </a:lnTo>
                <a:lnTo>
                  <a:pt x="1041" y="1588"/>
                </a:lnTo>
                <a:lnTo>
                  <a:pt x="1042" y="1583"/>
                </a:lnTo>
                <a:lnTo>
                  <a:pt x="1042" y="1572"/>
                </a:lnTo>
                <a:lnTo>
                  <a:pt x="1043" y="1570"/>
                </a:lnTo>
                <a:lnTo>
                  <a:pt x="1043" y="1567"/>
                </a:lnTo>
                <a:lnTo>
                  <a:pt x="1042" y="1565"/>
                </a:lnTo>
                <a:lnTo>
                  <a:pt x="1042" y="1560"/>
                </a:lnTo>
                <a:lnTo>
                  <a:pt x="1041" y="1555"/>
                </a:lnTo>
                <a:lnTo>
                  <a:pt x="1039" y="1554"/>
                </a:lnTo>
                <a:lnTo>
                  <a:pt x="1037" y="1550"/>
                </a:lnTo>
                <a:lnTo>
                  <a:pt x="1037" y="1542"/>
                </a:lnTo>
                <a:lnTo>
                  <a:pt x="1037" y="1539"/>
                </a:lnTo>
                <a:lnTo>
                  <a:pt x="1036" y="1535"/>
                </a:lnTo>
                <a:lnTo>
                  <a:pt x="1034" y="1533"/>
                </a:lnTo>
                <a:lnTo>
                  <a:pt x="1031" y="1530"/>
                </a:lnTo>
                <a:lnTo>
                  <a:pt x="1031" y="1522"/>
                </a:lnTo>
                <a:lnTo>
                  <a:pt x="1032" y="1519"/>
                </a:lnTo>
                <a:lnTo>
                  <a:pt x="1031" y="1514"/>
                </a:lnTo>
                <a:lnTo>
                  <a:pt x="1032" y="1512"/>
                </a:lnTo>
                <a:lnTo>
                  <a:pt x="1031" y="1507"/>
                </a:lnTo>
                <a:lnTo>
                  <a:pt x="1028" y="1503"/>
                </a:lnTo>
                <a:lnTo>
                  <a:pt x="1026" y="1498"/>
                </a:lnTo>
                <a:lnTo>
                  <a:pt x="1028" y="1497"/>
                </a:lnTo>
                <a:lnTo>
                  <a:pt x="1029" y="1494"/>
                </a:lnTo>
                <a:lnTo>
                  <a:pt x="1031" y="1489"/>
                </a:lnTo>
                <a:lnTo>
                  <a:pt x="1032" y="1487"/>
                </a:lnTo>
                <a:lnTo>
                  <a:pt x="1036" y="1483"/>
                </a:lnTo>
                <a:lnTo>
                  <a:pt x="1036" y="1480"/>
                </a:lnTo>
                <a:lnTo>
                  <a:pt x="1036" y="1478"/>
                </a:lnTo>
                <a:lnTo>
                  <a:pt x="1038" y="1475"/>
                </a:lnTo>
                <a:lnTo>
                  <a:pt x="1039" y="1472"/>
                </a:lnTo>
                <a:lnTo>
                  <a:pt x="1044" y="1465"/>
                </a:lnTo>
                <a:lnTo>
                  <a:pt x="1047" y="1457"/>
                </a:lnTo>
                <a:lnTo>
                  <a:pt x="1055" y="1451"/>
                </a:lnTo>
                <a:lnTo>
                  <a:pt x="1055" y="1449"/>
                </a:lnTo>
                <a:lnTo>
                  <a:pt x="1054" y="1444"/>
                </a:lnTo>
                <a:lnTo>
                  <a:pt x="1054" y="1443"/>
                </a:lnTo>
                <a:lnTo>
                  <a:pt x="1056" y="1437"/>
                </a:lnTo>
                <a:lnTo>
                  <a:pt x="1056" y="1435"/>
                </a:lnTo>
                <a:lnTo>
                  <a:pt x="1053" y="1430"/>
                </a:lnTo>
                <a:lnTo>
                  <a:pt x="1050" y="1428"/>
                </a:lnTo>
                <a:lnTo>
                  <a:pt x="1045" y="1427"/>
                </a:lnTo>
                <a:lnTo>
                  <a:pt x="1041" y="1425"/>
                </a:lnTo>
                <a:lnTo>
                  <a:pt x="1038" y="1425"/>
                </a:lnTo>
                <a:lnTo>
                  <a:pt x="1036" y="1428"/>
                </a:lnTo>
                <a:lnTo>
                  <a:pt x="1029" y="1430"/>
                </a:lnTo>
                <a:lnTo>
                  <a:pt x="1023" y="1430"/>
                </a:lnTo>
                <a:lnTo>
                  <a:pt x="1020" y="1430"/>
                </a:lnTo>
                <a:lnTo>
                  <a:pt x="1018" y="1429"/>
                </a:lnTo>
                <a:lnTo>
                  <a:pt x="1013" y="1418"/>
                </a:lnTo>
                <a:lnTo>
                  <a:pt x="1009" y="1413"/>
                </a:lnTo>
                <a:lnTo>
                  <a:pt x="1006" y="1409"/>
                </a:lnTo>
                <a:lnTo>
                  <a:pt x="1006" y="1407"/>
                </a:lnTo>
                <a:lnTo>
                  <a:pt x="1006" y="1405"/>
                </a:lnTo>
                <a:lnTo>
                  <a:pt x="1005" y="1401"/>
                </a:lnTo>
                <a:lnTo>
                  <a:pt x="1004" y="1398"/>
                </a:lnTo>
                <a:lnTo>
                  <a:pt x="1002" y="1397"/>
                </a:lnTo>
                <a:lnTo>
                  <a:pt x="995" y="1398"/>
                </a:lnTo>
                <a:lnTo>
                  <a:pt x="993" y="1397"/>
                </a:lnTo>
                <a:lnTo>
                  <a:pt x="983" y="1391"/>
                </a:lnTo>
                <a:lnTo>
                  <a:pt x="980" y="1389"/>
                </a:lnTo>
                <a:lnTo>
                  <a:pt x="980" y="1387"/>
                </a:lnTo>
                <a:lnTo>
                  <a:pt x="979" y="1386"/>
                </a:lnTo>
                <a:lnTo>
                  <a:pt x="979" y="1385"/>
                </a:lnTo>
                <a:lnTo>
                  <a:pt x="978" y="1385"/>
                </a:lnTo>
                <a:lnTo>
                  <a:pt x="973" y="1385"/>
                </a:lnTo>
                <a:lnTo>
                  <a:pt x="972" y="1385"/>
                </a:lnTo>
                <a:lnTo>
                  <a:pt x="962" y="1386"/>
                </a:lnTo>
                <a:lnTo>
                  <a:pt x="963" y="1384"/>
                </a:lnTo>
                <a:lnTo>
                  <a:pt x="965" y="1379"/>
                </a:lnTo>
                <a:lnTo>
                  <a:pt x="965" y="1376"/>
                </a:lnTo>
                <a:lnTo>
                  <a:pt x="962" y="1373"/>
                </a:lnTo>
                <a:lnTo>
                  <a:pt x="962" y="1371"/>
                </a:lnTo>
                <a:lnTo>
                  <a:pt x="961" y="1370"/>
                </a:lnTo>
                <a:lnTo>
                  <a:pt x="959" y="1368"/>
                </a:lnTo>
                <a:lnTo>
                  <a:pt x="954" y="1357"/>
                </a:lnTo>
                <a:lnTo>
                  <a:pt x="952" y="1353"/>
                </a:lnTo>
                <a:lnTo>
                  <a:pt x="952" y="1352"/>
                </a:lnTo>
                <a:lnTo>
                  <a:pt x="952" y="1349"/>
                </a:lnTo>
                <a:lnTo>
                  <a:pt x="953" y="1344"/>
                </a:lnTo>
                <a:lnTo>
                  <a:pt x="958" y="1336"/>
                </a:lnTo>
                <a:lnTo>
                  <a:pt x="956" y="1334"/>
                </a:lnTo>
                <a:lnTo>
                  <a:pt x="954" y="1333"/>
                </a:lnTo>
                <a:lnTo>
                  <a:pt x="954" y="1331"/>
                </a:lnTo>
                <a:lnTo>
                  <a:pt x="954" y="1326"/>
                </a:lnTo>
                <a:lnTo>
                  <a:pt x="954" y="1325"/>
                </a:lnTo>
                <a:lnTo>
                  <a:pt x="953" y="1323"/>
                </a:lnTo>
                <a:lnTo>
                  <a:pt x="953" y="1322"/>
                </a:lnTo>
                <a:lnTo>
                  <a:pt x="951" y="1322"/>
                </a:lnTo>
                <a:lnTo>
                  <a:pt x="948" y="1323"/>
                </a:lnTo>
                <a:lnTo>
                  <a:pt x="945" y="1325"/>
                </a:lnTo>
                <a:lnTo>
                  <a:pt x="942" y="1320"/>
                </a:lnTo>
                <a:lnTo>
                  <a:pt x="937" y="1317"/>
                </a:lnTo>
                <a:lnTo>
                  <a:pt x="936" y="1317"/>
                </a:lnTo>
                <a:lnTo>
                  <a:pt x="935" y="1313"/>
                </a:lnTo>
                <a:lnTo>
                  <a:pt x="931" y="1313"/>
                </a:lnTo>
                <a:lnTo>
                  <a:pt x="927" y="1316"/>
                </a:lnTo>
                <a:lnTo>
                  <a:pt x="925" y="1315"/>
                </a:lnTo>
                <a:lnTo>
                  <a:pt x="921" y="1312"/>
                </a:lnTo>
                <a:lnTo>
                  <a:pt x="920" y="1312"/>
                </a:lnTo>
                <a:lnTo>
                  <a:pt x="917" y="1309"/>
                </a:lnTo>
                <a:lnTo>
                  <a:pt x="916" y="1304"/>
                </a:lnTo>
                <a:lnTo>
                  <a:pt x="914" y="1302"/>
                </a:lnTo>
                <a:lnTo>
                  <a:pt x="908" y="1299"/>
                </a:lnTo>
                <a:lnTo>
                  <a:pt x="906" y="1297"/>
                </a:lnTo>
                <a:lnTo>
                  <a:pt x="905" y="1296"/>
                </a:lnTo>
                <a:lnTo>
                  <a:pt x="904" y="1285"/>
                </a:lnTo>
                <a:lnTo>
                  <a:pt x="903" y="1279"/>
                </a:lnTo>
                <a:lnTo>
                  <a:pt x="903" y="1275"/>
                </a:lnTo>
                <a:lnTo>
                  <a:pt x="905" y="1270"/>
                </a:lnTo>
                <a:lnTo>
                  <a:pt x="904" y="1262"/>
                </a:lnTo>
                <a:lnTo>
                  <a:pt x="904" y="1258"/>
                </a:lnTo>
                <a:lnTo>
                  <a:pt x="904" y="1256"/>
                </a:lnTo>
                <a:lnTo>
                  <a:pt x="903" y="1254"/>
                </a:lnTo>
                <a:lnTo>
                  <a:pt x="903" y="1253"/>
                </a:lnTo>
                <a:lnTo>
                  <a:pt x="901" y="1252"/>
                </a:lnTo>
                <a:lnTo>
                  <a:pt x="903" y="1248"/>
                </a:lnTo>
                <a:lnTo>
                  <a:pt x="903" y="1247"/>
                </a:lnTo>
                <a:lnTo>
                  <a:pt x="903" y="1245"/>
                </a:lnTo>
                <a:lnTo>
                  <a:pt x="903" y="1241"/>
                </a:lnTo>
                <a:lnTo>
                  <a:pt x="903" y="1240"/>
                </a:lnTo>
                <a:lnTo>
                  <a:pt x="901" y="1236"/>
                </a:lnTo>
                <a:lnTo>
                  <a:pt x="903" y="1235"/>
                </a:lnTo>
                <a:lnTo>
                  <a:pt x="904" y="1233"/>
                </a:lnTo>
                <a:lnTo>
                  <a:pt x="904" y="1232"/>
                </a:lnTo>
                <a:lnTo>
                  <a:pt x="904" y="1230"/>
                </a:lnTo>
                <a:lnTo>
                  <a:pt x="903" y="1226"/>
                </a:lnTo>
                <a:lnTo>
                  <a:pt x="903" y="1222"/>
                </a:lnTo>
                <a:lnTo>
                  <a:pt x="903" y="1219"/>
                </a:lnTo>
                <a:lnTo>
                  <a:pt x="901" y="1216"/>
                </a:lnTo>
                <a:lnTo>
                  <a:pt x="901" y="1215"/>
                </a:lnTo>
                <a:lnTo>
                  <a:pt x="903" y="1214"/>
                </a:lnTo>
                <a:lnTo>
                  <a:pt x="901" y="1211"/>
                </a:lnTo>
                <a:lnTo>
                  <a:pt x="900" y="1211"/>
                </a:lnTo>
                <a:lnTo>
                  <a:pt x="897" y="1209"/>
                </a:lnTo>
                <a:lnTo>
                  <a:pt x="895" y="1206"/>
                </a:lnTo>
                <a:lnTo>
                  <a:pt x="894" y="1205"/>
                </a:lnTo>
                <a:lnTo>
                  <a:pt x="894" y="1203"/>
                </a:lnTo>
                <a:lnTo>
                  <a:pt x="893" y="1198"/>
                </a:lnTo>
                <a:lnTo>
                  <a:pt x="888" y="1195"/>
                </a:lnTo>
                <a:lnTo>
                  <a:pt x="887" y="1195"/>
                </a:lnTo>
                <a:lnTo>
                  <a:pt x="887" y="1194"/>
                </a:lnTo>
                <a:lnTo>
                  <a:pt x="885" y="1194"/>
                </a:lnTo>
                <a:lnTo>
                  <a:pt x="883" y="1189"/>
                </a:lnTo>
                <a:lnTo>
                  <a:pt x="882" y="1188"/>
                </a:lnTo>
                <a:lnTo>
                  <a:pt x="879" y="1184"/>
                </a:lnTo>
                <a:lnTo>
                  <a:pt x="878" y="1183"/>
                </a:lnTo>
                <a:lnTo>
                  <a:pt x="876" y="1180"/>
                </a:lnTo>
                <a:lnTo>
                  <a:pt x="876" y="1179"/>
                </a:lnTo>
                <a:lnTo>
                  <a:pt x="876" y="1178"/>
                </a:lnTo>
                <a:lnTo>
                  <a:pt x="876" y="1177"/>
                </a:lnTo>
                <a:lnTo>
                  <a:pt x="876" y="1172"/>
                </a:lnTo>
                <a:lnTo>
                  <a:pt x="873" y="1169"/>
                </a:lnTo>
                <a:lnTo>
                  <a:pt x="871" y="1171"/>
                </a:lnTo>
                <a:lnTo>
                  <a:pt x="869" y="1168"/>
                </a:lnTo>
                <a:lnTo>
                  <a:pt x="867" y="1167"/>
                </a:lnTo>
                <a:lnTo>
                  <a:pt x="865" y="1164"/>
                </a:lnTo>
                <a:lnTo>
                  <a:pt x="863" y="1163"/>
                </a:lnTo>
                <a:lnTo>
                  <a:pt x="862" y="1162"/>
                </a:lnTo>
                <a:lnTo>
                  <a:pt x="861" y="1162"/>
                </a:lnTo>
                <a:lnTo>
                  <a:pt x="858" y="1162"/>
                </a:lnTo>
                <a:lnTo>
                  <a:pt x="857" y="1162"/>
                </a:lnTo>
                <a:lnTo>
                  <a:pt x="857" y="1161"/>
                </a:lnTo>
                <a:lnTo>
                  <a:pt x="857" y="1158"/>
                </a:lnTo>
                <a:lnTo>
                  <a:pt x="855" y="1157"/>
                </a:lnTo>
                <a:lnTo>
                  <a:pt x="853" y="1156"/>
                </a:lnTo>
                <a:lnTo>
                  <a:pt x="850" y="1153"/>
                </a:lnTo>
                <a:lnTo>
                  <a:pt x="847" y="1153"/>
                </a:lnTo>
                <a:lnTo>
                  <a:pt x="844" y="1150"/>
                </a:lnTo>
                <a:lnTo>
                  <a:pt x="839" y="1147"/>
                </a:lnTo>
                <a:lnTo>
                  <a:pt x="836" y="1152"/>
                </a:lnTo>
                <a:lnTo>
                  <a:pt x="831" y="1151"/>
                </a:lnTo>
                <a:lnTo>
                  <a:pt x="826" y="1152"/>
                </a:lnTo>
                <a:lnTo>
                  <a:pt x="820" y="1155"/>
                </a:lnTo>
                <a:lnTo>
                  <a:pt x="817" y="1155"/>
                </a:lnTo>
                <a:lnTo>
                  <a:pt x="813" y="1155"/>
                </a:lnTo>
                <a:lnTo>
                  <a:pt x="810" y="1156"/>
                </a:lnTo>
                <a:lnTo>
                  <a:pt x="808" y="1155"/>
                </a:lnTo>
                <a:lnTo>
                  <a:pt x="807" y="1155"/>
                </a:lnTo>
                <a:lnTo>
                  <a:pt x="804" y="1156"/>
                </a:lnTo>
                <a:lnTo>
                  <a:pt x="798" y="1155"/>
                </a:lnTo>
                <a:lnTo>
                  <a:pt x="797" y="1156"/>
                </a:lnTo>
                <a:lnTo>
                  <a:pt x="794" y="1155"/>
                </a:lnTo>
                <a:lnTo>
                  <a:pt x="789" y="1151"/>
                </a:lnTo>
                <a:lnTo>
                  <a:pt x="783" y="1150"/>
                </a:lnTo>
                <a:lnTo>
                  <a:pt x="780" y="1147"/>
                </a:lnTo>
                <a:lnTo>
                  <a:pt x="776" y="1146"/>
                </a:lnTo>
                <a:lnTo>
                  <a:pt x="771" y="1142"/>
                </a:lnTo>
                <a:lnTo>
                  <a:pt x="764" y="1137"/>
                </a:lnTo>
                <a:lnTo>
                  <a:pt x="762" y="1135"/>
                </a:lnTo>
                <a:lnTo>
                  <a:pt x="764" y="1130"/>
                </a:lnTo>
                <a:lnTo>
                  <a:pt x="766" y="1124"/>
                </a:lnTo>
                <a:lnTo>
                  <a:pt x="766" y="1118"/>
                </a:lnTo>
                <a:lnTo>
                  <a:pt x="767" y="1116"/>
                </a:lnTo>
                <a:lnTo>
                  <a:pt x="767" y="1114"/>
                </a:lnTo>
                <a:lnTo>
                  <a:pt x="767" y="1113"/>
                </a:lnTo>
                <a:lnTo>
                  <a:pt x="764" y="1110"/>
                </a:lnTo>
                <a:lnTo>
                  <a:pt x="762" y="1109"/>
                </a:lnTo>
                <a:lnTo>
                  <a:pt x="762" y="1108"/>
                </a:lnTo>
                <a:lnTo>
                  <a:pt x="766" y="1103"/>
                </a:lnTo>
                <a:lnTo>
                  <a:pt x="766" y="1093"/>
                </a:lnTo>
                <a:lnTo>
                  <a:pt x="766" y="1089"/>
                </a:lnTo>
                <a:lnTo>
                  <a:pt x="765" y="1086"/>
                </a:lnTo>
                <a:lnTo>
                  <a:pt x="765" y="1082"/>
                </a:lnTo>
                <a:lnTo>
                  <a:pt x="766" y="1075"/>
                </a:lnTo>
                <a:lnTo>
                  <a:pt x="766" y="1067"/>
                </a:lnTo>
                <a:lnTo>
                  <a:pt x="765" y="1061"/>
                </a:lnTo>
                <a:lnTo>
                  <a:pt x="762" y="1056"/>
                </a:lnTo>
                <a:lnTo>
                  <a:pt x="761" y="1052"/>
                </a:lnTo>
                <a:lnTo>
                  <a:pt x="755" y="1038"/>
                </a:lnTo>
                <a:lnTo>
                  <a:pt x="751" y="1032"/>
                </a:lnTo>
                <a:lnTo>
                  <a:pt x="745" y="1024"/>
                </a:lnTo>
                <a:lnTo>
                  <a:pt x="742" y="1014"/>
                </a:lnTo>
                <a:lnTo>
                  <a:pt x="742" y="1008"/>
                </a:lnTo>
                <a:lnTo>
                  <a:pt x="739" y="1004"/>
                </a:lnTo>
                <a:lnTo>
                  <a:pt x="739" y="998"/>
                </a:lnTo>
                <a:lnTo>
                  <a:pt x="738" y="992"/>
                </a:lnTo>
                <a:lnTo>
                  <a:pt x="735" y="986"/>
                </a:lnTo>
                <a:lnTo>
                  <a:pt x="735" y="984"/>
                </a:lnTo>
                <a:lnTo>
                  <a:pt x="734" y="981"/>
                </a:lnTo>
                <a:lnTo>
                  <a:pt x="727" y="972"/>
                </a:lnTo>
                <a:lnTo>
                  <a:pt x="723" y="964"/>
                </a:lnTo>
                <a:lnTo>
                  <a:pt x="718" y="960"/>
                </a:lnTo>
                <a:lnTo>
                  <a:pt x="714" y="953"/>
                </a:lnTo>
                <a:lnTo>
                  <a:pt x="710" y="948"/>
                </a:lnTo>
                <a:lnTo>
                  <a:pt x="708" y="945"/>
                </a:lnTo>
                <a:lnTo>
                  <a:pt x="707" y="938"/>
                </a:lnTo>
                <a:lnTo>
                  <a:pt x="706" y="938"/>
                </a:lnTo>
                <a:lnTo>
                  <a:pt x="702" y="940"/>
                </a:lnTo>
                <a:lnTo>
                  <a:pt x="701" y="940"/>
                </a:lnTo>
                <a:lnTo>
                  <a:pt x="698" y="942"/>
                </a:lnTo>
                <a:lnTo>
                  <a:pt x="696" y="943"/>
                </a:lnTo>
                <a:lnTo>
                  <a:pt x="695" y="944"/>
                </a:lnTo>
                <a:lnTo>
                  <a:pt x="691" y="945"/>
                </a:lnTo>
                <a:lnTo>
                  <a:pt x="689" y="948"/>
                </a:lnTo>
                <a:lnTo>
                  <a:pt x="689" y="950"/>
                </a:lnTo>
                <a:lnTo>
                  <a:pt x="689" y="951"/>
                </a:lnTo>
                <a:lnTo>
                  <a:pt x="685" y="953"/>
                </a:lnTo>
                <a:lnTo>
                  <a:pt x="684" y="954"/>
                </a:lnTo>
                <a:lnTo>
                  <a:pt x="682" y="956"/>
                </a:lnTo>
                <a:lnTo>
                  <a:pt x="681" y="956"/>
                </a:lnTo>
                <a:lnTo>
                  <a:pt x="679" y="956"/>
                </a:lnTo>
                <a:lnTo>
                  <a:pt x="676" y="958"/>
                </a:lnTo>
                <a:lnTo>
                  <a:pt x="674" y="960"/>
                </a:lnTo>
                <a:lnTo>
                  <a:pt x="671" y="963"/>
                </a:lnTo>
                <a:lnTo>
                  <a:pt x="670" y="965"/>
                </a:lnTo>
                <a:lnTo>
                  <a:pt x="668" y="965"/>
                </a:lnTo>
                <a:lnTo>
                  <a:pt x="659" y="969"/>
                </a:lnTo>
                <a:lnTo>
                  <a:pt x="655" y="974"/>
                </a:lnTo>
                <a:lnTo>
                  <a:pt x="654" y="975"/>
                </a:lnTo>
                <a:lnTo>
                  <a:pt x="653" y="974"/>
                </a:lnTo>
                <a:lnTo>
                  <a:pt x="650" y="975"/>
                </a:lnTo>
                <a:lnTo>
                  <a:pt x="648" y="975"/>
                </a:lnTo>
                <a:lnTo>
                  <a:pt x="647" y="975"/>
                </a:lnTo>
                <a:lnTo>
                  <a:pt x="644" y="977"/>
                </a:lnTo>
                <a:lnTo>
                  <a:pt x="641" y="979"/>
                </a:lnTo>
                <a:lnTo>
                  <a:pt x="638" y="977"/>
                </a:lnTo>
                <a:lnTo>
                  <a:pt x="636" y="982"/>
                </a:lnTo>
                <a:lnTo>
                  <a:pt x="633" y="984"/>
                </a:lnTo>
                <a:lnTo>
                  <a:pt x="631" y="985"/>
                </a:lnTo>
                <a:lnTo>
                  <a:pt x="630" y="987"/>
                </a:lnTo>
                <a:lnTo>
                  <a:pt x="621" y="993"/>
                </a:lnTo>
                <a:lnTo>
                  <a:pt x="618" y="996"/>
                </a:lnTo>
                <a:lnTo>
                  <a:pt x="617" y="997"/>
                </a:lnTo>
                <a:lnTo>
                  <a:pt x="615" y="996"/>
                </a:lnTo>
                <a:lnTo>
                  <a:pt x="611" y="991"/>
                </a:lnTo>
                <a:lnTo>
                  <a:pt x="606" y="990"/>
                </a:lnTo>
                <a:lnTo>
                  <a:pt x="604" y="991"/>
                </a:lnTo>
                <a:lnTo>
                  <a:pt x="602" y="992"/>
                </a:lnTo>
                <a:lnTo>
                  <a:pt x="601" y="992"/>
                </a:lnTo>
                <a:lnTo>
                  <a:pt x="599" y="993"/>
                </a:lnTo>
                <a:lnTo>
                  <a:pt x="596" y="993"/>
                </a:lnTo>
                <a:lnTo>
                  <a:pt x="594" y="992"/>
                </a:lnTo>
                <a:lnTo>
                  <a:pt x="589" y="992"/>
                </a:lnTo>
                <a:lnTo>
                  <a:pt x="586" y="993"/>
                </a:lnTo>
                <a:lnTo>
                  <a:pt x="580" y="993"/>
                </a:lnTo>
                <a:lnTo>
                  <a:pt x="577" y="992"/>
                </a:lnTo>
                <a:lnTo>
                  <a:pt x="577" y="991"/>
                </a:lnTo>
                <a:lnTo>
                  <a:pt x="573" y="990"/>
                </a:lnTo>
                <a:lnTo>
                  <a:pt x="569" y="988"/>
                </a:lnTo>
                <a:lnTo>
                  <a:pt x="567" y="990"/>
                </a:lnTo>
                <a:lnTo>
                  <a:pt x="563" y="986"/>
                </a:lnTo>
                <a:lnTo>
                  <a:pt x="562" y="986"/>
                </a:lnTo>
                <a:lnTo>
                  <a:pt x="561" y="987"/>
                </a:lnTo>
                <a:lnTo>
                  <a:pt x="557" y="987"/>
                </a:lnTo>
                <a:lnTo>
                  <a:pt x="553" y="988"/>
                </a:lnTo>
                <a:lnTo>
                  <a:pt x="552" y="988"/>
                </a:lnTo>
                <a:lnTo>
                  <a:pt x="548" y="988"/>
                </a:lnTo>
                <a:lnTo>
                  <a:pt x="543" y="986"/>
                </a:lnTo>
                <a:lnTo>
                  <a:pt x="543" y="984"/>
                </a:lnTo>
                <a:lnTo>
                  <a:pt x="542" y="984"/>
                </a:lnTo>
                <a:lnTo>
                  <a:pt x="540" y="986"/>
                </a:lnTo>
                <a:lnTo>
                  <a:pt x="537" y="987"/>
                </a:lnTo>
                <a:lnTo>
                  <a:pt x="534" y="986"/>
                </a:lnTo>
                <a:lnTo>
                  <a:pt x="532" y="986"/>
                </a:lnTo>
                <a:lnTo>
                  <a:pt x="531" y="987"/>
                </a:lnTo>
                <a:lnTo>
                  <a:pt x="529" y="985"/>
                </a:lnTo>
                <a:lnTo>
                  <a:pt x="524" y="985"/>
                </a:lnTo>
                <a:lnTo>
                  <a:pt x="516" y="984"/>
                </a:lnTo>
                <a:lnTo>
                  <a:pt x="513" y="985"/>
                </a:lnTo>
                <a:lnTo>
                  <a:pt x="511" y="987"/>
                </a:lnTo>
                <a:lnTo>
                  <a:pt x="510" y="988"/>
                </a:lnTo>
                <a:lnTo>
                  <a:pt x="508" y="988"/>
                </a:lnTo>
                <a:lnTo>
                  <a:pt x="504" y="991"/>
                </a:lnTo>
                <a:lnTo>
                  <a:pt x="502" y="991"/>
                </a:lnTo>
                <a:lnTo>
                  <a:pt x="500" y="992"/>
                </a:lnTo>
                <a:lnTo>
                  <a:pt x="495" y="993"/>
                </a:lnTo>
                <a:lnTo>
                  <a:pt x="493" y="993"/>
                </a:lnTo>
                <a:lnTo>
                  <a:pt x="489" y="996"/>
                </a:lnTo>
                <a:lnTo>
                  <a:pt x="487" y="998"/>
                </a:lnTo>
                <a:lnTo>
                  <a:pt x="484" y="1003"/>
                </a:lnTo>
                <a:lnTo>
                  <a:pt x="483" y="1004"/>
                </a:lnTo>
                <a:lnTo>
                  <a:pt x="482" y="1004"/>
                </a:lnTo>
                <a:lnTo>
                  <a:pt x="477" y="1007"/>
                </a:lnTo>
                <a:lnTo>
                  <a:pt x="474" y="1008"/>
                </a:lnTo>
                <a:lnTo>
                  <a:pt x="471" y="1012"/>
                </a:lnTo>
                <a:lnTo>
                  <a:pt x="465" y="1016"/>
                </a:lnTo>
                <a:lnTo>
                  <a:pt x="463" y="1019"/>
                </a:lnTo>
                <a:lnTo>
                  <a:pt x="462" y="1020"/>
                </a:lnTo>
                <a:lnTo>
                  <a:pt x="461" y="1022"/>
                </a:lnTo>
                <a:lnTo>
                  <a:pt x="462" y="1022"/>
                </a:lnTo>
                <a:lnTo>
                  <a:pt x="461" y="1024"/>
                </a:lnTo>
                <a:lnTo>
                  <a:pt x="461" y="1029"/>
                </a:lnTo>
                <a:lnTo>
                  <a:pt x="460" y="1030"/>
                </a:lnTo>
                <a:lnTo>
                  <a:pt x="460" y="1035"/>
                </a:lnTo>
                <a:lnTo>
                  <a:pt x="458" y="1036"/>
                </a:lnTo>
                <a:lnTo>
                  <a:pt x="457" y="1038"/>
                </a:lnTo>
                <a:lnTo>
                  <a:pt x="456" y="1039"/>
                </a:lnTo>
                <a:lnTo>
                  <a:pt x="450" y="1041"/>
                </a:lnTo>
                <a:lnTo>
                  <a:pt x="446" y="1041"/>
                </a:lnTo>
                <a:lnTo>
                  <a:pt x="445" y="1041"/>
                </a:lnTo>
                <a:lnTo>
                  <a:pt x="444" y="1041"/>
                </a:lnTo>
                <a:lnTo>
                  <a:pt x="444" y="1043"/>
                </a:lnTo>
                <a:lnTo>
                  <a:pt x="444" y="1044"/>
                </a:lnTo>
                <a:lnTo>
                  <a:pt x="441" y="1046"/>
                </a:lnTo>
                <a:lnTo>
                  <a:pt x="439" y="1048"/>
                </a:lnTo>
                <a:lnTo>
                  <a:pt x="438" y="1049"/>
                </a:lnTo>
                <a:lnTo>
                  <a:pt x="438" y="1051"/>
                </a:lnTo>
                <a:lnTo>
                  <a:pt x="435" y="1054"/>
                </a:lnTo>
                <a:lnTo>
                  <a:pt x="433" y="1055"/>
                </a:lnTo>
                <a:lnTo>
                  <a:pt x="431" y="1056"/>
                </a:lnTo>
                <a:lnTo>
                  <a:pt x="430" y="1061"/>
                </a:lnTo>
                <a:lnTo>
                  <a:pt x="425" y="1070"/>
                </a:lnTo>
                <a:lnTo>
                  <a:pt x="424" y="1073"/>
                </a:lnTo>
                <a:lnTo>
                  <a:pt x="422" y="1080"/>
                </a:lnTo>
                <a:lnTo>
                  <a:pt x="418" y="1084"/>
                </a:lnTo>
                <a:lnTo>
                  <a:pt x="414" y="1088"/>
                </a:lnTo>
                <a:lnTo>
                  <a:pt x="412" y="1096"/>
                </a:lnTo>
                <a:lnTo>
                  <a:pt x="411" y="1091"/>
                </a:lnTo>
                <a:lnTo>
                  <a:pt x="407" y="1084"/>
                </a:lnTo>
                <a:lnTo>
                  <a:pt x="407" y="1083"/>
                </a:lnTo>
                <a:lnTo>
                  <a:pt x="404" y="1081"/>
                </a:lnTo>
                <a:lnTo>
                  <a:pt x="404" y="1078"/>
                </a:lnTo>
                <a:lnTo>
                  <a:pt x="402" y="1076"/>
                </a:lnTo>
                <a:lnTo>
                  <a:pt x="398" y="1071"/>
                </a:lnTo>
                <a:lnTo>
                  <a:pt x="397" y="1068"/>
                </a:lnTo>
                <a:lnTo>
                  <a:pt x="396" y="1067"/>
                </a:lnTo>
                <a:lnTo>
                  <a:pt x="398" y="1065"/>
                </a:lnTo>
                <a:lnTo>
                  <a:pt x="398" y="1062"/>
                </a:lnTo>
                <a:lnTo>
                  <a:pt x="395" y="1055"/>
                </a:lnTo>
                <a:lnTo>
                  <a:pt x="393" y="1050"/>
                </a:lnTo>
                <a:lnTo>
                  <a:pt x="392" y="1046"/>
                </a:lnTo>
                <a:lnTo>
                  <a:pt x="392" y="1044"/>
                </a:lnTo>
                <a:lnTo>
                  <a:pt x="393" y="1044"/>
                </a:lnTo>
                <a:lnTo>
                  <a:pt x="392" y="1041"/>
                </a:lnTo>
                <a:lnTo>
                  <a:pt x="392" y="1039"/>
                </a:lnTo>
                <a:lnTo>
                  <a:pt x="391" y="1038"/>
                </a:lnTo>
                <a:lnTo>
                  <a:pt x="391" y="1036"/>
                </a:lnTo>
                <a:lnTo>
                  <a:pt x="392" y="1033"/>
                </a:lnTo>
                <a:lnTo>
                  <a:pt x="391" y="1025"/>
                </a:lnTo>
                <a:lnTo>
                  <a:pt x="390" y="1024"/>
                </a:lnTo>
                <a:lnTo>
                  <a:pt x="383" y="1024"/>
                </a:lnTo>
                <a:lnTo>
                  <a:pt x="381" y="1023"/>
                </a:lnTo>
                <a:lnTo>
                  <a:pt x="380" y="1023"/>
                </a:lnTo>
                <a:lnTo>
                  <a:pt x="375" y="1019"/>
                </a:lnTo>
                <a:lnTo>
                  <a:pt x="374" y="1019"/>
                </a:lnTo>
                <a:lnTo>
                  <a:pt x="372" y="1017"/>
                </a:lnTo>
                <a:lnTo>
                  <a:pt x="370" y="1013"/>
                </a:lnTo>
                <a:lnTo>
                  <a:pt x="366" y="1013"/>
                </a:lnTo>
                <a:lnTo>
                  <a:pt x="364" y="1012"/>
                </a:lnTo>
                <a:lnTo>
                  <a:pt x="358" y="1011"/>
                </a:lnTo>
                <a:lnTo>
                  <a:pt x="354" y="1008"/>
                </a:lnTo>
                <a:lnTo>
                  <a:pt x="351" y="1007"/>
                </a:lnTo>
                <a:lnTo>
                  <a:pt x="348" y="1003"/>
                </a:lnTo>
                <a:lnTo>
                  <a:pt x="343" y="1001"/>
                </a:lnTo>
                <a:lnTo>
                  <a:pt x="334" y="1001"/>
                </a:lnTo>
                <a:lnTo>
                  <a:pt x="331" y="1003"/>
                </a:lnTo>
                <a:lnTo>
                  <a:pt x="317" y="1001"/>
                </a:lnTo>
                <a:lnTo>
                  <a:pt x="315" y="996"/>
                </a:lnTo>
                <a:lnTo>
                  <a:pt x="313" y="995"/>
                </a:lnTo>
                <a:lnTo>
                  <a:pt x="312" y="993"/>
                </a:lnTo>
                <a:lnTo>
                  <a:pt x="307" y="982"/>
                </a:lnTo>
                <a:lnTo>
                  <a:pt x="305" y="985"/>
                </a:lnTo>
                <a:lnTo>
                  <a:pt x="301" y="985"/>
                </a:lnTo>
                <a:lnTo>
                  <a:pt x="296" y="987"/>
                </a:lnTo>
                <a:lnTo>
                  <a:pt x="294" y="984"/>
                </a:lnTo>
                <a:lnTo>
                  <a:pt x="285" y="979"/>
                </a:lnTo>
                <a:lnTo>
                  <a:pt x="280" y="975"/>
                </a:lnTo>
                <a:lnTo>
                  <a:pt x="279" y="971"/>
                </a:lnTo>
                <a:lnTo>
                  <a:pt x="275" y="969"/>
                </a:lnTo>
                <a:lnTo>
                  <a:pt x="273" y="966"/>
                </a:lnTo>
                <a:lnTo>
                  <a:pt x="268" y="969"/>
                </a:lnTo>
                <a:lnTo>
                  <a:pt x="258" y="965"/>
                </a:lnTo>
                <a:lnTo>
                  <a:pt x="251" y="966"/>
                </a:lnTo>
                <a:lnTo>
                  <a:pt x="249" y="965"/>
                </a:lnTo>
                <a:lnTo>
                  <a:pt x="247" y="966"/>
                </a:lnTo>
                <a:lnTo>
                  <a:pt x="246" y="965"/>
                </a:lnTo>
                <a:lnTo>
                  <a:pt x="242" y="964"/>
                </a:lnTo>
                <a:lnTo>
                  <a:pt x="241" y="964"/>
                </a:lnTo>
                <a:lnTo>
                  <a:pt x="236" y="959"/>
                </a:lnTo>
                <a:lnTo>
                  <a:pt x="235" y="958"/>
                </a:lnTo>
                <a:lnTo>
                  <a:pt x="233" y="956"/>
                </a:lnTo>
                <a:lnTo>
                  <a:pt x="235" y="953"/>
                </a:lnTo>
                <a:lnTo>
                  <a:pt x="235" y="951"/>
                </a:lnTo>
                <a:lnTo>
                  <a:pt x="233" y="949"/>
                </a:lnTo>
                <a:lnTo>
                  <a:pt x="228" y="947"/>
                </a:lnTo>
                <a:lnTo>
                  <a:pt x="227" y="945"/>
                </a:lnTo>
                <a:lnTo>
                  <a:pt x="227" y="944"/>
                </a:lnTo>
                <a:lnTo>
                  <a:pt x="223" y="940"/>
                </a:lnTo>
                <a:lnTo>
                  <a:pt x="222" y="937"/>
                </a:lnTo>
                <a:lnTo>
                  <a:pt x="221" y="934"/>
                </a:lnTo>
                <a:lnTo>
                  <a:pt x="216" y="929"/>
                </a:lnTo>
                <a:lnTo>
                  <a:pt x="216" y="926"/>
                </a:lnTo>
                <a:lnTo>
                  <a:pt x="214" y="922"/>
                </a:lnTo>
                <a:lnTo>
                  <a:pt x="204" y="915"/>
                </a:lnTo>
                <a:lnTo>
                  <a:pt x="203" y="912"/>
                </a:lnTo>
                <a:lnTo>
                  <a:pt x="201" y="911"/>
                </a:lnTo>
                <a:lnTo>
                  <a:pt x="198" y="911"/>
                </a:lnTo>
                <a:lnTo>
                  <a:pt x="195" y="908"/>
                </a:lnTo>
                <a:lnTo>
                  <a:pt x="194" y="903"/>
                </a:lnTo>
                <a:lnTo>
                  <a:pt x="194" y="897"/>
                </a:lnTo>
                <a:lnTo>
                  <a:pt x="193" y="895"/>
                </a:lnTo>
                <a:lnTo>
                  <a:pt x="188" y="889"/>
                </a:lnTo>
                <a:lnTo>
                  <a:pt x="182" y="883"/>
                </a:lnTo>
                <a:lnTo>
                  <a:pt x="180" y="879"/>
                </a:lnTo>
                <a:lnTo>
                  <a:pt x="179" y="873"/>
                </a:lnTo>
                <a:lnTo>
                  <a:pt x="177" y="870"/>
                </a:lnTo>
                <a:lnTo>
                  <a:pt x="175" y="862"/>
                </a:lnTo>
                <a:lnTo>
                  <a:pt x="172" y="855"/>
                </a:lnTo>
                <a:lnTo>
                  <a:pt x="156" y="854"/>
                </a:lnTo>
                <a:lnTo>
                  <a:pt x="153" y="853"/>
                </a:lnTo>
                <a:lnTo>
                  <a:pt x="146" y="852"/>
                </a:lnTo>
                <a:lnTo>
                  <a:pt x="140" y="851"/>
                </a:lnTo>
                <a:lnTo>
                  <a:pt x="137" y="847"/>
                </a:lnTo>
                <a:lnTo>
                  <a:pt x="136" y="846"/>
                </a:lnTo>
                <a:lnTo>
                  <a:pt x="134" y="841"/>
                </a:lnTo>
                <a:lnTo>
                  <a:pt x="125" y="830"/>
                </a:lnTo>
                <a:lnTo>
                  <a:pt x="120" y="828"/>
                </a:lnTo>
                <a:lnTo>
                  <a:pt x="118" y="826"/>
                </a:lnTo>
                <a:lnTo>
                  <a:pt x="115" y="823"/>
                </a:lnTo>
                <a:lnTo>
                  <a:pt x="114" y="817"/>
                </a:lnTo>
                <a:lnTo>
                  <a:pt x="112" y="804"/>
                </a:lnTo>
                <a:lnTo>
                  <a:pt x="113" y="801"/>
                </a:lnTo>
                <a:lnTo>
                  <a:pt x="113" y="798"/>
                </a:lnTo>
                <a:lnTo>
                  <a:pt x="112" y="794"/>
                </a:lnTo>
                <a:lnTo>
                  <a:pt x="109" y="789"/>
                </a:lnTo>
                <a:lnTo>
                  <a:pt x="105" y="784"/>
                </a:lnTo>
                <a:lnTo>
                  <a:pt x="103" y="783"/>
                </a:lnTo>
                <a:lnTo>
                  <a:pt x="99" y="775"/>
                </a:lnTo>
                <a:lnTo>
                  <a:pt x="99" y="771"/>
                </a:lnTo>
                <a:lnTo>
                  <a:pt x="98" y="767"/>
                </a:lnTo>
                <a:lnTo>
                  <a:pt x="98" y="763"/>
                </a:lnTo>
                <a:lnTo>
                  <a:pt x="93" y="761"/>
                </a:lnTo>
                <a:lnTo>
                  <a:pt x="92" y="758"/>
                </a:lnTo>
                <a:lnTo>
                  <a:pt x="93" y="756"/>
                </a:lnTo>
                <a:lnTo>
                  <a:pt x="92" y="751"/>
                </a:lnTo>
                <a:lnTo>
                  <a:pt x="93" y="748"/>
                </a:lnTo>
                <a:lnTo>
                  <a:pt x="93" y="742"/>
                </a:lnTo>
                <a:lnTo>
                  <a:pt x="94" y="736"/>
                </a:lnTo>
                <a:lnTo>
                  <a:pt x="97" y="735"/>
                </a:lnTo>
                <a:lnTo>
                  <a:pt x="98" y="732"/>
                </a:lnTo>
                <a:lnTo>
                  <a:pt x="103" y="724"/>
                </a:lnTo>
                <a:lnTo>
                  <a:pt x="104" y="719"/>
                </a:lnTo>
                <a:lnTo>
                  <a:pt x="104" y="714"/>
                </a:lnTo>
                <a:lnTo>
                  <a:pt x="102" y="707"/>
                </a:lnTo>
                <a:lnTo>
                  <a:pt x="99" y="703"/>
                </a:lnTo>
                <a:lnTo>
                  <a:pt x="96" y="697"/>
                </a:lnTo>
                <a:lnTo>
                  <a:pt x="96" y="693"/>
                </a:lnTo>
                <a:lnTo>
                  <a:pt x="93" y="693"/>
                </a:lnTo>
                <a:lnTo>
                  <a:pt x="91" y="692"/>
                </a:lnTo>
                <a:lnTo>
                  <a:pt x="88" y="693"/>
                </a:lnTo>
                <a:lnTo>
                  <a:pt x="86" y="692"/>
                </a:lnTo>
                <a:lnTo>
                  <a:pt x="83" y="692"/>
                </a:lnTo>
                <a:lnTo>
                  <a:pt x="81" y="692"/>
                </a:lnTo>
                <a:lnTo>
                  <a:pt x="80" y="690"/>
                </a:lnTo>
                <a:lnTo>
                  <a:pt x="78" y="688"/>
                </a:lnTo>
                <a:lnTo>
                  <a:pt x="73" y="687"/>
                </a:lnTo>
                <a:lnTo>
                  <a:pt x="73" y="689"/>
                </a:lnTo>
                <a:lnTo>
                  <a:pt x="67" y="689"/>
                </a:lnTo>
                <a:lnTo>
                  <a:pt x="61" y="686"/>
                </a:lnTo>
                <a:lnTo>
                  <a:pt x="61" y="683"/>
                </a:lnTo>
                <a:lnTo>
                  <a:pt x="59" y="674"/>
                </a:lnTo>
                <a:lnTo>
                  <a:pt x="57" y="673"/>
                </a:lnTo>
                <a:lnTo>
                  <a:pt x="56" y="671"/>
                </a:lnTo>
                <a:lnTo>
                  <a:pt x="54" y="670"/>
                </a:lnTo>
                <a:lnTo>
                  <a:pt x="54" y="668"/>
                </a:lnTo>
                <a:lnTo>
                  <a:pt x="55" y="665"/>
                </a:lnTo>
                <a:lnTo>
                  <a:pt x="52" y="662"/>
                </a:lnTo>
                <a:lnTo>
                  <a:pt x="52" y="660"/>
                </a:lnTo>
                <a:lnTo>
                  <a:pt x="56" y="654"/>
                </a:lnTo>
                <a:lnTo>
                  <a:pt x="57" y="645"/>
                </a:lnTo>
                <a:lnTo>
                  <a:pt x="59" y="641"/>
                </a:lnTo>
                <a:lnTo>
                  <a:pt x="67" y="629"/>
                </a:lnTo>
                <a:lnTo>
                  <a:pt x="68" y="623"/>
                </a:lnTo>
                <a:lnTo>
                  <a:pt x="72" y="619"/>
                </a:lnTo>
                <a:lnTo>
                  <a:pt x="71" y="609"/>
                </a:lnTo>
                <a:lnTo>
                  <a:pt x="55" y="607"/>
                </a:lnTo>
                <a:lnTo>
                  <a:pt x="50" y="606"/>
                </a:lnTo>
                <a:lnTo>
                  <a:pt x="49" y="606"/>
                </a:lnTo>
                <a:lnTo>
                  <a:pt x="48" y="603"/>
                </a:lnTo>
                <a:lnTo>
                  <a:pt x="44" y="598"/>
                </a:lnTo>
                <a:lnTo>
                  <a:pt x="44" y="592"/>
                </a:lnTo>
                <a:lnTo>
                  <a:pt x="41" y="587"/>
                </a:lnTo>
                <a:lnTo>
                  <a:pt x="39" y="574"/>
                </a:lnTo>
                <a:lnTo>
                  <a:pt x="41" y="571"/>
                </a:lnTo>
                <a:lnTo>
                  <a:pt x="41" y="567"/>
                </a:lnTo>
                <a:lnTo>
                  <a:pt x="40" y="566"/>
                </a:lnTo>
                <a:lnTo>
                  <a:pt x="38" y="562"/>
                </a:lnTo>
                <a:lnTo>
                  <a:pt x="34" y="553"/>
                </a:lnTo>
                <a:lnTo>
                  <a:pt x="34" y="549"/>
                </a:lnTo>
                <a:lnTo>
                  <a:pt x="33" y="542"/>
                </a:lnTo>
                <a:lnTo>
                  <a:pt x="28" y="539"/>
                </a:lnTo>
                <a:lnTo>
                  <a:pt x="24" y="537"/>
                </a:lnTo>
                <a:lnTo>
                  <a:pt x="20" y="533"/>
                </a:lnTo>
                <a:lnTo>
                  <a:pt x="18" y="521"/>
                </a:lnTo>
                <a:lnTo>
                  <a:pt x="16" y="517"/>
                </a:lnTo>
                <a:lnTo>
                  <a:pt x="12" y="514"/>
                </a:lnTo>
                <a:lnTo>
                  <a:pt x="12" y="510"/>
                </a:lnTo>
                <a:lnTo>
                  <a:pt x="13" y="506"/>
                </a:lnTo>
                <a:lnTo>
                  <a:pt x="9" y="498"/>
                </a:lnTo>
                <a:lnTo>
                  <a:pt x="12" y="496"/>
                </a:lnTo>
                <a:lnTo>
                  <a:pt x="13" y="490"/>
                </a:lnTo>
                <a:lnTo>
                  <a:pt x="9" y="479"/>
                </a:lnTo>
                <a:lnTo>
                  <a:pt x="8" y="473"/>
                </a:lnTo>
                <a:lnTo>
                  <a:pt x="8" y="469"/>
                </a:lnTo>
                <a:lnTo>
                  <a:pt x="9" y="458"/>
                </a:lnTo>
                <a:lnTo>
                  <a:pt x="7" y="454"/>
                </a:lnTo>
                <a:lnTo>
                  <a:pt x="6" y="450"/>
                </a:lnTo>
                <a:lnTo>
                  <a:pt x="1" y="444"/>
                </a:lnTo>
                <a:lnTo>
                  <a:pt x="0" y="441"/>
                </a:lnTo>
                <a:lnTo>
                  <a:pt x="0" y="434"/>
                </a:lnTo>
                <a:lnTo>
                  <a:pt x="2" y="431"/>
                </a:lnTo>
                <a:lnTo>
                  <a:pt x="6" y="427"/>
                </a:lnTo>
                <a:lnTo>
                  <a:pt x="9" y="416"/>
                </a:lnTo>
                <a:lnTo>
                  <a:pt x="11" y="415"/>
                </a:lnTo>
                <a:lnTo>
                  <a:pt x="13" y="407"/>
                </a:lnTo>
                <a:lnTo>
                  <a:pt x="14" y="404"/>
                </a:lnTo>
                <a:lnTo>
                  <a:pt x="17" y="402"/>
                </a:lnTo>
                <a:lnTo>
                  <a:pt x="18" y="399"/>
                </a:lnTo>
                <a:lnTo>
                  <a:pt x="22" y="397"/>
                </a:lnTo>
                <a:lnTo>
                  <a:pt x="27" y="393"/>
                </a:lnTo>
                <a:lnTo>
                  <a:pt x="27" y="391"/>
                </a:lnTo>
                <a:lnTo>
                  <a:pt x="29" y="389"/>
                </a:lnTo>
                <a:lnTo>
                  <a:pt x="35" y="385"/>
                </a:lnTo>
                <a:lnTo>
                  <a:pt x="39" y="381"/>
                </a:lnTo>
                <a:lnTo>
                  <a:pt x="38" y="379"/>
                </a:lnTo>
                <a:lnTo>
                  <a:pt x="36" y="373"/>
                </a:lnTo>
                <a:lnTo>
                  <a:pt x="36" y="367"/>
                </a:lnTo>
                <a:lnTo>
                  <a:pt x="38" y="361"/>
                </a:lnTo>
                <a:lnTo>
                  <a:pt x="35" y="354"/>
                </a:lnTo>
                <a:lnTo>
                  <a:pt x="35" y="348"/>
                </a:lnTo>
                <a:lnTo>
                  <a:pt x="35" y="346"/>
                </a:lnTo>
                <a:lnTo>
                  <a:pt x="34" y="342"/>
                </a:lnTo>
                <a:lnTo>
                  <a:pt x="32" y="337"/>
                </a:lnTo>
                <a:lnTo>
                  <a:pt x="29" y="331"/>
                </a:lnTo>
                <a:lnTo>
                  <a:pt x="29" y="319"/>
                </a:lnTo>
                <a:lnTo>
                  <a:pt x="30" y="314"/>
                </a:lnTo>
                <a:lnTo>
                  <a:pt x="29" y="311"/>
                </a:lnTo>
                <a:lnTo>
                  <a:pt x="28" y="308"/>
                </a:lnTo>
                <a:lnTo>
                  <a:pt x="28" y="303"/>
                </a:lnTo>
                <a:lnTo>
                  <a:pt x="30" y="290"/>
                </a:lnTo>
                <a:lnTo>
                  <a:pt x="32" y="287"/>
                </a:lnTo>
                <a:lnTo>
                  <a:pt x="32" y="284"/>
                </a:lnTo>
                <a:lnTo>
                  <a:pt x="33" y="283"/>
                </a:lnTo>
                <a:lnTo>
                  <a:pt x="33" y="279"/>
                </a:lnTo>
                <a:lnTo>
                  <a:pt x="35" y="276"/>
                </a:lnTo>
                <a:lnTo>
                  <a:pt x="38" y="276"/>
                </a:lnTo>
                <a:lnTo>
                  <a:pt x="41" y="272"/>
                </a:lnTo>
                <a:lnTo>
                  <a:pt x="46" y="267"/>
                </a:lnTo>
                <a:lnTo>
                  <a:pt x="44" y="265"/>
                </a:lnTo>
                <a:lnTo>
                  <a:pt x="46" y="265"/>
                </a:lnTo>
                <a:lnTo>
                  <a:pt x="48" y="263"/>
                </a:lnTo>
                <a:lnTo>
                  <a:pt x="48" y="262"/>
                </a:lnTo>
                <a:lnTo>
                  <a:pt x="51" y="262"/>
                </a:lnTo>
                <a:lnTo>
                  <a:pt x="55" y="260"/>
                </a:lnTo>
                <a:lnTo>
                  <a:pt x="61" y="255"/>
                </a:lnTo>
                <a:lnTo>
                  <a:pt x="64" y="255"/>
                </a:lnTo>
                <a:lnTo>
                  <a:pt x="66" y="253"/>
                </a:lnTo>
                <a:lnTo>
                  <a:pt x="67" y="251"/>
                </a:lnTo>
                <a:lnTo>
                  <a:pt x="68" y="250"/>
                </a:lnTo>
                <a:lnTo>
                  <a:pt x="72" y="249"/>
                </a:lnTo>
                <a:lnTo>
                  <a:pt x="76" y="247"/>
                </a:lnTo>
                <a:lnTo>
                  <a:pt x="77" y="247"/>
                </a:lnTo>
                <a:lnTo>
                  <a:pt x="76" y="245"/>
                </a:lnTo>
                <a:lnTo>
                  <a:pt x="75" y="244"/>
                </a:lnTo>
                <a:lnTo>
                  <a:pt x="75" y="234"/>
                </a:lnTo>
                <a:lnTo>
                  <a:pt x="73" y="228"/>
                </a:lnTo>
                <a:lnTo>
                  <a:pt x="73" y="226"/>
                </a:lnTo>
                <a:lnTo>
                  <a:pt x="71" y="223"/>
                </a:lnTo>
                <a:lnTo>
                  <a:pt x="75" y="220"/>
                </a:lnTo>
                <a:lnTo>
                  <a:pt x="75" y="218"/>
                </a:lnTo>
                <a:lnTo>
                  <a:pt x="76" y="217"/>
                </a:lnTo>
                <a:lnTo>
                  <a:pt x="78" y="213"/>
                </a:lnTo>
                <a:lnTo>
                  <a:pt x="78" y="210"/>
                </a:lnTo>
                <a:lnTo>
                  <a:pt x="77" y="205"/>
                </a:lnTo>
                <a:lnTo>
                  <a:pt x="78" y="202"/>
                </a:lnTo>
                <a:lnTo>
                  <a:pt x="78" y="199"/>
                </a:lnTo>
                <a:lnTo>
                  <a:pt x="80" y="197"/>
                </a:lnTo>
                <a:lnTo>
                  <a:pt x="83" y="193"/>
                </a:lnTo>
                <a:lnTo>
                  <a:pt x="94" y="183"/>
                </a:lnTo>
                <a:lnTo>
                  <a:pt x="96" y="181"/>
                </a:lnTo>
                <a:lnTo>
                  <a:pt x="99" y="182"/>
                </a:lnTo>
                <a:lnTo>
                  <a:pt x="109" y="185"/>
                </a:lnTo>
                <a:lnTo>
                  <a:pt x="115" y="183"/>
                </a:lnTo>
                <a:lnTo>
                  <a:pt x="119" y="183"/>
                </a:lnTo>
                <a:lnTo>
                  <a:pt x="124" y="182"/>
                </a:lnTo>
                <a:lnTo>
                  <a:pt x="129" y="182"/>
                </a:lnTo>
                <a:lnTo>
                  <a:pt x="132" y="181"/>
                </a:lnTo>
                <a:lnTo>
                  <a:pt x="135" y="180"/>
                </a:lnTo>
                <a:lnTo>
                  <a:pt x="137" y="178"/>
                </a:lnTo>
                <a:lnTo>
                  <a:pt x="139" y="177"/>
                </a:lnTo>
                <a:lnTo>
                  <a:pt x="141" y="175"/>
                </a:lnTo>
                <a:lnTo>
                  <a:pt x="145" y="171"/>
                </a:lnTo>
                <a:lnTo>
                  <a:pt x="147" y="167"/>
                </a:lnTo>
                <a:lnTo>
                  <a:pt x="152" y="162"/>
                </a:lnTo>
                <a:lnTo>
                  <a:pt x="153" y="161"/>
                </a:lnTo>
                <a:lnTo>
                  <a:pt x="156" y="156"/>
                </a:lnTo>
                <a:lnTo>
                  <a:pt x="158" y="152"/>
                </a:lnTo>
                <a:lnTo>
                  <a:pt x="168" y="148"/>
                </a:lnTo>
                <a:lnTo>
                  <a:pt x="169" y="145"/>
                </a:lnTo>
                <a:lnTo>
                  <a:pt x="171" y="143"/>
                </a:lnTo>
                <a:lnTo>
                  <a:pt x="172" y="139"/>
                </a:lnTo>
                <a:lnTo>
                  <a:pt x="173" y="134"/>
                </a:lnTo>
                <a:lnTo>
                  <a:pt x="174" y="132"/>
                </a:lnTo>
                <a:lnTo>
                  <a:pt x="175" y="132"/>
                </a:lnTo>
                <a:lnTo>
                  <a:pt x="178" y="129"/>
                </a:lnTo>
                <a:lnTo>
                  <a:pt x="187" y="123"/>
                </a:lnTo>
                <a:lnTo>
                  <a:pt x="193" y="118"/>
                </a:lnTo>
                <a:lnTo>
                  <a:pt x="195" y="117"/>
                </a:lnTo>
                <a:lnTo>
                  <a:pt x="198" y="113"/>
                </a:lnTo>
                <a:lnTo>
                  <a:pt x="199" y="106"/>
                </a:lnTo>
                <a:lnTo>
                  <a:pt x="206" y="95"/>
                </a:lnTo>
                <a:lnTo>
                  <a:pt x="214" y="96"/>
                </a:lnTo>
                <a:lnTo>
                  <a:pt x="217" y="96"/>
                </a:lnTo>
                <a:lnTo>
                  <a:pt x="220" y="95"/>
                </a:lnTo>
                <a:lnTo>
                  <a:pt x="227" y="97"/>
                </a:lnTo>
                <a:lnTo>
                  <a:pt x="230" y="98"/>
                </a:lnTo>
                <a:lnTo>
                  <a:pt x="231" y="100"/>
                </a:lnTo>
                <a:lnTo>
                  <a:pt x="235" y="98"/>
                </a:lnTo>
                <a:lnTo>
                  <a:pt x="243" y="97"/>
                </a:lnTo>
                <a:lnTo>
                  <a:pt x="248" y="96"/>
                </a:lnTo>
                <a:lnTo>
                  <a:pt x="254" y="96"/>
                </a:lnTo>
                <a:lnTo>
                  <a:pt x="262" y="103"/>
                </a:lnTo>
                <a:lnTo>
                  <a:pt x="265" y="107"/>
                </a:lnTo>
                <a:lnTo>
                  <a:pt x="269" y="109"/>
                </a:lnTo>
                <a:lnTo>
                  <a:pt x="273" y="112"/>
                </a:lnTo>
                <a:lnTo>
                  <a:pt x="286" y="106"/>
                </a:lnTo>
                <a:lnTo>
                  <a:pt x="287" y="104"/>
                </a:lnTo>
                <a:lnTo>
                  <a:pt x="289" y="100"/>
                </a:lnTo>
                <a:lnTo>
                  <a:pt x="291" y="97"/>
                </a:lnTo>
                <a:lnTo>
                  <a:pt x="292" y="93"/>
                </a:lnTo>
                <a:lnTo>
                  <a:pt x="296" y="92"/>
                </a:lnTo>
                <a:lnTo>
                  <a:pt x="301" y="90"/>
                </a:lnTo>
                <a:lnTo>
                  <a:pt x="301" y="88"/>
                </a:lnTo>
                <a:lnTo>
                  <a:pt x="303" y="88"/>
                </a:lnTo>
                <a:lnTo>
                  <a:pt x="307" y="85"/>
                </a:lnTo>
                <a:lnTo>
                  <a:pt x="311" y="81"/>
                </a:lnTo>
                <a:lnTo>
                  <a:pt x="316" y="76"/>
                </a:lnTo>
                <a:lnTo>
                  <a:pt x="321" y="71"/>
                </a:lnTo>
                <a:lnTo>
                  <a:pt x="328" y="61"/>
                </a:lnTo>
                <a:lnTo>
                  <a:pt x="331" y="59"/>
                </a:lnTo>
                <a:lnTo>
                  <a:pt x="334" y="53"/>
                </a:lnTo>
                <a:lnTo>
                  <a:pt x="337" y="52"/>
                </a:lnTo>
                <a:lnTo>
                  <a:pt x="340" y="50"/>
                </a:lnTo>
                <a:lnTo>
                  <a:pt x="345" y="47"/>
                </a:lnTo>
                <a:lnTo>
                  <a:pt x="350" y="44"/>
                </a:lnTo>
                <a:lnTo>
                  <a:pt x="359" y="40"/>
                </a:lnTo>
                <a:lnTo>
                  <a:pt x="360" y="38"/>
                </a:lnTo>
                <a:lnTo>
                  <a:pt x="363" y="36"/>
                </a:lnTo>
                <a:lnTo>
                  <a:pt x="363" y="34"/>
                </a:lnTo>
                <a:lnTo>
                  <a:pt x="364" y="34"/>
                </a:lnTo>
                <a:lnTo>
                  <a:pt x="364" y="32"/>
                </a:lnTo>
                <a:lnTo>
                  <a:pt x="366" y="29"/>
                </a:lnTo>
                <a:lnTo>
                  <a:pt x="371" y="28"/>
                </a:lnTo>
                <a:lnTo>
                  <a:pt x="374" y="24"/>
                </a:lnTo>
                <a:lnTo>
                  <a:pt x="375" y="23"/>
                </a:lnTo>
                <a:lnTo>
                  <a:pt x="376" y="20"/>
                </a:lnTo>
                <a:lnTo>
                  <a:pt x="381" y="13"/>
                </a:lnTo>
                <a:lnTo>
                  <a:pt x="382" y="11"/>
                </a:lnTo>
                <a:lnTo>
                  <a:pt x="388" y="7"/>
                </a:lnTo>
                <a:lnTo>
                  <a:pt x="393" y="2"/>
                </a:lnTo>
                <a:lnTo>
                  <a:pt x="396" y="2"/>
                </a:lnTo>
                <a:lnTo>
                  <a:pt x="398" y="0"/>
                </a:lnTo>
                <a:lnTo>
                  <a:pt x="398" y="1"/>
                </a:lnTo>
                <a:lnTo>
                  <a:pt x="399" y="1"/>
                </a:lnTo>
                <a:lnTo>
                  <a:pt x="399" y="2"/>
                </a:lnTo>
                <a:lnTo>
                  <a:pt x="402" y="4"/>
                </a:lnTo>
                <a:lnTo>
                  <a:pt x="403" y="2"/>
                </a:lnTo>
                <a:lnTo>
                  <a:pt x="404" y="0"/>
                </a:lnTo>
                <a:lnTo>
                  <a:pt x="406" y="1"/>
                </a:lnTo>
                <a:lnTo>
                  <a:pt x="406" y="2"/>
                </a:lnTo>
                <a:lnTo>
                  <a:pt x="411" y="4"/>
                </a:lnTo>
                <a:lnTo>
                  <a:pt x="413" y="5"/>
                </a:lnTo>
                <a:lnTo>
                  <a:pt x="415" y="5"/>
                </a:lnTo>
                <a:lnTo>
                  <a:pt x="417" y="6"/>
                </a:lnTo>
                <a:lnTo>
                  <a:pt x="418" y="7"/>
                </a:lnTo>
                <a:lnTo>
                  <a:pt x="419" y="7"/>
                </a:lnTo>
                <a:lnTo>
                  <a:pt x="420" y="7"/>
                </a:lnTo>
                <a:lnTo>
                  <a:pt x="422" y="7"/>
                </a:lnTo>
                <a:lnTo>
                  <a:pt x="423" y="8"/>
                </a:lnTo>
                <a:lnTo>
                  <a:pt x="424" y="10"/>
                </a:lnTo>
                <a:lnTo>
                  <a:pt x="425" y="8"/>
                </a:lnTo>
                <a:lnTo>
                  <a:pt x="428" y="8"/>
                </a:lnTo>
                <a:lnTo>
                  <a:pt x="431" y="10"/>
                </a:lnTo>
                <a:lnTo>
                  <a:pt x="433" y="11"/>
                </a:lnTo>
                <a:lnTo>
                  <a:pt x="434" y="11"/>
                </a:lnTo>
                <a:lnTo>
                  <a:pt x="438" y="13"/>
                </a:lnTo>
                <a:lnTo>
                  <a:pt x="439" y="13"/>
                </a:lnTo>
                <a:lnTo>
                  <a:pt x="441" y="15"/>
                </a:lnTo>
                <a:lnTo>
                  <a:pt x="447" y="15"/>
                </a:lnTo>
                <a:lnTo>
                  <a:pt x="450" y="20"/>
                </a:lnTo>
                <a:lnTo>
                  <a:pt x="455" y="17"/>
                </a:lnTo>
                <a:lnTo>
                  <a:pt x="462" y="16"/>
                </a:lnTo>
                <a:lnTo>
                  <a:pt x="471" y="12"/>
                </a:lnTo>
                <a:lnTo>
                  <a:pt x="474" y="13"/>
                </a:lnTo>
                <a:lnTo>
                  <a:pt x="479" y="16"/>
                </a:lnTo>
                <a:lnTo>
                  <a:pt x="482" y="20"/>
                </a:lnTo>
                <a:lnTo>
                  <a:pt x="487" y="20"/>
                </a:lnTo>
                <a:lnTo>
                  <a:pt x="489" y="22"/>
                </a:lnTo>
                <a:lnTo>
                  <a:pt x="490" y="23"/>
                </a:lnTo>
                <a:lnTo>
                  <a:pt x="490" y="24"/>
                </a:lnTo>
                <a:lnTo>
                  <a:pt x="490" y="26"/>
                </a:lnTo>
                <a:lnTo>
                  <a:pt x="495" y="33"/>
                </a:lnTo>
                <a:lnTo>
                  <a:pt x="495" y="37"/>
                </a:lnTo>
                <a:lnTo>
                  <a:pt x="500" y="40"/>
                </a:lnTo>
                <a:lnTo>
                  <a:pt x="502" y="42"/>
                </a:lnTo>
                <a:lnTo>
                  <a:pt x="504" y="42"/>
                </a:lnTo>
                <a:lnTo>
                  <a:pt x="513" y="39"/>
                </a:lnTo>
                <a:lnTo>
                  <a:pt x="515" y="39"/>
                </a:lnTo>
                <a:lnTo>
                  <a:pt x="519" y="40"/>
                </a:lnTo>
                <a:lnTo>
                  <a:pt x="526" y="42"/>
                </a:lnTo>
                <a:lnTo>
                  <a:pt x="529" y="42"/>
                </a:lnTo>
                <a:lnTo>
                  <a:pt x="531" y="43"/>
                </a:lnTo>
                <a:lnTo>
                  <a:pt x="536" y="47"/>
                </a:lnTo>
                <a:lnTo>
                  <a:pt x="545" y="49"/>
                </a:lnTo>
                <a:lnTo>
                  <a:pt x="543" y="50"/>
                </a:lnTo>
                <a:lnTo>
                  <a:pt x="547" y="55"/>
                </a:lnTo>
                <a:lnTo>
                  <a:pt x="546" y="58"/>
                </a:lnTo>
                <a:lnTo>
                  <a:pt x="547" y="60"/>
                </a:lnTo>
                <a:lnTo>
                  <a:pt x="547" y="61"/>
                </a:lnTo>
                <a:lnTo>
                  <a:pt x="547" y="63"/>
                </a:lnTo>
                <a:lnTo>
                  <a:pt x="546" y="64"/>
                </a:lnTo>
                <a:lnTo>
                  <a:pt x="546" y="65"/>
                </a:lnTo>
                <a:lnTo>
                  <a:pt x="548" y="68"/>
                </a:lnTo>
                <a:lnTo>
                  <a:pt x="548" y="70"/>
                </a:lnTo>
                <a:lnTo>
                  <a:pt x="548" y="71"/>
                </a:lnTo>
                <a:lnTo>
                  <a:pt x="547" y="71"/>
                </a:lnTo>
                <a:lnTo>
                  <a:pt x="546" y="76"/>
                </a:lnTo>
                <a:lnTo>
                  <a:pt x="547" y="79"/>
                </a:lnTo>
                <a:lnTo>
                  <a:pt x="545" y="81"/>
                </a:lnTo>
                <a:lnTo>
                  <a:pt x="543" y="84"/>
                </a:lnTo>
                <a:lnTo>
                  <a:pt x="541" y="85"/>
                </a:lnTo>
                <a:lnTo>
                  <a:pt x="542" y="87"/>
                </a:lnTo>
                <a:lnTo>
                  <a:pt x="541" y="88"/>
                </a:lnTo>
                <a:lnTo>
                  <a:pt x="543" y="92"/>
                </a:lnTo>
                <a:lnTo>
                  <a:pt x="543" y="95"/>
                </a:lnTo>
                <a:lnTo>
                  <a:pt x="545" y="100"/>
                </a:lnTo>
                <a:lnTo>
                  <a:pt x="547" y="102"/>
                </a:lnTo>
                <a:lnTo>
                  <a:pt x="548" y="106"/>
                </a:lnTo>
                <a:lnTo>
                  <a:pt x="551" y="107"/>
                </a:lnTo>
                <a:lnTo>
                  <a:pt x="553" y="107"/>
                </a:lnTo>
                <a:lnTo>
                  <a:pt x="556" y="109"/>
                </a:lnTo>
                <a:lnTo>
                  <a:pt x="556" y="116"/>
                </a:lnTo>
                <a:lnTo>
                  <a:pt x="557" y="118"/>
                </a:lnTo>
                <a:lnTo>
                  <a:pt x="557" y="120"/>
                </a:lnTo>
                <a:lnTo>
                  <a:pt x="559" y="120"/>
                </a:lnTo>
                <a:lnTo>
                  <a:pt x="561" y="123"/>
                </a:lnTo>
                <a:lnTo>
                  <a:pt x="563" y="125"/>
                </a:lnTo>
                <a:lnTo>
                  <a:pt x="563" y="127"/>
                </a:lnTo>
                <a:lnTo>
                  <a:pt x="562" y="128"/>
                </a:lnTo>
                <a:lnTo>
                  <a:pt x="563" y="130"/>
                </a:lnTo>
                <a:lnTo>
                  <a:pt x="564" y="130"/>
                </a:lnTo>
                <a:lnTo>
                  <a:pt x="566" y="133"/>
                </a:lnTo>
                <a:lnTo>
                  <a:pt x="566" y="138"/>
                </a:lnTo>
                <a:lnTo>
                  <a:pt x="568" y="139"/>
                </a:lnTo>
                <a:lnTo>
                  <a:pt x="568" y="143"/>
                </a:lnTo>
                <a:lnTo>
                  <a:pt x="567" y="149"/>
                </a:lnTo>
                <a:lnTo>
                  <a:pt x="568" y="154"/>
                </a:lnTo>
                <a:lnTo>
                  <a:pt x="569" y="156"/>
                </a:lnTo>
                <a:lnTo>
                  <a:pt x="573" y="159"/>
                </a:lnTo>
                <a:lnTo>
                  <a:pt x="577" y="160"/>
                </a:lnTo>
                <a:lnTo>
                  <a:pt x="580" y="161"/>
                </a:lnTo>
                <a:lnTo>
                  <a:pt x="586" y="164"/>
                </a:lnTo>
                <a:lnTo>
                  <a:pt x="589" y="166"/>
                </a:lnTo>
                <a:lnTo>
                  <a:pt x="591" y="167"/>
                </a:lnTo>
                <a:lnTo>
                  <a:pt x="595" y="168"/>
                </a:lnTo>
                <a:lnTo>
                  <a:pt x="596" y="170"/>
                </a:lnTo>
                <a:lnTo>
                  <a:pt x="596" y="171"/>
                </a:lnTo>
                <a:lnTo>
                  <a:pt x="598" y="171"/>
                </a:lnTo>
                <a:lnTo>
                  <a:pt x="599" y="171"/>
                </a:lnTo>
                <a:lnTo>
                  <a:pt x="601" y="171"/>
                </a:lnTo>
                <a:lnTo>
                  <a:pt x="602" y="171"/>
                </a:lnTo>
                <a:lnTo>
                  <a:pt x="604" y="171"/>
                </a:lnTo>
                <a:lnTo>
                  <a:pt x="605" y="172"/>
                </a:lnTo>
                <a:lnTo>
                  <a:pt x="607" y="172"/>
                </a:lnTo>
                <a:lnTo>
                  <a:pt x="609" y="175"/>
                </a:lnTo>
                <a:lnTo>
                  <a:pt x="612" y="177"/>
                </a:lnTo>
                <a:lnTo>
                  <a:pt x="614" y="183"/>
                </a:lnTo>
                <a:lnTo>
                  <a:pt x="620" y="202"/>
                </a:lnTo>
                <a:lnTo>
                  <a:pt x="627" y="202"/>
                </a:lnTo>
                <a:lnTo>
                  <a:pt x="633" y="201"/>
                </a:lnTo>
                <a:lnTo>
                  <a:pt x="636" y="203"/>
                </a:lnTo>
                <a:lnTo>
                  <a:pt x="639" y="204"/>
                </a:lnTo>
                <a:lnTo>
                  <a:pt x="641" y="207"/>
                </a:lnTo>
                <a:lnTo>
                  <a:pt x="641" y="210"/>
                </a:lnTo>
                <a:lnTo>
                  <a:pt x="648" y="220"/>
                </a:lnTo>
                <a:lnTo>
                  <a:pt x="650" y="221"/>
                </a:lnTo>
                <a:lnTo>
                  <a:pt x="653" y="223"/>
                </a:lnTo>
                <a:lnTo>
                  <a:pt x="657" y="223"/>
                </a:lnTo>
                <a:lnTo>
                  <a:pt x="658" y="224"/>
                </a:lnTo>
                <a:lnTo>
                  <a:pt x="662" y="224"/>
                </a:lnTo>
                <a:lnTo>
                  <a:pt x="664" y="225"/>
                </a:lnTo>
                <a:lnTo>
                  <a:pt x="664" y="226"/>
                </a:lnTo>
                <a:lnTo>
                  <a:pt x="668" y="228"/>
                </a:lnTo>
                <a:lnTo>
                  <a:pt x="670" y="228"/>
                </a:lnTo>
                <a:lnTo>
                  <a:pt x="673" y="228"/>
                </a:lnTo>
                <a:lnTo>
                  <a:pt x="675" y="228"/>
                </a:lnTo>
                <a:lnTo>
                  <a:pt x="678" y="228"/>
                </a:lnTo>
                <a:lnTo>
                  <a:pt x="681" y="229"/>
                </a:lnTo>
                <a:lnTo>
                  <a:pt x="684" y="234"/>
                </a:lnTo>
                <a:lnTo>
                  <a:pt x="682" y="235"/>
                </a:lnTo>
                <a:lnTo>
                  <a:pt x="682" y="237"/>
                </a:lnTo>
                <a:lnTo>
                  <a:pt x="682" y="239"/>
                </a:lnTo>
                <a:lnTo>
                  <a:pt x="684" y="247"/>
                </a:lnTo>
                <a:lnTo>
                  <a:pt x="687" y="252"/>
                </a:lnTo>
                <a:lnTo>
                  <a:pt x="691" y="256"/>
                </a:lnTo>
                <a:lnTo>
                  <a:pt x="692" y="256"/>
                </a:lnTo>
                <a:lnTo>
                  <a:pt x="694" y="256"/>
                </a:lnTo>
                <a:lnTo>
                  <a:pt x="696" y="258"/>
                </a:lnTo>
                <a:lnTo>
                  <a:pt x="697" y="260"/>
                </a:lnTo>
                <a:lnTo>
                  <a:pt x="701" y="261"/>
                </a:lnTo>
                <a:lnTo>
                  <a:pt x="703" y="262"/>
                </a:lnTo>
                <a:lnTo>
                  <a:pt x="705" y="265"/>
                </a:lnTo>
                <a:lnTo>
                  <a:pt x="707" y="268"/>
                </a:lnTo>
                <a:lnTo>
                  <a:pt x="708" y="268"/>
                </a:lnTo>
                <a:lnTo>
                  <a:pt x="714" y="273"/>
                </a:lnTo>
                <a:lnTo>
                  <a:pt x="714" y="276"/>
                </a:lnTo>
                <a:lnTo>
                  <a:pt x="716" y="279"/>
                </a:lnTo>
                <a:lnTo>
                  <a:pt x="714" y="281"/>
                </a:lnTo>
                <a:lnTo>
                  <a:pt x="716" y="282"/>
                </a:lnTo>
                <a:lnTo>
                  <a:pt x="716" y="285"/>
                </a:lnTo>
                <a:lnTo>
                  <a:pt x="717" y="288"/>
                </a:lnTo>
                <a:lnTo>
                  <a:pt x="714" y="293"/>
                </a:lnTo>
                <a:lnTo>
                  <a:pt x="713" y="293"/>
                </a:lnTo>
                <a:lnTo>
                  <a:pt x="714" y="297"/>
                </a:lnTo>
                <a:lnTo>
                  <a:pt x="713" y="299"/>
                </a:lnTo>
                <a:lnTo>
                  <a:pt x="711" y="300"/>
                </a:lnTo>
                <a:lnTo>
                  <a:pt x="710" y="301"/>
                </a:lnTo>
                <a:lnTo>
                  <a:pt x="708" y="304"/>
                </a:lnTo>
                <a:lnTo>
                  <a:pt x="707" y="306"/>
                </a:lnTo>
                <a:lnTo>
                  <a:pt x="706" y="306"/>
                </a:lnTo>
                <a:lnTo>
                  <a:pt x="707" y="309"/>
                </a:lnTo>
                <a:lnTo>
                  <a:pt x="706" y="309"/>
                </a:lnTo>
                <a:lnTo>
                  <a:pt x="706" y="310"/>
                </a:lnTo>
                <a:lnTo>
                  <a:pt x="707" y="314"/>
                </a:lnTo>
                <a:lnTo>
                  <a:pt x="708" y="324"/>
                </a:lnTo>
                <a:lnTo>
                  <a:pt x="710" y="327"/>
                </a:lnTo>
                <a:lnTo>
                  <a:pt x="708" y="330"/>
                </a:lnTo>
                <a:lnTo>
                  <a:pt x="710" y="332"/>
                </a:lnTo>
                <a:lnTo>
                  <a:pt x="707" y="333"/>
                </a:lnTo>
                <a:lnTo>
                  <a:pt x="708" y="335"/>
                </a:lnTo>
                <a:lnTo>
                  <a:pt x="707" y="336"/>
                </a:lnTo>
                <a:lnTo>
                  <a:pt x="706" y="340"/>
                </a:lnTo>
                <a:lnTo>
                  <a:pt x="705" y="340"/>
                </a:lnTo>
                <a:lnTo>
                  <a:pt x="705" y="341"/>
                </a:lnTo>
                <a:lnTo>
                  <a:pt x="702" y="342"/>
                </a:lnTo>
                <a:lnTo>
                  <a:pt x="703" y="352"/>
                </a:lnTo>
                <a:lnTo>
                  <a:pt x="700" y="354"/>
                </a:lnTo>
                <a:lnTo>
                  <a:pt x="700" y="357"/>
                </a:lnTo>
                <a:lnTo>
                  <a:pt x="707" y="367"/>
                </a:lnTo>
                <a:lnTo>
                  <a:pt x="718" y="374"/>
                </a:lnTo>
                <a:lnTo>
                  <a:pt x="723" y="373"/>
                </a:lnTo>
                <a:lnTo>
                  <a:pt x="728" y="375"/>
                </a:lnTo>
                <a:lnTo>
                  <a:pt x="732" y="375"/>
                </a:lnTo>
                <a:lnTo>
                  <a:pt x="734" y="372"/>
                </a:lnTo>
                <a:lnTo>
                  <a:pt x="734" y="370"/>
                </a:lnTo>
                <a:lnTo>
                  <a:pt x="742" y="368"/>
                </a:lnTo>
                <a:lnTo>
                  <a:pt x="744" y="364"/>
                </a:lnTo>
                <a:lnTo>
                  <a:pt x="748" y="364"/>
                </a:lnTo>
                <a:lnTo>
                  <a:pt x="751" y="367"/>
                </a:lnTo>
                <a:lnTo>
                  <a:pt x="755" y="369"/>
                </a:lnTo>
                <a:lnTo>
                  <a:pt x="757" y="368"/>
                </a:lnTo>
                <a:lnTo>
                  <a:pt x="766" y="375"/>
                </a:lnTo>
                <a:lnTo>
                  <a:pt x="764" y="378"/>
                </a:lnTo>
                <a:lnTo>
                  <a:pt x="766" y="386"/>
                </a:lnTo>
                <a:lnTo>
                  <a:pt x="764" y="388"/>
                </a:lnTo>
                <a:lnTo>
                  <a:pt x="764" y="390"/>
                </a:lnTo>
                <a:lnTo>
                  <a:pt x="764" y="393"/>
                </a:lnTo>
                <a:lnTo>
                  <a:pt x="762" y="395"/>
                </a:lnTo>
                <a:lnTo>
                  <a:pt x="764" y="395"/>
                </a:lnTo>
                <a:lnTo>
                  <a:pt x="764" y="396"/>
                </a:lnTo>
                <a:lnTo>
                  <a:pt x="762" y="397"/>
                </a:lnTo>
                <a:lnTo>
                  <a:pt x="759" y="404"/>
                </a:lnTo>
                <a:lnTo>
                  <a:pt x="759" y="409"/>
                </a:lnTo>
                <a:lnTo>
                  <a:pt x="757" y="411"/>
                </a:lnTo>
                <a:lnTo>
                  <a:pt x="756" y="413"/>
                </a:lnTo>
                <a:lnTo>
                  <a:pt x="760" y="421"/>
                </a:lnTo>
                <a:lnTo>
                  <a:pt x="766" y="425"/>
                </a:lnTo>
                <a:lnTo>
                  <a:pt x="770" y="431"/>
                </a:lnTo>
                <a:lnTo>
                  <a:pt x="772" y="428"/>
                </a:lnTo>
                <a:lnTo>
                  <a:pt x="777" y="428"/>
                </a:lnTo>
                <a:lnTo>
                  <a:pt x="778" y="427"/>
                </a:lnTo>
                <a:lnTo>
                  <a:pt x="780" y="425"/>
                </a:lnTo>
                <a:lnTo>
                  <a:pt x="785" y="421"/>
                </a:lnTo>
                <a:lnTo>
                  <a:pt x="793" y="418"/>
                </a:lnTo>
                <a:lnTo>
                  <a:pt x="793" y="416"/>
                </a:lnTo>
                <a:lnTo>
                  <a:pt x="796" y="415"/>
                </a:lnTo>
                <a:lnTo>
                  <a:pt x="801" y="410"/>
                </a:lnTo>
                <a:lnTo>
                  <a:pt x="803" y="411"/>
                </a:lnTo>
                <a:lnTo>
                  <a:pt x="805" y="411"/>
                </a:lnTo>
                <a:lnTo>
                  <a:pt x="807" y="410"/>
                </a:lnTo>
                <a:lnTo>
                  <a:pt x="808" y="409"/>
                </a:lnTo>
                <a:lnTo>
                  <a:pt x="809" y="410"/>
                </a:lnTo>
                <a:lnTo>
                  <a:pt x="810" y="413"/>
                </a:lnTo>
                <a:lnTo>
                  <a:pt x="814" y="420"/>
                </a:lnTo>
                <a:lnTo>
                  <a:pt x="818" y="422"/>
                </a:lnTo>
                <a:lnTo>
                  <a:pt x="821" y="423"/>
                </a:lnTo>
                <a:lnTo>
                  <a:pt x="823" y="423"/>
                </a:lnTo>
                <a:lnTo>
                  <a:pt x="825" y="425"/>
                </a:lnTo>
                <a:lnTo>
                  <a:pt x="828" y="423"/>
                </a:lnTo>
                <a:lnTo>
                  <a:pt x="830" y="425"/>
                </a:lnTo>
                <a:lnTo>
                  <a:pt x="831" y="425"/>
                </a:lnTo>
                <a:lnTo>
                  <a:pt x="834" y="426"/>
                </a:lnTo>
                <a:lnTo>
                  <a:pt x="840" y="428"/>
                </a:lnTo>
                <a:lnTo>
                  <a:pt x="840" y="427"/>
                </a:lnTo>
                <a:lnTo>
                  <a:pt x="844" y="428"/>
                </a:lnTo>
                <a:lnTo>
                  <a:pt x="845" y="429"/>
                </a:lnTo>
                <a:lnTo>
                  <a:pt x="847" y="432"/>
                </a:lnTo>
                <a:lnTo>
                  <a:pt x="851" y="434"/>
                </a:lnTo>
                <a:lnTo>
                  <a:pt x="853" y="438"/>
                </a:lnTo>
                <a:lnTo>
                  <a:pt x="855" y="438"/>
                </a:lnTo>
                <a:lnTo>
                  <a:pt x="860" y="442"/>
                </a:lnTo>
                <a:lnTo>
                  <a:pt x="863" y="444"/>
                </a:lnTo>
                <a:lnTo>
                  <a:pt x="867" y="446"/>
                </a:lnTo>
                <a:lnTo>
                  <a:pt x="869" y="444"/>
                </a:lnTo>
                <a:lnTo>
                  <a:pt x="871" y="446"/>
                </a:lnTo>
                <a:lnTo>
                  <a:pt x="869" y="448"/>
                </a:lnTo>
                <a:lnTo>
                  <a:pt x="868" y="449"/>
                </a:lnTo>
                <a:lnTo>
                  <a:pt x="867" y="450"/>
                </a:lnTo>
                <a:lnTo>
                  <a:pt x="867" y="455"/>
                </a:lnTo>
                <a:lnTo>
                  <a:pt x="866" y="458"/>
                </a:lnTo>
                <a:lnTo>
                  <a:pt x="866" y="462"/>
                </a:lnTo>
                <a:lnTo>
                  <a:pt x="866" y="463"/>
                </a:lnTo>
                <a:lnTo>
                  <a:pt x="868" y="464"/>
                </a:lnTo>
                <a:lnTo>
                  <a:pt x="868" y="465"/>
                </a:lnTo>
                <a:lnTo>
                  <a:pt x="869" y="470"/>
                </a:lnTo>
                <a:lnTo>
                  <a:pt x="871" y="471"/>
                </a:lnTo>
                <a:lnTo>
                  <a:pt x="873" y="476"/>
                </a:lnTo>
                <a:lnTo>
                  <a:pt x="874" y="479"/>
                </a:lnTo>
                <a:lnTo>
                  <a:pt x="878" y="482"/>
                </a:lnTo>
                <a:lnTo>
                  <a:pt x="879" y="485"/>
                </a:lnTo>
                <a:lnTo>
                  <a:pt x="878" y="489"/>
                </a:lnTo>
                <a:lnTo>
                  <a:pt x="878" y="490"/>
                </a:lnTo>
                <a:lnTo>
                  <a:pt x="877" y="490"/>
                </a:lnTo>
                <a:lnTo>
                  <a:pt x="877" y="492"/>
                </a:lnTo>
                <a:lnTo>
                  <a:pt x="876" y="496"/>
                </a:lnTo>
                <a:lnTo>
                  <a:pt x="876" y="498"/>
                </a:lnTo>
                <a:lnTo>
                  <a:pt x="874" y="500"/>
                </a:lnTo>
                <a:lnTo>
                  <a:pt x="873" y="501"/>
                </a:lnTo>
                <a:lnTo>
                  <a:pt x="873" y="502"/>
                </a:lnTo>
                <a:lnTo>
                  <a:pt x="873" y="503"/>
                </a:lnTo>
                <a:lnTo>
                  <a:pt x="873" y="505"/>
                </a:lnTo>
                <a:lnTo>
                  <a:pt x="872" y="507"/>
                </a:lnTo>
                <a:lnTo>
                  <a:pt x="872" y="513"/>
                </a:lnTo>
                <a:lnTo>
                  <a:pt x="873" y="518"/>
                </a:lnTo>
                <a:lnTo>
                  <a:pt x="874" y="522"/>
                </a:lnTo>
                <a:lnTo>
                  <a:pt x="876" y="523"/>
                </a:lnTo>
                <a:lnTo>
                  <a:pt x="877" y="526"/>
                </a:lnTo>
                <a:lnTo>
                  <a:pt x="876" y="529"/>
                </a:lnTo>
                <a:lnTo>
                  <a:pt x="874" y="529"/>
                </a:lnTo>
                <a:lnTo>
                  <a:pt x="873" y="532"/>
                </a:lnTo>
                <a:lnTo>
                  <a:pt x="872" y="533"/>
                </a:lnTo>
                <a:lnTo>
                  <a:pt x="873" y="534"/>
                </a:lnTo>
                <a:lnTo>
                  <a:pt x="874" y="534"/>
                </a:lnTo>
                <a:lnTo>
                  <a:pt x="876" y="537"/>
                </a:lnTo>
                <a:lnTo>
                  <a:pt x="878" y="539"/>
                </a:lnTo>
                <a:lnTo>
                  <a:pt x="879" y="544"/>
                </a:lnTo>
                <a:lnTo>
                  <a:pt x="881" y="549"/>
                </a:lnTo>
                <a:lnTo>
                  <a:pt x="883" y="551"/>
                </a:lnTo>
                <a:lnTo>
                  <a:pt x="884" y="558"/>
                </a:lnTo>
                <a:lnTo>
                  <a:pt x="884" y="560"/>
                </a:lnTo>
                <a:lnTo>
                  <a:pt x="885" y="562"/>
                </a:lnTo>
                <a:lnTo>
                  <a:pt x="888" y="567"/>
                </a:lnTo>
                <a:lnTo>
                  <a:pt x="888" y="571"/>
                </a:lnTo>
                <a:lnTo>
                  <a:pt x="887" y="574"/>
                </a:lnTo>
                <a:lnTo>
                  <a:pt x="885" y="576"/>
                </a:lnTo>
                <a:lnTo>
                  <a:pt x="885" y="578"/>
                </a:lnTo>
                <a:lnTo>
                  <a:pt x="885" y="583"/>
                </a:lnTo>
                <a:lnTo>
                  <a:pt x="887" y="586"/>
                </a:lnTo>
                <a:lnTo>
                  <a:pt x="883" y="590"/>
                </a:lnTo>
                <a:lnTo>
                  <a:pt x="883" y="598"/>
                </a:lnTo>
                <a:lnTo>
                  <a:pt x="883" y="601"/>
                </a:lnTo>
                <a:lnTo>
                  <a:pt x="884" y="604"/>
                </a:lnTo>
                <a:lnTo>
                  <a:pt x="882" y="609"/>
                </a:lnTo>
                <a:lnTo>
                  <a:pt x="885" y="612"/>
                </a:lnTo>
                <a:lnTo>
                  <a:pt x="887" y="612"/>
                </a:lnTo>
                <a:lnTo>
                  <a:pt x="888" y="615"/>
                </a:lnTo>
                <a:lnTo>
                  <a:pt x="888" y="619"/>
                </a:lnTo>
                <a:lnTo>
                  <a:pt x="889" y="619"/>
                </a:lnTo>
                <a:lnTo>
                  <a:pt x="889" y="624"/>
                </a:lnTo>
                <a:lnTo>
                  <a:pt x="890" y="626"/>
                </a:lnTo>
                <a:lnTo>
                  <a:pt x="890" y="629"/>
                </a:lnTo>
                <a:lnTo>
                  <a:pt x="895" y="633"/>
                </a:lnTo>
                <a:lnTo>
                  <a:pt x="898" y="635"/>
                </a:lnTo>
                <a:lnTo>
                  <a:pt x="901" y="636"/>
                </a:lnTo>
                <a:lnTo>
                  <a:pt x="900" y="641"/>
                </a:lnTo>
                <a:lnTo>
                  <a:pt x="900" y="644"/>
                </a:lnTo>
                <a:lnTo>
                  <a:pt x="899" y="646"/>
                </a:lnTo>
                <a:lnTo>
                  <a:pt x="901" y="651"/>
                </a:lnTo>
                <a:lnTo>
                  <a:pt x="901" y="656"/>
                </a:lnTo>
                <a:lnTo>
                  <a:pt x="905" y="657"/>
                </a:lnTo>
                <a:lnTo>
                  <a:pt x="910" y="660"/>
                </a:lnTo>
                <a:lnTo>
                  <a:pt x="917" y="667"/>
                </a:lnTo>
                <a:lnTo>
                  <a:pt x="920" y="674"/>
                </a:lnTo>
                <a:lnTo>
                  <a:pt x="926" y="686"/>
                </a:lnTo>
                <a:lnTo>
                  <a:pt x="929" y="688"/>
                </a:lnTo>
                <a:lnTo>
                  <a:pt x="931" y="693"/>
                </a:lnTo>
                <a:lnTo>
                  <a:pt x="933" y="694"/>
                </a:lnTo>
                <a:lnTo>
                  <a:pt x="936" y="703"/>
                </a:lnTo>
                <a:lnTo>
                  <a:pt x="940" y="702"/>
                </a:lnTo>
                <a:lnTo>
                  <a:pt x="942" y="700"/>
                </a:lnTo>
                <a:lnTo>
                  <a:pt x="947" y="700"/>
                </a:lnTo>
                <a:lnTo>
                  <a:pt x="952" y="702"/>
                </a:lnTo>
                <a:lnTo>
                  <a:pt x="956" y="703"/>
                </a:lnTo>
                <a:lnTo>
                  <a:pt x="959" y="707"/>
                </a:lnTo>
                <a:lnTo>
                  <a:pt x="961" y="710"/>
                </a:lnTo>
                <a:lnTo>
                  <a:pt x="962" y="711"/>
                </a:lnTo>
                <a:lnTo>
                  <a:pt x="962" y="713"/>
                </a:lnTo>
                <a:lnTo>
                  <a:pt x="964" y="715"/>
                </a:lnTo>
                <a:lnTo>
                  <a:pt x="967" y="715"/>
                </a:lnTo>
                <a:lnTo>
                  <a:pt x="968" y="718"/>
                </a:lnTo>
                <a:lnTo>
                  <a:pt x="973" y="719"/>
                </a:lnTo>
                <a:lnTo>
                  <a:pt x="975" y="718"/>
                </a:lnTo>
                <a:lnTo>
                  <a:pt x="978" y="718"/>
                </a:lnTo>
                <a:lnTo>
                  <a:pt x="981" y="718"/>
                </a:lnTo>
                <a:lnTo>
                  <a:pt x="985" y="714"/>
                </a:lnTo>
                <a:lnTo>
                  <a:pt x="993" y="704"/>
                </a:lnTo>
                <a:lnTo>
                  <a:pt x="995" y="705"/>
                </a:lnTo>
                <a:lnTo>
                  <a:pt x="996" y="707"/>
                </a:lnTo>
                <a:lnTo>
                  <a:pt x="999" y="707"/>
                </a:lnTo>
                <a:lnTo>
                  <a:pt x="1001" y="715"/>
                </a:lnTo>
                <a:lnTo>
                  <a:pt x="1002" y="716"/>
                </a:lnTo>
                <a:lnTo>
                  <a:pt x="1006" y="720"/>
                </a:lnTo>
                <a:lnTo>
                  <a:pt x="1012" y="723"/>
                </a:lnTo>
                <a:lnTo>
                  <a:pt x="1016" y="724"/>
                </a:lnTo>
                <a:lnTo>
                  <a:pt x="1020" y="723"/>
                </a:lnTo>
                <a:lnTo>
                  <a:pt x="1023" y="721"/>
                </a:lnTo>
                <a:lnTo>
                  <a:pt x="1028" y="719"/>
                </a:lnTo>
                <a:lnTo>
                  <a:pt x="1028" y="723"/>
                </a:lnTo>
                <a:lnTo>
                  <a:pt x="1032" y="731"/>
                </a:lnTo>
                <a:lnTo>
                  <a:pt x="1032" y="732"/>
                </a:lnTo>
                <a:lnTo>
                  <a:pt x="1032" y="735"/>
                </a:lnTo>
                <a:lnTo>
                  <a:pt x="1032" y="741"/>
                </a:lnTo>
                <a:lnTo>
                  <a:pt x="1033" y="745"/>
                </a:lnTo>
                <a:lnTo>
                  <a:pt x="1038" y="750"/>
                </a:lnTo>
                <a:lnTo>
                  <a:pt x="1041" y="755"/>
                </a:lnTo>
                <a:lnTo>
                  <a:pt x="1044" y="757"/>
                </a:lnTo>
                <a:lnTo>
                  <a:pt x="1049" y="758"/>
                </a:lnTo>
                <a:lnTo>
                  <a:pt x="1052" y="761"/>
                </a:lnTo>
                <a:lnTo>
                  <a:pt x="1054" y="759"/>
                </a:lnTo>
                <a:lnTo>
                  <a:pt x="1055" y="761"/>
                </a:lnTo>
                <a:lnTo>
                  <a:pt x="1058" y="759"/>
                </a:lnTo>
                <a:lnTo>
                  <a:pt x="1059" y="759"/>
                </a:lnTo>
                <a:lnTo>
                  <a:pt x="1063" y="762"/>
                </a:lnTo>
                <a:lnTo>
                  <a:pt x="1064" y="763"/>
                </a:lnTo>
                <a:lnTo>
                  <a:pt x="1066" y="763"/>
                </a:lnTo>
                <a:lnTo>
                  <a:pt x="1070" y="759"/>
                </a:lnTo>
                <a:lnTo>
                  <a:pt x="1075" y="757"/>
                </a:lnTo>
                <a:lnTo>
                  <a:pt x="1076" y="756"/>
                </a:lnTo>
                <a:lnTo>
                  <a:pt x="1077" y="753"/>
                </a:lnTo>
                <a:lnTo>
                  <a:pt x="1081" y="753"/>
                </a:lnTo>
                <a:lnTo>
                  <a:pt x="1082" y="752"/>
                </a:lnTo>
                <a:lnTo>
                  <a:pt x="1082" y="751"/>
                </a:lnTo>
                <a:lnTo>
                  <a:pt x="1085" y="750"/>
                </a:lnTo>
                <a:lnTo>
                  <a:pt x="1087" y="748"/>
                </a:lnTo>
                <a:lnTo>
                  <a:pt x="1087" y="747"/>
                </a:lnTo>
                <a:lnTo>
                  <a:pt x="1090" y="747"/>
                </a:lnTo>
                <a:lnTo>
                  <a:pt x="1093" y="745"/>
                </a:lnTo>
                <a:lnTo>
                  <a:pt x="1098" y="742"/>
                </a:lnTo>
                <a:lnTo>
                  <a:pt x="1103" y="741"/>
                </a:lnTo>
                <a:lnTo>
                  <a:pt x="1106" y="740"/>
                </a:lnTo>
                <a:lnTo>
                  <a:pt x="1112" y="735"/>
                </a:lnTo>
                <a:lnTo>
                  <a:pt x="1118" y="732"/>
                </a:lnTo>
                <a:lnTo>
                  <a:pt x="1125" y="731"/>
                </a:lnTo>
                <a:lnTo>
                  <a:pt x="1135" y="726"/>
                </a:lnTo>
                <a:lnTo>
                  <a:pt x="1138" y="727"/>
                </a:lnTo>
                <a:lnTo>
                  <a:pt x="1140" y="727"/>
                </a:lnTo>
                <a:lnTo>
                  <a:pt x="1143" y="729"/>
                </a:lnTo>
                <a:lnTo>
                  <a:pt x="1144" y="729"/>
                </a:lnTo>
                <a:lnTo>
                  <a:pt x="1146" y="734"/>
                </a:lnTo>
                <a:lnTo>
                  <a:pt x="1149" y="734"/>
                </a:lnTo>
                <a:lnTo>
                  <a:pt x="1152" y="736"/>
                </a:lnTo>
                <a:lnTo>
                  <a:pt x="1154" y="737"/>
                </a:lnTo>
                <a:lnTo>
                  <a:pt x="1156" y="737"/>
                </a:lnTo>
                <a:lnTo>
                  <a:pt x="1159" y="740"/>
                </a:lnTo>
                <a:lnTo>
                  <a:pt x="1161" y="740"/>
                </a:lnTo>
                <a:lnTo>
                  <a:pt x="1164" y="740"/>
                </a:lnTo>
                <a:lnTo>
                  <a:pt x="1171" y="736"/>
                </a:lnTo>
                <a:lnTo>
                  <a:pt x="1172" y="734"/>
                </a:lnTo>
                <a:lnTo>
                  <a:pt x="1172" y="732"/>
                </a:lnTo>
                <a:lnTo>
                  <a:pt x="1176" y="730"/>
                </a:lnTo>
                <a:lnTo>
                  <a:pt x="1172" y="729"/>
                </a:lnTo>
                <a:lnTo>
                  <a:pt x="1172" y="725"/>
                </a:lnTo>
                <a:lnTo>
                  <a:pt x="1172" y="721"/>
                </a:lnTo>
                <a:lnTo>
                  <a:pt x="1175" y="720"/>
                </a:lnTo>
                <a:lnTo>
                  <a:pt x="1176" y="718"/>
                </a:lnTo>
                <a:lnTo>
                  <a:pt x="1177" y="718"/>
                </a:lnTo>
                <a:lnTo>
                  <a:pt x="1177" y="716"/>
                </a:lnTo>
                <a:lnTo>
                  <a:pt x="1177" y="715"/>
                </a:lnTo>
                <a:lnTo>
                  <a:pt x="1178" y="715"/>
                </a:lnTo>
                <a:lnTo>
                  <a:pt x="1180" y="715"/>
                </a:lnTo>
                <a:lnTo>
                  <a:pt x="1181" y="714"/>
                </a:lnTo>
                <a:lnTo>
                  <a:pt x="1181" y="711"/>
                </a:lnTo>
                <a:lnTo>
                  <a:pt x="1183" y="711"/>
                </a:lnTo>
                <a:lnTo>
                  <a:pt x="1183" y="710"/>
                </a:lnTo>
                <a:lnTo>
                  <a:pt x="1187" y="705"/>
                </a:lnTo>
                <a:lnTo>
                  <a:pt x="1189" y="705"/>
                </a:lnTo>
                <a:lnTo>
                  <a:pt x="1192" y="704"/>
                </a:lnTo>
                <a:lnTo>
                  <a:pt x="1193" y="703"/>
                </a:lnTo>
                <a:lnTo>
                  <a:pt x="1198" y="704"/>
                </a:lnTo>
                <a:lnTo>
                  <a:pt x="1202" y="704"/>
                </a:lnTo>
                <a:lnTo>
                  <a:pt x="1203" y="704"/>
                </a:lnTo>
                <a:lnTo>
                  <a:pt x="1204" y="703"/>
                </a:lnTo>
                <a:lnTo>
                  <a:pt x="1204" y="704"/>
                </a:lnTo>
                <a:lnTo>
                  <a:pt x="1208" y="704"/>
                </a:lnTo>
                <a:lnTo>
                  <a:pt x="1210" y="705"/>
                </a:lnTo>
                <a:lnTo>
                  <a:pt x="1212" y="705"/>
                </a:lnTo>
                <a:lnTo>
                  <a:pt x="1214" y="708"/>
                </a:lnTo>
                <a:lnTo>
                  <a:pt x="1216" y="708"/>
                </a:lnTo>
                <a:lnTo>
                  <a:pt x="1216" y="707"/>
                </a:lnTo>
                <a:lnTo>
                  <a:pt x="1219" y="705"/>
                </a:lnTo>
                <a:lnTo>
                  <a:pt x="1221" y="708"/>
                </a:lnTo>
                <a:lnTo>
                  <a:pt x="1224" y="708"/>
                </a:lnTo>
                <a:lnTo>
                  <a:pt x="1230" y="709"/>
                </a:lnTo>
                <a:lnTo>
                  <a:pt x="1237" y="715"/>
                </a:lnTo>
                <a:lnTo>
                  <a:pt x="1241" y="716"/>
                </a:lnTo>
                <a:lnTo>
                  <a:pt x="1242" y="718"/>
                </a:lnTo>
                <a:lnTo>
                  <a:pt x="1245" y="718"/>
                </a:lnTo>
                <a:lnTo>
                  <a:pt x="1246" y="719"/>
                </a:lnTo>
                <a:lnTo>
                  <a:pt x="1250" y="720"/>
                </a:lnTo>
                <a:lnTo>
                  <a:pt x="1257" y="720"/>
                </a:lnTo>
                <a:lnTo>
                  <a:pt x="1261" y="721"/>
                </a:lnTo>
                <a:lnTo>
                  <a:pt x="1263" y="729"/>
                </a:lnTo>
                <a:lnTo>
                  <a:pt x="1264" y="729"/>
                </a:lnTo>
                <a:lnTo>
                  <a:pt x="1271" y="732"/>
                </a:lnTo>
                <a:lnTo>
                  <a:pt x="1272" y="736"/>
                </a:lnTo>
                <a:lnTo>
                  <a:pt x="1273" y="739"/>
                </a:lnTo>
                <a:lnTo>
                  <a:pt x="1279" y="746"/>
                </a:lnTo>
                <a:lnTo>
                  <a:pt x="1278" y="747"/>
                </a:lnTo>
                <a:lnTo>
                  <a:pt x="1280" y="750"/>
                </a:lnTo>
                <a:lnTo>
                  <a:pt x="1279" y="751"/>
                </a:lnTo>
                <a:lnTo>
                  <a:pt x="1282" y="761"/>
                </a:lnTo>
                <a:lnTo>
                  <a:pt x="1284" y="767"/>
                </a:lnTo>
                <a:lnTo>
                  <a:pt x="1288" y="769"/>
                </a:lnTo>
                <a:lnTo>
                  <a:pt x="1289" y="772"/>
                </a:lnTo>
                <a:lnTo>
                  <a:pt x="1294" y="769"/>
                </a:lnTo>
                <a:lnTo>
                  <a:pt x="1298" y="766"/>
                </a:lnTo>
                <a:lnTo>
                  <a:pt x="1300" y="767"/>
                </a:lnTo>
                <a:lnTo>
                  <a:pt x="1303" y="766"/>
                </a:lnTo>
                <a:lnTo>
                  <a:pt x="1304" y="769"/>
                </a:lnTo>
                <a:lnTo>
                  <a:pt x="1309" y="768"/>
                </a:lnTo>
                <a:lnTo>
                  <a:pt x="1314" y="768"/>
                </a:lnTo>
                <a:lnTo>
                  <a:pt x="1317" y="767"/>
                </a:lnTo>
                <a:lnTo>
                  <a:pt x="1321" y="763"/>
                </a:lnTo>
                <a:lnTo>
                  <a:pt x="1322" y="766"/>
                </a:lnTo>
                <a:lnTo>
                  <a:pt x="1327" y="768"/>
                </a:lnTo>
                <a:lnTo>
                  <a:pt x="1332" y="769"/>
                </a:lnTo>
                <a:lnTo>
                  <a:pt x="1333" y="768"/>
                </a:lnTo>
                <a:lnTo>
                  <a:pt x="1333" y="769"/>
                </a:lnTo>
                <a:lnTo>
                  <a:pt x="1336" y="772"/>
                </a:lnTo>
                <a:lnTo>
                  <a:pt x="1340" y="775"/>
                </a:lnTo>
                <a:lnTo>
                  <a:pt x="1342" y="775"/>
                </a:lnTo>
                <a:lnTo>
                  <a:pt x="1346" y="778"/>
                </a:lnTo>
                <a:lnTo>
                  <a:pt x="1348" y="779"/>
                </a:lnTo>
                <a:lnTo>
                  <a:pt x="1351" y="780"/>
                </a:lnTo>
                <a:lnTo>
                  <a:pt x="1354" y="780"/>
                </a:lnTo>
                <a:lnTo>
                  <a:pt x="1357" y="779"/>
                </a:lnTo>
                <a:lnTo>
                  <a:pt x="1362" y="782"/>
                </a:lnTo>
                <a:lnTo>
                  <a:pt x="1362" y="784"/>
                </a:lnTo>
                <a:lnTo>
                  <a:pt x="1363" y="784"/>
                </a:lnTo>
                <a:lnTo>
                  <a:pt x="1365" y="783"/>
                </a:lnTo>
                <a:lnTo>
                  <a:pt x="1367" y="783"/>
                </a:lnTo>
                <a:lnTo>
                  <a:pt x="1368" y="784"/>
                </a:lnTo>
                <a:lnTo>
                  <a:pt x="1369" y="783"/>
                </a:lnTo>
                <a:lnTo>
                  <a:pt x="1370" y="784"/>
                </a:lnTo>
                <a:lnTo>
                  <a:pt x="1378" y="780"/>
                </a:lnTo>
                <a:lnTo>
                  <a:pt x="1383" y="785"/>
                </a:lnTo>
                <a:lnTo>
                  <a:pt x="1386" y="788"/>
                </a:lnTo>
                <a:lnTo>
                  <a:pt x="1390" y="790"/>
                </a:lnTo>
                <a:lnTo>
                  <a:pt x="1392" y="793"/>
                </a:lnTo>
                <a:lnTo>
                  <a:pt x="1397" y="795"/>
                </a:lnTo>
                <a:lnTo>
                  <a:pt x="1399" y="798"/>
                </a:lnTo>
                <a:lnTo>
                  <a:pt x="1401" y="796"/>
                </a:lnTo>
                <a:lnTo>
                  <a:pt x="1401" y="799"/>
                </a:lnTo>
                <a:lnTo>
                  <a:pt x="1403" y="804"/>
                </a:lnTo>
                <a:lnTo>
                  <a:pt x="1407" y="807"/>
                </a:lnTo>
                <a:lnTo>
                  <a:pt x="1410" y="810"/>
                </a:lnTo>
                <a:lnTo>
                  <a:pt x="1415" y="811"/>
                </a:lnTo>
                <a:lnTo>
                  <a:pt x="1421" y="811"/>
                </a:lnTo>
                <a:lnTo>
                  <a:pt x="1422" y="812"/>
                </a:lnTo>
                <a:lnTo>
                  <a:pt x="1428" y="815"/>
                </a:lnTo>
                <a:lnTo>
                  <a:pt x="1432" y="817"/>
                </a:lnTo>
                <a:lnTo>
                  <a:pt x="1435" y="820"/>
                </a:lnTo>
                <a:lnTo>
                  <a:pt x="1438" y="823"/>
                </a:lnTo>
                <a:lnTo>
                  <a:pt x="1440" y="826"/>
                </a:lnTo>
                <a:lnTo>
                  <a:pt x="1443" y="830"/>
                </a:lnTo>
                <a:lnTo>
                  <a:pt x="1447" y="836"/>
                </a:lnTo>
                <a:lnTo>
                  <a:pt x="1449" y="837"/>
                </a:lnTo>
                <a:lnTo>
                  <a:pt x="1450" y="838"/>
                </a:lnTo>
                <a:lnTo>
                  <a:pt x="1454" y="841"/>
                </a:lnTo>
                <a:lnTo>
                  <a:pt x="1458" y="843"/>
                </a:lnTo>
                <a:lnTo>
                  <a:pt x="1458" y="844"/>
                </a:lnTo>
                <a:lnTo>
                  <a:pt x="1460" y="846"/>
                </a:lnTo>
                <a:lnTo>
                  <a:pt x="1470" y="849"/>
                </a:lnTo>
                <a:lnTo>
                  <a:pt x="1475" y="852"/>
                </a:lnTo>
                <a:lnTo>
                  <a:pt x="1479" y="854"/>
                </a:lnTo>
                <a:lnTo>
                  <a:pt x="1480" y="857"/>
                </a:lnTo>
                <a:lnTo>
                  <a:pt x="1482" y="859"/>
                </a:lnTo>
                <a:lnTo>
                  <a:pt x="1485" y="863"/>
                </a:lnTo>
                <a:lnTo>
                  <a:pt x="1486" y="864"/>
                </a:lnTo>
                <a:lnTo>
                  <a:pt x="1491" y="867"/>
                </a:lnTo>
                <a:lnTo>
                  <a:pt x="1493" y="869"/>
                </a:lnTo>
                <a:lnTo>
                  <a:pt x="1495" y="871"/>
                </a:lnTo>
                <a:lnTo>
                  <a:pt x="1502" y="874"/>
                </a:lnTo>
                <a:lnTo>
                  <a:pt x="1504" y="876"/>
                </a:lnTo>
                <a:lnTo>
                  <a:pt x="1506" y="876"/>
                </a:lnTo>
                <a:lnTo>
                  <a:pt x="1511" y="875"/>
                </a:lnTo>
                <a:lnTo>
                  <a:pt x="1514" y="875"/>
                </a:lnTo>
                <a:lnTo>
                  <a:pt x="1517" y="875"/>
                </a:lnTo>
                <a:lnTo>
                  <a:pt x="1519" y="875"/>
                </a:lnTo>
                <a:lnTo>
                  <a:pt x="1524" y="876"/>
                </a:lnTo>
                <a:lnTo>
                  <a:pt x="1528" y="875"/>
                </a:lnTo>
                <a:lnTo>
                  <a:pt x="1527" y="873"/>
                </a:lnTo>
                <a:lnTo>
                  <a:pt x="1527" y="869"/>
                </a:lnTo>
                <a:lnTo>
                  <a:pt x="1531" y="863"/>
                </a:lnTo>
                <a:lnTo>
                  <a:pt x="1535" y="860"/>
                </a:lnTo>
                <a:lnTo>
                  <a:pt x="1540" y="857"/>
                </a:lnTo>
                <a:lnTo>
                  <a:pt x="1547" y="854"/>
                </a:lnTo>
                <a:lnTo>
                  <a:pt x="1549" y="855"/>
                </a:lnTo>
                <a:lnTo>
                  <a:pt x="1552" y="854"/>
                </a:lnTo>
                <a:lnTo>
                  <a:pt x="1560" y="853"/>
                </a:lnTo>
                <a:lnTo>
                  <a:pt x="1561" y="849"/>
                </a:lnTo>
                <a:lnTo>
                  <a:pt x="1567" y="842"/>
                </a:lnTo>
                <a:lnTo>
                  <a:pt x="1572" y="838"/>
                </a:lnTo>
                <a:lnTo>
                  <a:pt x="1575" y="836"/>
                </a:lnTo>
                <a:lnTo>
                  <a:pt x="1576" y="835"/>
                </a:lnTo>
                <a:lnTo>
                  <a:pt x="1577" y="832"/>
                </a:lnTo>
                <a:lnTo>
                  <a:pt x="1579" y="830"/>
                </a:lnTo>
                <a:lnTo>
                  <a:pt x="1582" y="828"/>
                </a:lnTo>
                <a:lnTo>
                  <a:pt x="1583" y="827"/>
                </a:lnTo>
                <a:lnTo>
                  <a:pt x="1587" y="826"/>
                </a:lnTo>
                <a:lnTo>
                  <a:pt x="1588" y="828"/>
                </a:lnTo>
                <a:lnTo>
                  <a:pt x="1592" y="832"/>
                </a:lnTo>
                <a:lnTo>
                  <a:pt x="1595" y="835"/>
                </a:lnTo>
                <a:lnTo>
                  <a:pt x="1598" y="836"/>
                </a:lnTo>
                <a:lnTo>
                  <a:pt x="1599" y="838"/>
                </a:lnTo>
                <a:lnTo>
                  <a:pt x="1602" y="842"/>
                </a:lnTo>
                <a:lnTo>
                  <a:pt x="1600" y="847"/>
                </a:lnTo>
                <a:lnTo>
                  <a:pt x="1602" y="851"/>
                </a:lnTo>
                <a:lnTo>
                  <a:pt x="1603" y="855"/>
                </a:lnTo>
                <a:lnTo>
                  <a:pt x="1607" y="858"/>
                </a:lnTo>
                <a:lnTo>
                  <a:pt x="1609" y="858"/>
                </a:lnTo>
                <a:lnTo>
                  <a:pt x="1615" y="859"/>
                </a:lnTo>
                <a:lnTo>
                  <a:pt x="1616" y="862"/>
                </a:lnTo>
                <a:lnTo>
                  <a:pt x="1620" y="859"/>
                </a:lnTo>
                <a:lnTo>
                  <a:pt x="1621" y="860"/>
                </a:lnTo>
                <a:lnTo>
                  <a:pt x="1623" y="862"/>
                </a:lnTo>
                <a:lnTo>
                  <a:pt x="1627" y="863"/>
                </a:lnTo>
                <a:lnTo>
                  <a:pt x="1639" y="868"/>
                </a:lnTo>
                <a:lnTo>
                  <a:pt x="1642" y="874"/>
                </a:lnTo>
                <a:lnTo>
                  <a:pt x="1643" y="875"/>
                </a:lnTo>
                <a:lnTo>
                  <a:pt x="1647" y="879"/>
                </a:lnTo>
                <a:lnTo>
                  <a:pt x="1650" y="886"/>
                </a:lnTo>
                <a:lnTo>
                  <a:pt x="1657" y="883"/>
                </a:lnTo>
                <a:lnTo>
                  <a:pt x="1657" y="884"/>
                </a:lnTo>
                <a:lnTo>
                  <a:pt x="1661" y="879"/>
                </a:lnTo>
                <a:lnTo>
                  <a:pt x="1662" y="879"/>
                </a:lnTo>
                <a:lnTo>
                  <a:pt x="1662" y="878"/>
                </a:lnTo>
                <a:lnTo>
                  <a:pt x="1663" y="878"/>
                </a:lnTo>
                <a:lnTo>
                  <a:pt x="1664" y="876"/>
                </a:lnTo>
                <a:lnTo>
                  <a:pt x="1667" y="876"/>
                </a:lnTo>
                <a:lnTo>
                  <a:pt x="1668" y="876"/>
                </a:lnTo>
                <a:lnTo>
                  <a:pt x="1669" y="876"/>
                </a:lnTo>
                <a:lnTo>
                  <a:pt x="1670" y="875"/>
                </a:lnTo>
                <a:lnTo>
                  <a:pt x="1672" y="874"/>
                </a:lnTo>
                <a:lnTo>
                  <a:pt x="1674" y="870"/>
                </a:lnTo>
                <a:lnTo>
                  <a:pt x="1678" y="867"/>
                </a:lnTo>
                <a:lnTo>
                  <a:pt x="1679" y="867"/>
                </a:lnTo>
                <a:lnTo>
                  <a:pt x="1679" y="864"/>
                </a:lnTo>
                <a:lnTo>
                  <a:pt x="1680" y="863"/>
                </a:lnTo>
                <a:lnTo>
                  <a:pt x="1683" y="862"/>
                </a:lnTo>
                <a:lnTo>
                  <a:pt x="1684" y="860"/>
                </a:lnTo>
                <a:lnTo>
                  <a:pt x="1686" y="862"/>
                </a:lnTo>
                <a:lnTo>
                  <a:pt x="1689" y="860"/>
                </a:lnTo>
                <a:lnTo>
                  <a:pt x="1693" y="863"/>
                </a:lnTo>
                <a:lnTo>
                  <a:pt x="1693" y="864"/>
                </a:lnTo>
                <a:lnTo>
                  <a:pt x="1694" y="865"/>
                </a:lnTo>
                <a:lnTo>
                  <a:pt x="1696" y="874"/>
                </a:lnTo>
                <a:lnTo>
                  <a:pt x="1696" y="875"/>
                </a:lnTo>
                <a:lnTo>
                  <a:pt x="1695" y="876"/>
                </a:lnTo>
                <a:lnTo>
                  <a:pt x="1694" y="879"/>
                </a:lnTo>
                <a:lnTo>
                  <a:pt x="1694" y="881"/>
                </a:lnTo>
                <a:lnTo>
                  <a:pt x="1695" y="883"/>
                </a:lnTo>
                <a:lnTo>
                  <a:pt x="1696" y="883"/>
                </a:lnTo>
                <a:lnTo>
                  <a:pt x="1696" y="884"/>
                </a:lnTo>
                <a:lnTo>
                  <a:pt x="1698" y="885"/>
                </a:lnTo>
                <a:lnTo>
                  <a:pt x="1698" y="889"/>
                </a:lnTo>
                <a:lnTo>
                  <a:pt x="1699" y="890"/>
                </a:lnTo>
                <a:lnTo>
                  <a:pt x="1698" y="891"/>
                </a:lnTo>
                <a:lnTo>
                  <a:pt x="1701" y="897"/>
                </a:lnTo>
                <a:lnTo>
                  <a:pt x="1704" y="899"/>
                </a:lnTo>
                <a:lnTo>
                  <a:pt x="1705" y="901"/>
                </a:lnTo>
                <a:lnTo>
                  <a:pt x="1705" y="903"/>
                </a:lnTo>
                <a:lnTo>
                  <a:pt x="1709" y="908"/>
                </a:lnTo>
                <a:lnTo>
                  <a:pt x="1711" y="913"/>
                </a:lnTo>
                <a:lnTo>
                  <a:pt x="1715" y="918"/>
                </a:lnTo>
                <a:lnTo>
                  <a:pt x="1718" y="924"/>
                </a:lnTo>
                <a:lnTo>
                  <a:pt x="1718" y="927"/>
                </a:lnTo>
                <a:lnTo>
                  <a:pt x="1718" y="933"/>
                </a:lnTo>
                <a:lnTo>
                  <a:pt x="1718" y="935"/>
                </a:lnTo>
                <a:lnTo>
                  <a:pt x="1718" y="937"/>
                </a:lnTo>
                <a:lnTo>
                  <a:pt x="1717" y="938"/>
                </a:lnTo>
                <a:lnTo>
                  <a:pt x="1718" y="939"/>
                </a:lnTo>
                <a:lnTo>
                  <a:pt x="1718" y="940"/>
                </a:lnTo>
                <a:lnTo>
                  <a:pt x="1723" y="942"/>
                </a:lnTo>
                <a:lnTo>
                  <a:pt x="1732" y="944"/>
                </a:lnTo>
                <a:lnTo>
                  <a:pt x="1734" y="944"/>
                </a:lnTo>
                <a:lnTo>
                  <a:pt x="1739" y="943"/>
                </a:lnTo>
                <a:lnTo>
                  <a:pt x="1744" y="940"/>
                </a:lnTo>
                <a:lnTo>
                  <a:pt x="1746" y="939"/>
                </a:lnTo>
                <a:lnTo>
                  <a:pt x="1747" y="939"/>
                </a:lnTo>
                <a:lnTo>
                  <a:pt x="1748" y="938"/>
                </a:lnTo>
                <a:lnTo>
                  <a:pt x="1748" y="939"/>
                </a:lnTo>
                <a:lnTo>
                  <a:pt x="1752" y="942"/>
                </a:lnTo>
                <a:lnTo>
                  <a:pt x="1754" y="947"/>
                </a:lnTo>
                <a:lnTo>
                  <a:pt x="1762" y="951"/>
                </a:lnTo>
                <a:lnTo>
                  <a:pt x="1764" y="959"/>
                </a:lnTo>
                <a:lnTo>
                  <a:pt x="1764" y="960"/>
                </a:lnTo>
                <a:lnTo>
                  <a:pt x="1765" y="964"/>
                </a:lnTo>
                <a:lnTo>
                  <a:pt x="1768" y="965"/>
                </a:lnTo>
                <a:lnTo>
                  <a:pt x="1766" y="966"/>
                </a:lnTo>
                <a:lnTo>
                  <a:pt x="1768" y="975"/>
                </a:lnTo>
                <a:lnTo>
                  <a:pt x="1768" y="980"/>
                </a:lnTo>
                <a:lnTo>
                  <a:pt x="1768" y="985"/>
                </a:lnTo>
                <a:lnTo>
                  <a:pt x="1770" y="985"/>
                </a:lnTo>
                <a:lnTo>
                  <a:pt x="1780" y="991"/>
                </a:lnTo>
                <a:lnTo>
                  <a:pt x="1781" y="990"/>
                </a:lnTo>
                <a:lnTo>
                  <a:pt x="1782" y="991"/>
                </a:lnTo>
                <a:lnTo>
                  <a:pt x="1785" y="995"/>
                </a:lnTo>
                <a:lnTo>
                  <a:pt x="1787" y="995"/>
                </a:lnTo>
                <a:lnTo>
                  <a:pt x="1789" y="996"/>
                </a:lnTo>
                <a:lnTo>
                  <a:pt x="1792" y="996"/>
                </a:lnTo>
                <a:lnTo>
                  <a:pt x="1796" y="1000"/>
                </a:lnTo>
                <a:lnTo>
                  <a:pt x="1798" y="1001"/>
                </a:lnTo>
                <a:lnTo>
                  <a:pt x="1805" y="1006"/>
                </a:lnTo>
                <a:lnTo>
                  <a:pt x="1806" y="1006"/>
                </a:lnTo>
                <a:lnTo>
                  <a:pt x="1807" y="1004"/>
                </a:lnTo>
                <a:lnTo>
                  <a:pt x="1808" y="1006"/>
                </a:lnTo>
                <a:lnTo>
                  <a:pt x="1808" y="1008"/>
                </a:lnTo>
                <a:lnTo>
                  <a:pt x="1811" y="1012"/>
                </a:lnTo>
                <a:lnTo>
                  <a:pt x="1811" y="1016"/>
                </a:lnTo>
                <a:lnTo>
                  <a:pt x="1811" y="1017"/>
                </a:lnTo>
                <a:lnTo>
                  <a:pt x="1811" y="1018"/>
                </a:lnTo>
                <a:lnTo>
                  <a:pt x="1814" y="1022"/>
                </a:lnTo>
                <a:lnTo>
                  <a:pt x="1816" y="1023"/>
                </a:lnTo>
                <a:lnTo>
                  <a:pt x="1817" y="1029"/>
                </a:lnTo>
                <a:lnTo>
                  <a:pt x="1819" y="1032"/>
                </a:lnTo>
                <a:lnTo>
                  <a:pt x="1826" y="1033"/>
                </a:lnTo>
                <a:lnTo>
                  <a:pt x="1828" y="1034"/>
                </a:lnTo>
                <a:lnTo>
                  <a:pt x="1829" y="1041"/>
                </a:lnTo>
                <a:lnTo>
                  <a:pt x="1832" y="1043"/>
                </a:lnTo>
                <a:lnTo>
                  <a:pt x="1838" y="1044"/>
                </a:lnTo>
                <a:lnTo>
                  <a:pt x="1845" y="1041"/>
                </a:lnTo>
                <a:lnTo>
                  <a:pt x="1848" y="1040"/>
                </a:lnTo>
                <a:lnTo>
                  <a:pt x="1850" y="1039"/>
                </a:lnTo>
                <a:lnTo>
                  <a:pt x="1853" y="1038"/>
                </a:lnTo>
                <a:lnTo>
                  <a:pt x="1855" y="1038"/>
                </a:lnTo>
                <a:lnTo>
                  <a:pt x="1856" y="1039"/>
                </a:lnTo>
                <a:lnTo>
                  <a:pt x="1858" y="1040"/>
                </a:lnTo>
                <a:lnTo>
                  <a:pt x="1859" y="1041"/>
                </a:lnTo>
                <a:lnTo>
                  <a:pt x="1860" y="1041"/>
                </a:lnTo>
                <a:lnTo>
                  <a:pt x="1864" y="1041"/>
                </a:lnTo>
                <a:lnTo>
                  <a:pt x="1869" y="1041"/>
                </a:lnTo>
                <a:lnTo>
                  <a:pt x="1871" y="1040"/>
                </a:lnTo>
                <a:lnTo>
                  <a:pt x="1872" y="1040"/>
                </a:lnTo>
                <a:lnTo>
                  <a:pt x="1872" y="1038"/>
                </a:lnTo>
                <a:lnTo>
                  <a:pt x="1871" y="1036"/>
                </a:lnTo>
                <a:lnTo>
                  <a:pt x="1874" y="1036"/>
                </a:lnTo>
                <a:lnTo>
                  <a:pt x="1875" y="1033"/>
                </a:lnTo>
                <a:lnTo>
                  <a:pt x="1878" y="1028"/>
                </a:lnTo>
                <a:lnTo>
                  <a:pt x="1881" y="1028"/>
                </a:lnTo>
                <a:lnTo>
                  <a:pt x="1882" y="1027"/>
                </a:lnTo>
                <a:lnTo>
                  <a:pt x="1882" y="1025"/>
                </a:lnTo>
                <a:lnTo>
                  <a:pt x="1883" y="1025"/>
                </a:lnTo>
                <a:lnTo>
                  <a:pt x="1882" y="1023"/>
                </a:lnTo>
                <a:lnTo>
                  <a:pt x="1883" y="1022"/>
                </a:lnTo>
                <a:lnTo>
                  <a:pt x="1883" y="1023"/>
                </a:lnTo>
                <a:lnTo>
                  <a:pt x="1885" y="1023"/>
                </a:lnTo>
                <a:lnTo>
                  <a:pt x="1886" y="1023"/>
                </a:lnTo>
                <a:lnTo>
                  <a:pt x="1887" y="1023"/>
                </a:lnTo>
                <a:lnTo>
                  <a:pt x="1887" y="1022"/>
                </a:lnTo>
                <a:lnTo>
                  <a:pt x="1887" y="1018"/>
                </a:lnTo>
                <a:lnTo>
                  <a:pt x="1888" y="1016"/>
                </a:lnTo>
                <a:lnTo>
                  <a:pt x="1888" y="1014"/>
                </a:lnTo>
                <a:lnTo>
                  <a:pt x="1890" y="1011"/>
                </a:lnTo>
                <a:lnTo>
                  <a:pt x="1890" y="1007"/>
                </a:lnTo>
                <a:lnTo>
                  <a:pt x="1888" y="1007"/>
                </a:lnTo>
                <a:lnTo>
                  <a:pt x="1896" y="1003"/>
                </a:lnTo>
                <a:lnTo>
                  <a:pt x="1896" y="1002"/>
                </a:lnTo>
                <a:lnTo>
                  <a:pt x="1894" y="1000"/>
                </a:lnTo>
                <a:lnTo>
                  <a:pt x="1896" y="998"/>
                </a:lnTo>
                <a:lnTo>
                  <a:pt x="1897" y="1000"/>
                </a:lnTo>
                <a:lnTo>
                  <a:pt x="1898" y="1000"/>
                </a:lnTo>
                <a:lnTo>
                  <a:pt x="1901" y="1002"/>
                </a:lnTo>
                <a:lnTo>
                  <a:pt x="1902" y="1003"/>
                </a:lnTo>
                <a:lnTo>
                  <a:pt x="1902" y="1004"/>
                </a:lnTo>
                <a:lnTo>
                  <a:pt x="1909" y="1008"/>
                </a:lnTo>
                <a:lnTo>
                  <a:pt x="1914" y="1009"/>
                </a:lnTo>
                <a:lnTo>
                  <a:pt x="1915" y="1009"/>
                </a:lnTo>
                <a:lnTo>
                  <a:pt x="1918" y="1009"/>
                </a:lnTo>
                <a:lnTo>
                  <a:pt x="1923" y="1011"/>
                </a:lnTo>
                <a:lnTo>
                  <a:pt x="1928" y="1017"/>
                </a:lnTo>
                <a:lnTo>
                  <a:pt x="1931" y="1019"/>
                </a:lnTo>
                <a:lnTo>
                  <a:pt x="1930" y="1023"/>
                </a:lnTo>
                <a:lnTo>
                  <a:pt x="1931" y="1028"/>
                </a:lnTo>
                <a:lnTo>
                  <a:pt x="1931" y="1030"/>
                </a:lnTo>
                <a:lnTo>
                  <a:pt x="1931" y="1032"/>
                </a:lnTo>
                <a:lnTo>
                  <a:pt x="1930" y="1033"/>
                </a:lnTo>
                <a:lnTo>
                  <a:pt x="1931" y="1035"/>
                </a:lnTo>
                <a:lnTo>
                  <a:pt x="1930" y="1038"/>
                </a:lnTo>
                <a:lnTo>
                  <a:pt x="1933" y="1040"/>
                </a:lnTo>
                <a:lnTo>
                  <a:pt x="1935" y="1046"/>
                </a:lnTo>
                <a:lnTo>
                  <a:pt x="1936" y="1048"/>
                </a:lnTo>
                <a:lnTo>
                  <a:pt x="1938" y="1050"/>
                </a:lnTo>
                <a:lnTo>
                  <a:pt x="1939" y="1052"/>
                </a:lnTo>
                <a:lnTo>
                  <a:pt x="1940" y="1059"/>
                </a:lnTo>
                <a:lnTo>
                  <a:pt x="1940" y="1061"/>
                </a:lnTo>
                <a:lnTo>
                  <a:pt x="1941" y="1064"/>
                </a:lnTo>
                <a:lnTo>
                  <a:pt x="1941" y="1065"/>
                </a:lnTo>
                <a:lnTo>
                  <a:pt x="1946" y="1067"/>
                </a:lnTo>
                <a:lnTo>
                  <a:pt x="1947" y="1070"/>
                </a:lnTo>
                <a:lnTo>
                  <a:pt x="1949" y="1071"/>
                </a:lnTo>
                <a:lnTo>
                  <a:pt x="1949" y="1072"/>
                </a:lnTo>
                <a:lnTo>
                  <a:pt x="1950" y="1073"/>
                </a:lnTo>
                <a:lnTo>
                  <a:pt x="1952" y="1078"/>
                </a:lnTo>
                <a:lnTo>
                  <a:pt x="1951" y="1080"/>
                </a:lnTo>
                <a:lnTo>
                  <a:pt x="1952" y="1082"/>
                </a:lnTo>
                <a:lnTo>
                  <a:pt x="1952" y="1083"/>
                </a:lnTo>
                <a:lnTo>
                  <a:pt x="1955" y="1086"/>
                </a:lnTo>
                <a:lnTo>
                  <a:pt x="1956" y="1092"/>
                </a:lnTo>
                <a:lnTo>
                  <a:pt x="1956" y="1094"/>
                </a:lnTo>
                <a:lnTo>
                  <a:pt x="1961" y="1098"/>
                </a:lnTo>
                <a:lnTo>
                  <a:pt x="1962" y="1099"/>
                </a:lnTo>
                <a:lnTo>
                  <a:pt x="1965" y="1100"/>
                </a:lnTo>
                <a:lnTo>
                  <a:pt x="1967" y="1103"/>
                </a:lnTo>
                <a:lnTo>
                  <a:pt x="1968" y="1104"/>
                </a:lnTo>
                <a:lnTo>
                  <a:pt x="1971" y="1108"/>
                </a:lnTo>
                <a:lnTo>
                  <a:pt x="1972" y="1108"/>
                </a:lnTo>
                <a:lnTo>
                  <a:pt x="1973" y="1108"/>
                </a:lnTo>
                <a:lnTo>
                  <a:pt x="1979" y="1110"/>
                </a:lnTo>
                <a:lnTo>
                  <a:pt x="1982" y="1109"/>
                </a:lnTo>
                <a:lnTo>
                  <a:pt x="1984" y="1110"/>
                </a:lnTo>
                <a:lnTo>
                  <a:pt x="1988" y="1109"/>
                </a:lnTo>
                <a:lnTo>
                  <a:pt x="1990" y="1109"/>
                </a:lnTo>
                <a:lnTo>
                  <a:pt x="1992" y="1110"/>
                </a:lnTo>
                <a:lnTo>
                  <a:pt x="1994" y="1114"/>
                </a:lnTo>
                <a:lnTo>
                  <a:pt x="2001" y="1120"/>
                </a:lnTo>
                <a:lnTo>
                  <a:pt x="2001" y="1121"/>
                </a:lnTo>
                <a:lnTo>
                  <a:pt x="2003" y="1123"/>
                </a:lnTo>
                <a:lnTo>
                  <a:pt x="2001" y="1124"/>
                </a:lnTo>
                <a:lnTo>
                  <a:pt x="2003" y="1125"/>
                </a:lnTo>
                <a:lnTo>
                  <a:pt x="2004" y="1130"/>
                </a:lnTo>
                <a:lnTo>
                  <a:pt x="2008" y="1137"/>
                </a:lnTo>
                <a:lnTo>
                  <a:pt x="2008" y="1139"/>
                </a:lnTo>
                <a:lnTo>
                  <a:pt x="2009" y="1139"/>
                </a:lnTo>
                <a:lnTo>
                  <a:pt x="2010" y="1140"/>
                </a:lnTo>
                <a:lnTo>
                  <a:pt x="2013" y="1142"/>
                </a:lnTo>
                <a:lnTo>
                  <a:pt x="2014" y="1145"/>
                </a:lnTo>
                <a:lnTo>
                  <a:pt x="2015" y="1147"/>
                </a:lnTo>
                <a:lnTo>
                  <a:pt x="2016" y="1151"/>
                </a:lnTo>
                <a:lnTo>
                  <a:pt x="2030" y="1150"/>
                </a:lnTo>
                <a:lnTo>
                  <a:pt x="2033" y="1150"/>
                </a:lnTo>
                <a:lnTo>
                  <a:pt x="2041" y="1151"/>
                </a:lnTo>
                <a:lnTo>
                  <a:pt x="2043" y="1151"/>
                </a:lnTo>
                <a:lnTo>
                  <a:pt x="2046" y="1152"/>
                </a:lnTo>
                <a:lnTo>
                  <a:pt x="2048" y="1152"/>
                </a:lnTo>
                <a:lnTo>
                  <a:pt x="2049" y="1151"/>
                </a:lnTo>
                <a:lnTo>
                  <a:pt x="2052" y="1151"/>
                </a:lnTo>
                <a:lnTo>
                  <a:pt x="2057" y="1151"/>
                </a:lnTo>
                <a:lnTo>
                  <a:pt x="2061" y="1153"/>
                </a:lnTo>
                <a:lnTo>
                  <a:pt x="2065" y="1161"/>
                </a:lnTo>
                <a:lnTo>
                  <a:pt x="2065" y="1163"/>
                </a:lnTo>
                <a:lnTo>
                  <a:pt x="2067" y="1164"/>
                </a:lnTo>
                <a:lnTo>
                  <a:pt x="2072" y="1168"/>
                </a:lnTo>
                <a:lnTo>
                  <a:pt x="2077" y="1169"/>
                </a:lnTo>
                <a:lnTo>
                  <a:pt x="2080" y="1172"/>
                </a:lnTo>
                <a:lnTo>
                  <a:pt x="2083" y="1173"/>
                </a:lnTo>
                <a:lnTo>
                  <a:pt x="2084" y="1173"/>
                </a:lnTo>
                <a:lnTo>
                  <a:pt x="2085" y="1177"/>
                </a:lnTo>
                <a:lnTo>
                  <a:pt x="2088" y="1182"/>
                </a:lnTo>
                <a:lnTo>
                  <a:pt x="2091" y="1184"/>
                </a:lnTo>
                <a:lnTo>
                  <a:pt x="2093" y="1187"/>
                </a:lnTo>
                <a:lnTo>
                  <a:pt x="2095" y="1188"/>
                </a:lnTo>
                <a:lnTo>
                  <a:pt x="2096" y="1188"/>
                </a:lnTo>
                <a:lnTo>
                  <a:pt x="2100" y="1188"/>
                </a:lnTo>
                <a:lnTo>
                  <a:pt x="2101" y="1188"/>
                </a:lnTo>
                <a:lnTo>
                  <a:pt x="2102" y="1188"/>
                </a:lnTo>
                <a:lnTo>
                  <a:pt x="2106" y="1185"/>
                </a:lnTo>
                <a:lnTo>
                  <a:pt x="2107" y="1184"/>
                </a:lnTo>
                <a:lnTo>
                  <a:pt x="2109" y="1183"/>
                </a:lnTo>
                <a:lnTo>
                  <a:pt x="2111" y="1180"/>
                </a:lnTo>
                <a:lnTo>
                  <a:pt x="2115" y="1179"/>
                </a:lnTo>
                <a:lnTo>
                  <a:pt x="2115" y="1178"/>
                </a:lnTo>
                <a:lnTo>
                  <a:pt x="2116" y="1178"/>
                </a:lnTo>
                <a:lnTo>
                  <a:pt x="2116" y="1177"/>
                </a:lnTo>
                <a:lnTo>
                  <a:pt x="2116" y="1174"/>
                </a:lnTo>
                <a:lnTo>
                  <a:pt x="2118" y="1174"/>
                </a:lnTo>
                <a:lnTo>
                  <a:pt x="2118" y="1168"/>
                </a:lnTo>
                <a:lnTo>
                  <a:pt x="2120" y="1167"/>
                </a:lnTo>
                <a:lnTo>
                  <a:pt x="2121" y="1164"/>
                </a:lnTo>
                <a:lnTo>
                  <a:pt x="2122" y="1163"/>
                </a:lnTo>
                <a:lnTo>
                  <a:pt x="2122" y="1162"/>
                </a:lnTo>
                <a:lnTo>
                  <a:pt x="2123" y="1161"/>
                </a:lnTo>
                <a:lnTo>
                  <a:pt x="2125" y="1162"/>
                </a:lnTo>
                <a:lnTo>
                  <a:pt x="2127" y="1161"/>
                </a:lnTo>
                <a:lnTo>
                  <a:pt x="2128" y="1161"/>
                </a:lnTo>
                <a:lnTo>
                  <a:pt x="2133" y="1160"/>
                </a:lnTo>
                <a:lnTo>
                  <a:pt x="2137" y="1160"/>
                </a:lnTo>
                <a:lnTo>
                  <a:pt x="2139" y="1161"/>
                </a:lnTo>
                <a:lnTo>
                  <a:pt x="2145" y="1158"/>
                </a:lnTo>
                <a:lnTo>
                  <a:pt x="2147" y="1158"/>
                </a:lnTo>
                <a:lnTo>
                  <a:pt x="2148" y="1160"/>
                </a:lnTo>
                <a:lnTo>
                  <a:pt x="2150" y="1161"/>
                </a:lnTo>
                <a:lnTo>
                  <a:pt x="2153" y="1166"/>
                </a:lnTo>
                <a:lnTo>
                  <a:pt x="2154" y="1166"/>
                </a:lnTo>
                <a:lnTo>
                  <a:pt x="2155" y="1166"/>
                </a:lnTo>
                <a:lnTo>
                  <a:pt x="2157" y="1166"/>
                </a:lnTo>
                <a:lnTo>
                  <a:pt x="2159" y="1163"/>
                </a:lnTo>
                <a:lnTo>
                  <a:pt x="2160" y="1163"/>
                </a:lnTo>
                <a:lnTo>
                  <a:pt x="2161" y="1163"/>
                </a:lnTo>
                <a:lnTo>
                  <a:pt x="2164" y="1163"/>
                </a:lnTo>
                <a:lnTo>
                  <a:pt x="2169" y="1161"/>
                </a:lnTo>
                <a:lnTo>
                  <a:pt x="2176" y="1161"/>
                </a:lnTo>
                <a:lnTo>
                  <a:pt x="2179" y="1158"/>
                </a:lnTo>
                <a:lnTo>
                  <a:pt x="2181" y="1157"/>
                </a:lnTo>
                <a:lnTo>
                  <a:pt x="2187" y="1152"/>
                </a:lnTo>
                <a:lnTo>
                  <a:pt x="2197" y="1158"/>
                </a:lnTo>
                <a:lnTo>
                  <a:pt x="2200" y="1158"/>
                </a:lnTo>
                <a:lnTo>
                  <a:pt x="2208" y="1163"/>
                </a:lnTo>
                <a:lnTo>
                  <a:pt x="2209" y="1162"/>
                </a:lnTo>
                <a:lnTo>
                  <a:pt x="2212" y="1158"/>
                </a:lnTo>
                <a:lnTo>
                  <a:pt x="2213" y="1152"/>
                </a:lnTo>
                <a:lnTo>
                  <a:pt x="2214" y="1146"/>
                </a:lnTo>
                <a:lnTo>
                  <a:pt x="2214" y="1142"/>
                </a:lnTo>
                <a:lnTo>
                  <a:pt x="2217" y="1142"/>
                </a:lnTo>
                <a:lnTo>
                  <a:pt x="2221" y="1145"/>
                </a:lnTo>
                <a:lnTo>
                  <a:pt x="2223" y="1147"/>
                </a:lnTo>
                <a:lnTo>
                  <a:pt x="2225" y="1148"/>
                </a:lnTo>
                <a:lnTo>
                  <a:pt x="2227" y="1150"/>
                </a:lnTo>
                <a:lnTo>
                  <a:pt x="2228" y="1152"/>
                </a:lnTo>
                <a:lnTo>
                  <a:pt x="2229" y="1153"/>
                </a:lnTo>
                <a:lnTo>
                  <a:pt x="2232" y="1155"/>
                </a:lnTo>
                <a:lnTo>
                  <a:pt x="2237" y="1157"/>
                </a:lnTo>
                <a:lnTo>
                  <a:pt x="2238" y="1157"/>
                </a:lnTo>
                <a:lnTo>
                  <a:pt x="2239" y="1158"/>
                </a:lnTo>
                <a:lnTo>
                  <a:pt x="2240" y="1160"/>
                </a:lnTo>
                <a:lnTo>
                  <a:pt x="2243" y="1162"/>
                </a:lnTo>
                <a:lnTo>
                  <a:pt x="2244" y="1164"/>
                </a:lnTo>
                <a:lnTo>
                  <a:pt x="2245" y="1166"/>
                </a:lnTo>
                <a:lnTo>
                  <a:pt x="2248" y="1164"/>
                </a:lnTo>
                <a:lnTo>
                  <a:pt x="2249" y="1166"/>
                </a:lnTo>
                <a:lnTo>
                  <a:pt x="2251" y="1166"/>
                </a:lnTo>
                <a:lnTo>
                  <a:pt x="2257" y="1167"/>
                </a:lnTo>
                <a:lnTo>
                  <a:pt x="2265" y="1167"/>
                </a:lnTo>
                <a:lnTo>
                  <a:pt x="2266" y="1166"/>
                </a:lnTo>
                <a:lnTo>
                  <a:pt x="2266" y="1164"/>
                </a:lnTo>
                <a:lnTo>
                  <a:pt x="2267" y="1163"/>
                </a:lnTo>
                <a:lnTo>
                  <a:pt x="2270" y="1163"/>
                </a:lnTo>
                <a:lnTo>
                  <a:pt x="2272" y="1161"/>
                </a:lnTo>
                <a:lnTo>
                  <a:pt x="2273" y="1162"/>
                </a:lnTo>
                <a:lnTo>
                  <a:pt x="2275" y="1161"/>
                </a:lnTo>
                <a:lnTo>
                  <a:pt x="2277" y="1161"/>
                </a:lnTo>
                <a:lnTo>
                  <a:pt x="2281" y="1158"/>
                </a:lnTo>
                <a:lnTo>
                  <a:pt x="2282" y="1157"/>
                </a:lnTo>
                <a:lnTo>
                  <a:pt x="2282" y="1156"/>
                </a:lnTo>
                <a:lnTo>
                  <a:pt x="2284" y="1157"/>
                </a:lnTo>
                <a:lnTo>
                  <a:pt x="2286" y="1156"/>
                </a:lnTo>
                <a:lnTo>
                  <a:pt x="2288" y="1156"/>
                </a:lnTo>
                <a:lnTo>
                  <a:pt x="2291" y="1155"/>
                </a:lnTo>
                <a:lnTo>
                  <a:pt x="2292" y="1155"/>
                </a:lnTo>
                <a:lnTo>
                  <a:pt x="2293" y="1155"/>
                </a:lnTo>
                <a:lnTo>
                  <a:pt x="2296" y="1155"/>
                </a:lnTo>
                <a:lnTo>
                  <a:pt x="2297" y="1156"/>
                </a:lnTo>
                <a:lnTo>
                  <a:pt x="2299" y="1156"/>
                </a:lnTo>
                <a:lnTo>
                  <a:pt x="2299" y="1157"/>
                </a:lnTo>
                <a:lnTo>
                  <a:pt x="2302" y="1157"/>
                </a:lnTo>
                <a:lnTo>
                  <a:pt x="2304" y="1158"/>
                </a:lnTo>
                <a:lnTo>
                  <a:pt x="2308" y="1160"/>
                </a:lnTo>
                <a:lnTo>
                  <a:pt x="2310" y="1158"/>
                </a:lnTo>
                <a:lnTo>
                  <a:pt x="2314" y="1155"/>
                </a:lnTo>
                <a:lnTo>
                  <a:pt x="2318" y="1152"/>
                </a:lnTo>
                <a:lnTo>
                  <a:pt x="2318" y="1151"/>
                </a:lnTo>
                <a:lnTo>
                  <a:pt x="2320" y="1152"/>
                </a:lnTo>
                <a:lnTo>
                  <a:pt x="2323" y="1152"/>
                </a:lnTo>
                <a:lnTo>
                  <a:pt x="2329" y="1151"/>
                </a:lnTo>
                <a:lnTo>
                  <a:pt x="2332" y="1150"/>
                </a:lnTo>
                <a:lnTo>
                  <a:pt x="2334" y="1150"/>
                </a:lnTo>
                <a:lnTo>
                  <a:pt x="2336" y="1147"/>
                </a:lnTo>
                <a:lnTo>
                  <a:pt x="2339" y="1148"/>
                </a:lnTo>
                <a:lnTo>
                  <a:pt x="2342" y="1148"/>
                </a:lnTo>
                <a:lnTo>
                  <a:pt x="2344" y="1146"/>
                </a:lnTo>
                <a:lnTo>
                  <a:pt x="2346" y="1144"/>
                </a:lnTo>
                <a:lnTo>
                  <a:pt x="2350" y="1145"/>
                </a:lnTo>
                <a:lnTo>
                  <a:pt x="2355" y="1147"/>
                </a:lnTo>
                <a:lnTo>
                  <a:pt x="2357" y="1147"/>
                </a:lnTo>
                <a:lnTo>
                  <a:pt x="2360" y="1148"/>
                </a:lnTo>
                <a:lnTo>
                  <a:pt x="2361" y="1150"/>
                </a:lnTo>
                <a:lnTo>
                  <a:pt x="2362" y="1155"/>
                </a:lnTo>
                <a:lnTo>
                  <a:pt x="2364" y="1158"/>
                </a:lnTo>
                <a:lnTo>
                  <a:pt x="2364" y="1160"/>
                </a:lnTo>
                <a:lnTo>
                  <a:pt x="2363" y="1161"/>
                </a:lnTo>
                <a:lnTo>
                  <a:pt x="2363" y="1162"/>
                </a:lnTo>
                <a:lnTo>
                  <a:pt x="2364" y="1164"/>
                </a:lnTo>
                <a:lnTo>
                  <a:pt x="2364" y="1166"/>
                </a:lnTo>
                <a:lnTo>
                  <a:pt x="2366" y="1167"/>
                </a:lnTo>
                <a:lnTo>
                  <a:pt x="2366" y="1168"/>
                </a:lnTo>
                <a:lnTo>
                  <a:pt x="2367" y="1169"/>
                </a:lnTo>
                <a:lnTo>
                  <a:pt x="2366" y="1172"/>
                </a:lnTo>
                <a:lnTo>
                  <a:pt x="2369" y="1177"/>
                </a:lnTo>
                <a:lnTo>
                  <a:pt x="2369" y="1179"/>
                </a:lnTo>
                <a:lnTo>
                  <a:pt x="2369" y="1180"/>
                </a:lnTo>
                <a:lnTo>
                  <a:pt x="2369" y="1183"/>
                </a:lnTo>
                <a:lnTo>
                  <a:pt x="2368" y="1184"/>
                </a:lnTo>
                <a:lnTo>
                  <a:pt x="2368" y="1187"/>
                </a:lnTo>
                <a:lnTo>
                  <a:pt x="2369" y="1187"/>
                </a:lnTo>
                <a:lnTo>
                  <a:pt x="2369" y="1188"/>
                </a:lnTo>
                <a:lnTo>
                  <a:pt x="2371" y="1189"/>
                </a:lnTo>
                <a:lnTo>
                  <a:pt x="2369" y="1192"/>
                </a:lnTo>
                <a:lnTo>
                  <a:pt x="2369" y="1193"/>
                </a:lnTo>
                <a:lnTo>
                  <a:pt x="2369" y="1194"/>
                </a:lnTo>
                <a:lnTo>
                  <a:pt x="2368" y="1194"/>
                </a:lnTo>
                <a:lnTo>
                  <a:pt x="2368" y="1196"/>
                </a:lnTo>
                <a:lnTo>
                  <a:pt x="2366" y="1198"/>
                </a:lnTo>
                <a:lnTo>
                  <a:pt x="2368" y="1199"/>
                </a:lnTo>
                <a:lnTo>
                  <a:pt x="2369" y="1199"/>
                </a:lnTo>
                <a:lnTo>
                  <a:pt x="2371" y="1199"/>
                </a:lnTo>
                <a:lnTo>
                  <a:pt x="2376" y="1205"/>
                </a:lnTo>
                <a:lnTo>
                  <a:pt x="2377" y="1210"/>
                </a:lnTo>
                <a:lnTo>
                  <a:pt x="2378" y="1211"/>
                </a:lnTo>
                <a:lnTo>
                  <a:pt x="2377" y="1211"/>
                </a:lnTo>
                <a:lnTo>
                  <a:pt x="2378" y="1215"/>
                </a:lnTo>
                <a:lnTo>
                  <a:pt x="2383" y="1224"/>
                </a:lnTo>
                <a:lnTo>
                  <a:pt x="2384" y="1224"/>
                </a:lnTo>
                <a:lnTo>
                  <a:pt x="2385" y="1225"/>
                </a:lnTo>
                <a:lnTo>
                  <a:pt x="2385" y="1226"/>
                </a:lnTo>
                <a:lnTo>
                  <a:pt x="2387" y="1228"/>
                </a:lnTo>
                <a:lnTo>
                  <a:pt x="2388" y="1233"/>
                </a:lnTo>
                <a:lnTo>
                  <a:pt x="2392" y="1237"/>
                </a:lnTo>
                <a:lnTo>
                  <a:pt x="2390" y="1240"/>
                </a:lnTo>
                <a:lnTo>
                  <a:pt x="2392" y="1242"/>
                </a:lnTo>
                <a:lnTo>
                  <a:pt x="2393" y="1245"/>
                </a:lnTo>
                <a:lnTo>
                  <a:pt x="2394" y="1252"/>
                </a:lnTo>
                <a:lnTo>
                  <a:pt x="2396" y="1258"/>
                </a:lnTo>
                <a:lnTo>
                  <a:pt x="2404" y="1259"/>
                </a:lnTo>
                <a:lnTo>
                  <a:pt x="2406" y="1263"/>
                </a:lnTo>
                <a:lnTo>
                  <a:pt x="2409" y="1269"/>
                </a:lnTo>
                <a:lnTo>
                  <a:pt x="2409" y="1270"/>
                </a:lnTo>
                <a:lnTo>
                  <a:pt x="2410" y="1274"/>
                </a:lnTo>
                <a:lnTo>
                  <a:pt x="2410" y="1278"/>
                </a:lnTo>
                <a:lnTo>
                  <a:pt x="2412" y="1283"/>
                </a:lnTo>
                <a:lnTo>
                  <a:pt x="2414" y="1283"/>
                </a:lnTo>
                <a:lnTo>
                  <a:pt x="2415" y="1286"/>
                </a:lnTo>
                <a:lnTo>
                  <a:pt x="2416" y="1290"/>
                </a:lnTo>
                <a:lnTo>
                  <a:pt x="2417" y="1293"/>
                </a:lnTo>
                <a:lnTo>
                  <a:pt x="2417" y="1294"/>
                </a:lnTo>
                <a:lnTo>
                  <a:pt x="2419" y="1296"/>
                </a:lnTo>
                <a:lnTo>
                  <a:pt x="2417" y="1299"/>
                </a:lnTo>
                <a:lnTo>
                  <a:pt x="2419" y="1300"/>
                </a:lnTo>
                <a:lnTo>
                  <a:pt x="2419" y="1309"/>
                </a:lnTo>
                <a:lnTo>
                  <a:pt x="2422" y="1313"/>
                </a:lnTo>
                <a:lnTo>
                  <a:pt x="2438" y="1311"/>
                </a:lnTo>
                <a:lnTo>
                  <a:pt x="2440" y="1310"/>
                </a:lnTo>
                <a:lnTo>
                  <a:pt x="2442" y="1309"/>
                </a:lnTo>
                <a:lnTo>
                  <a:pt x="2444" y="1307"/>
                </a:lnTo>
                <a:lnTo>
                  <a:pt x="2447" y="1306"/>
                </a:lnTo>
                <a:lnTo>
                  <a:pt x="2449" y="1304"/>
                </a:lnTo>
                <a:lnTo>
                  <a:pt x="2451" y="1304"/>
                </a:lnTo>
                <a:lnTo>
                  <a:pt x="2456" y="1304"/>
                </a:lnTo>
                <a:lnTo>
                  <a:pt x="2458" y="1304"/>
                </a:lnTo>
                <a:lnTo>
                  <a:pt x="2462" y="1307"/>
                </a:lnTo>
                <a:lnTo>
                  <a:pt x="2464" y="1307"/>
                </a:lnTo>
                <a:lnTo>
                  <a:pt x="2465" y="1309"/>
                </a:lnTo>
                <a:lnTo>
                  <a:pt x="2469" y="1307"/>
                </a:lnTo>
                <a:lnTo>
                  <a:pt x="2473" y="1304"/>
                </a:lnTo>
                <a:lnTo>
                  <a:pt x="2478" y="1302"/>
                </a:lnTo>
                <a:lnTo>
                  <a:pt x="2479" y="1301"/>
                </a:lnTo>
                <a:lnTo>
                  <a:pt x="2480" y="1301"/>
                </a:lnTo>
                <a:lnTo>
                  <a:pt x="2483" y="1297"/>
                </a:lnTo>
                <a:lnTo>
                  <a:pt x="2485" y="1295"/>
                </a:lnTo>
                <a:lnTo>
                  <a:pt x="2488" y="1295"/>
                </a:lnTo>
                <a:lnTo>
                  <a:pt x="2491" y="1294"/>
                </a:lnTo>
                <a:lnTo>
                  <a:pt x="2495" y="1291"/>
                </a:lnTo>
                <a:lnTo>
                  <a:pt x="2496" y="1290"/>
                </a:lnTo>
                <a:lnTo>
                  <a:pt x="2496" y="1288"/>
                </a:lnTo>
                <a:lnTo>
                  <a:pt x="2500" y="1284"/>
                </a:lnTo>
                <a:lnTo>
                  <a:pt x="2505" y="1283"/>
                </a:lnTo>
                <a:lnTo>
                  <a:pt x="2505" y="1281"/>
                </a:lnTo>
                <a:lnTo>
                  <a:pt x="2507" y="1280"/>
                </a:lnTo>
                <a:lnTo>
                  <a:pt x="2518" y="1274"/>
                </a:lnTo>
                <a:lnTo>
                  <a:pt x="2520" y="1273"/>
                </a:lnTo>
                <a:lnTo>
                  <a:pt x="2521" y="1273"/>
                </a:lnTo>
                <a:lnTo>
                  <a:pt x="2523" y="1272"/>
                </a:lnTo>
                <a:lnTo>
                  <a:pt x="2526" y="1268"/>
                </a:lnTo>
                <a:lnTo>
                  <a:pt x="2528" y="1268"/>
                </a:lnTo>
                <a:lnTo>
                  <a:pt x="2529" y="1269"/>
                </a:lnTo>
                <a:lnTo>
                  <a:pt x="2531" y="1269"/>
                </a:lnTo>
                <a:lnTo>
                  <a:pt x="2532" y="1267"/>
                </a:lnTo>
                <a:lnTo>
                  <a:pt x="2532" y="1265"/>
                </a:lnTo>
                <a:lnTo>
                  <a:pt x="2534" y="1264"/>
                </a:lnTo>
                <a:lnTo>
                  <a:pt x="2538" y="1262"/>
                </a:lnTo>
                <a:lnTo>
                  <a:pt x="2540" y="1261"/>
                </a:lnTo>
                <a:lnTo>
                  <a:pt x="2542" y="1261"/>
                </a:lnTo>
                <a:lnTo>
                  <a:pt x="2544" y="1261"/>
                </a:lnTo>
                <a:lnTo>
                  <a:pt x="2545" y="1261"/>
                </a:lnTo>
                <a:lnTo>
                  <a:pt x="2548" y="1257"/>
                </a:lnTo>
                <a:lnTo>
                  <a:pt x="2550" y="1254"/>
                </a:lnTo>
                <a:lnTo>
                  <a:pt x="2558" y="1258"/>
                </a:lnTo>
                <a:lnTo>
                  <a:pt x="2560" y="1257"/>
                </a:lnTo>
                <a:lnTo>
                  <a:pt x="2563" y="1256"/>
                </a:lnTo>
                <a:lnTo>
                  <a:pt x="2564" y="1253"/>
                </a:lnTo>
                <a:lnTo>
                  <a:pt x="2566" y="1252"/>
                </a:lnTo>
                <a:lnTo>
                  <a:pt x="2567" y="1252"/>
                </a:lnTo>
                <a:lnTo>
                  <a:pt x="2571" y="1256"/>
                </a:lnTo>
                <a:lnTo>
                  <a:pt x="2576" y="1258"/>
                </a:lnTo>
                <a:lnTo>
                  <a:pt x="2576" y="1259"/>
                </a:lnTo>
                <a:lnTo>
                  <a:pt x="2579" y="1261"/>
                </a:lnTo>
                <a:lnTo>
                  <a:pt x="2582" y="1262"/>
                </a:lnTo>
                <a:lnTo>
                  <a:pt x="2583" y="1263"/>
                </a:lnTo>
                <a:lnTo>
                  <a:pt x="2585" y="1265"/>
                </a:lnTo>
                <a:lnTo>
                  <a:pt x="2588" y="1268"/>
                </a:lnTo>
                <a:lnTo>
                  <a:pt x="2596" y="1274"/>
                </a:lnTo>
                <a:lnTo>
                  <a:pt x="2608" y="1283"/>
                </a:lnTo>
                <a:lnTo>
                  <a:pt x="2612" y="1284"/>
                </a:lnTo>
                <a:lnTo>
                  <a:pt x="2618" y="1289"/>
                </a:lnTo>
                <a:lnTo>
                  <a:pt x="2624" y="1290"/>
                </a:lnTo>
                <a:lnTo>
                  <a:pt x="2628" y="1289"/>
                </a:lnTo>
                <a:lnTo>
                  <a:pt x="2635" y="1280"/>
                </a:lnTo>
                <a:lnTo>
                  <a:pt x="2638" y="1280"/>
                </a:lnTo>
                <a:lnTo>
                  <a:pt x="2646" y="1280"/>
                </a:lnTo>
                <a:lnTo>
                  <a:pt x="2649" y="1283"/>
                </a:lnTo>
                <a:lnTo>
                  <a:pt x="2652" y="1284"/>
                </a:lnTo>
                <a:lnTo>
                  <a:pt x="2656" y="1284"/>
                </a:lnTo>
                <a:lnTo>
                  <a:pt x="2657" y="1283"/>
                </a:lnTo>
                <a:lnTo>
                  <a:pt x="2659" y="1284"/>
                </a:lnTo>
                <a:lnTo>
                  <a:pt x="2663" y="1288"/>
                </a:lnTo>
                <a:lnTo>
                  <a:pt x="2663" y="1295"/>
                </a:lnTo>
                <a:lnTo>
                  <a:pt x="2668" y="1300"/>
                </a:lnTo>
                <a:lnTo>
                  <a:pt x="2670" y="1300"/>
                </a:lnTo>
                <a:lnTo>
                  <a:pt x="2672" y="1304"/>
                </a:lnTo>
                <a:lnTo>
                  <a:pt x="2675" y="1306"/>
                </a:lnTo>
                <a:lnTo>
                  <a:pt x="2679" y="1306"/>
                </a:lnTo>
                <a:lnTo>
                  <a:pt x="2681" y="1306"/>
                </a:lnTo>
                <a:lnTo>
                  <a:pt x="2686" y="1310"/>
                </a:lnTo>
                <a:lnTo>
                  <a:pt x="2689" y="1316"/>
                </a:lnTo>
                <a:lnTo>
                  <a:pt x="2692" y="1318"/>
                </a:lnTo>
                <a:lnTo>
                  <a:pt x="2694" y="1320"/>
                </a:lnTo>
                <a:lnTo>
                  <a:pt x="2702" y="1321"/>
                </a:lnTo>
                <a:lnTo>
                  <a:pt x="2704" y="1321"/>
                </a:lnTo>
                <a:lnTo>
                  <a:pt x="2708" y="1320"/>
                </a:lnTo>
                <a:lnTo>
                  <a:pt x="2709" y="1318"/>
                </a:lnTo>
                <a:lnTo>
                  <a:pt x="2710" y="1317"/>
                </a:lnTo>
                <a:lnTo>
                  <a:pt x="2713" y="1315"/>
                </a:lnTo>
                <a:lnTo>
                  <a:pt x="2715" y="1316"/>
                </a:lnTo>
                <a:lnTo>
                  <a:pt x="2718" y="1318"/>
                </a:lnTo>
                <a:lnTo>
                  <a:pt x="2713" y="1326"/>
                </a:lnTo>
                <a:lnTo>
                  <a:pt x="2711" y="1327"/>
                </a:lnTo>
                <a:lnTo>
                  <a:pt x="2713" y="1329"/>
                </a:lnTo>
                <a:lnTo>
                  <a:pt x="2714" y="1334"/>
                </a:lnTo>
                <a:lnTo>
                  <a:pt x="2714" y="1336"/>
                </a:lnTo>
                <a:lnTo>
                  <a:pt x="2716" y="1336"/>
                </a:lnTo>
                <a:lnTo>
                  <a:pt x="2720" y="1336"/>
                </a:lnTo>
                <a:lnTo>
                  <a:pt x="2724" y="1338"/>
                </a:lnTo>
                <a:lnTo>
                  <a:pt x="2724" y="1343"/>
                </a:lnTo>
                <a:lnTo>
                  <a:pt x="2724" y="1345"/>
                </a:lnTo>
                <a:lnTo>
                  <a:pt x="2724" y="1348"/>
                </a:lnTo>
                <a:lnTo>
                  <a:pt x="2727" y="1352"/>
                </a:lnTo>
                <a:lnTo>
                  <a:pt x="2727" y="1353"/>
                </a:lnTo>
                <a:lnTo>
                  <a:pt x="2729" y="1363"/>
                </a:lnTo>
                <a:lnTo>
                  <a:pt x="2730" y="1366"/>
                </a:lnTo>
                <a:lnTo>
                  <a:pt x="2731" y="1368"/>
                </a:lnTo>
                <a:lnTo>
                  <a:pt x="2735" y="1369"/>
                </a:lnTo>
                <a:lnTo>
                  <a:pt x="2735" y="1371"/>
                </a:lnTo>
                <a:lnTo>
                  <a:pt x="2736" y="1374"/>
                </a:lnTo>
                <a:lnTo>
                  <a:pt x="2737" y="1374"/>
                </a:lnTo>
                <a:lnTo>
                  <a:pt x="2737" y="1377"/>
                </a:lnTo>
                <a:lnTo>
                  <a:pt x="2734" y="1381"/>
                </a:lnTo>
                <a:lnTo>
                  <a:pt x="2735" y="1381"/>
                </a:lnTo>
                <a:lnTo>
                  <a:pt x="2735" y="1385"/>
                </a:lnTo>
                <a:lnTo>
                  <a:pt x="2736" y="1387"/>
                </a:lnTo>
                <a:lnTo>
                  <a:pt x="2739" y="1389"/>
                </a:lnTo>
                <a:lnTo>
                  <a:pt x="2736" y="1396"/>
                </a:lnTo>
                <a:lnTo>
                  <a:pt x="2736" y="1400"/>
                </a:lnTo>
                <a:lnTo>
                  <a:pt x="2735" y="1402"/>
                </a:lnTo>
                <a:lnTo>
                  <a:pt x="2732" y="1402"/>
                </a:lnTo>
                <a:lnTo>
                  <a:pt x="2729" y="1406"/>
                </a:lnTo>
                <a:lnTo>
                  <a:pt x="2725" y="1406"/>
                </a:lnTo>
                <a:lnTo>
                  <a:pt x="2724" y="1407"/>
                </a:lnTo>
                <a:lnTo>
                  <a:pt x="2720" y="1411"/>
                </a:lnTo>
                <a:lnTo>
                  <a:pt x="2720" y="1412"/>
                </a:lnTo>
                <a:lnTo>
                  <a:pt x="2719" y="1413"/>
                </a:lnTo>
                <a:lnTo>
                  <a:pt x="2715" y="1414"/>
                </a:lnTo>
                <a:lnTo>
                  <a:pt x="2714" y="1416"/>
                </a:lnTo>
                <a:lnTo>
                  <a:pt x="2714" y="1418"/>
                </a:lnTo>
                <a:lnTo>
                  <a:pt x="2719" y="1423"/>
                </a:lnTo>
                <a:lnTo>
                  <a:pt x="2719" y="1424"/>
                </a:lnTo>
                <a:lnTo>
                  <a:pt x="2719" y="1427"/>
                </a:lnTo>
                <a:lnTo>
                  <a:pt x="2719" y="1430"/>
                </a:lnTo>
                <a:lnTo>
                  <a:pt x="2719" y="1433"/>
                </a:lnTo>
                <a:lnTo>
                  <a:pt x="2719" y="1435"/>
                </a:lnTo>
                <a:lnTo>
                  <a:pt x="2719" y="1440"/>
                </a:lnTo>
                <a:lnTo>
                  <a:pt x="2724" y="1445"/>
                </a:lnTo>
                <a:lnTo>
                  <a:pt x="2727" y="1449"/>
                </a:lnTo>
                <a:lnTo>
                  <a:pt x="2727" y="1450"/>
                </a:lnTo>
                <a:lnTo>
                  <a:pt x="2727" y="1453"/>
                </a:lnTo>
                <a:lnTo>
                  <a:pt x="2729" y="1456"/>
                </a:lnTo>
                <a:lnTo>
                  <a:pt x="2730" y="1459"/>
                </a:lnTo>
                <a:lnTo>
                  <a:pt x="2736" y="1462"/>
                </a:lnTo>
                <a:lnTo>
                  <a:pt x="2737" y="1464"/>
                </a:lnTo>
                <a:lnTo>
                  <a:pt x="2741" y="1466"/>
                </a:lnTo>
                <a:lnTo>
                  <a:pt x="2742" y="1473"/>
                </a:lnTo>
                <a:lnTo>
                  <a:pt x="2741" y="1482"/>
                </a:lnTo>
                <a:lnTo>
                  <a:pt x="2739" y="1485"/>
                </a:lnTo>
                <a:lnTo>
                  <a:pt x="2739" y="1488"/>
                </a:lnTo>
                <a:lnTo>
                  <a:pt x="2736" y="1489"/>
                </a:lnTo>
                <a:lnTo>
                  <a:pt x="2734" y="1496"/>
                </a:lnTo>
                <a:lnTo>
                  <a:pt x="2731" y="1498"/>
                </a:lnTo>
                <a:lnTo>
                  <a:pt x="2727" y="1501"/>
                </a:lnTo>
                <a:lnTo>
                  <a:pt x="2720" y="1504"/>
                </a:lnTo>
                <a:lnTo>
                  <a:pt x="2725" y="1513"/>
                </a:lnTo>
                <a:lnTo>
                  <a:pt x="2725" y="1515"/>
                </a:lnTo>
                <a:lnTo>
                  <a:pt x="2725" y="1517"/>
                </a:lnTo>
                <a:lnTo>
                  <a:pt x="2721" y="1522"/>
                </a:lnTo>
                <a:lnTo>
                  <a:pt x="2721" y="1523"/>
                </a:lnTo>
                <a:lnTo>
                  <a:pt x="2723" y="1525"/>
                </a:lnTo>
                <a:lnTo>
                  <a:pt x="2725" y="1528"/>
                </a:lnTo>
                <a:lnTo>
                  <a:pt x="2726" y="1530"/>
                </a:lnTo>
                <a:lnTo>
                  <a:pt x="2726" y="1531"/>
                </a:lnTo>
                <a:lnTo>
                  <a:pt x="2726" y="1534"/>
                </a:lnTo>
                <a:lnTo>
                  <a:pt x="2724" y="1538"/>
                </a:lnTo>
                <a:lnTo>
                  <a:pt x="2726" y="1540"/>
                </a:lnTo>
                <a:lnTo>
                  <a:pt x="2727" y="1546"/>
                </a:lnTo>
                <a:lnTo>
                  <a:pt x="2730" y="1551"/>
                </a:lnTo>
                <a:lnTo>
                  <a:pt x="2732" y="1555"/>
                </a:lnTo>
                <a:lnTo>
                  <a:pt x="2734" y="1558"/>
                </a:lnTo>
                <a:lnTo>
                  <a:pt x="2734" y="1561"/>
                </a:lnTo>
                <a:lnTo>
                  <a:pt x="2734" y="1562"/>
                </a:lnTo>
                <a:lnTo>
                  <a:pt x="2732" y="1565"/>
                </a:lnTo>
                <a:lnTo>
                  <a:pt x="2730" y="1567"/>
                </a:lnTo>
                <a:lnTo>
                  <a:pt x="2726" y="1570"/>
                </a:lnTo>
                <a:lnTo>
                  <a:pt x="2726" y="1573"/>
                </a:lnTo>
                <a:lnTo>
                  <a:pt x="2729" y="1578"/>
                </a:lnTo>
                <a:lnTo>
                  <a:pt x="2729" y="1581"/>
                </a:lnTo>
                <a:lnTo>
                  <a:pt x="2727" y="1584"/>
                </a:lnTo>
                <a:lnTo>
                  <a:pt x="2727" y="1586"/>
                </a:lnTo>
                <a:lnTo>
                  <a:pt x="2724" y="1588"/>
                </a:lnTo>
                <a:lnTo>
                  <a:pt x="2725" y="1597"/>
                </a:lnTo>
                <a:lnTo>
                  <a:pt x="2724" y="1602"/>
                </a:lnTo>
                <a:lnTo>
                  <a:pt x="2725" y="1604"/>
                </a:lnTo>
                <a:lnTo>
                  <a:pt x="2731" y="1610"/>
                </a:lnTo>
                <a:lnTo>
                  <a:pt x="2734" y="1615"/>
                </a:lnTo>
                <a:lnTo>
                  <a:pt x="2734" y="1621"/>
                </a:lnTo>
                <a:lnTo>
                  <a:pt x="2732" y="1621"/>
                </a:lnTo>
                <a:lnTo>
                  <a:pt x="2729" y="1624"/>
                </a:lnTo>
                <a:lnTo>
                  <a:pt x="2727" y="1627"/>
                </a:lnTo>
                <a:lnTo>
                  <a:pt x="2726" y="1629"/>
                </a:lnTo>
                <a:lnTo>
                  <a:pt x="2727" y="1632"/>
                </a:lnTo>
                <a:lnTo>
                  <a:pt x="2729" y="1638"/>
                </a:lnTo>
                <a:lnTo>
                  <a:pt x="2731" y="1641"/>
                </a:lnTo>
                <a:lnTo>
                  <a:pt x="2732" y="1645"/>
                </a:lnTo>
                <a:lnTo>
                  <a:pt x="2735" y="1650"/>
                </a:lnTo>
                <a:lnTo>
                  <a:pt x="2736" y="1656"/>
                </a:lnTo>
                <a:lnTo>
                  <a:pt x="2737" y="1658"/>
                </a:lnTo>
                <a:lnTo>
                  <a:pt x="2739" y="1664"/>
                </a:lnTo>
                <a:lnTo>
                  <a:pt x="2737" y="1668"/>
                </a:lnTo>
                <a:lnTo>
                  <a:pt x="2734" y="1673"/>
                </a:lnTo>
                <a:lnTo>
                  <a:pt x="2718" y="1683"/>
                </a:lnTo>
                <a:lnTo>
                  <a:pt x="2716" y="1684"/>
                </a:lnTo>
                <a:lnTo>
                  <a:pt x="2716" y="1685"/>
                </a:lnTo>
                <a:lnTo>
                  <a:pt x="2714" y="1688"/>
                </a:lnTo>
                <a:lnTo>
                  <a:pt x="2715" y="1688"/>
                </a:lnTo>
                <a:lnTo>
                  <a:pt x="2714" y="1690"/>
                </a:lnTo>
                <a:lnTo>
                  <a:pt x="2713" y="1694"/>
                </a:lnTo>
                <a:lnTo>
                  <a:pt x="2711" y="1696"/>
                </a:lnTo>
                <a:lnTo>
                  <a:pt x="2710" y="1700"/>
                </a:lnTo>
                <a:lnTo>
                  <a:pt x="2709" y="1701"/>
                </a:lnTo>
                <a:lnTo>
                  <a:pt x="2699" y="1712"/>
                </a:lnTo>
                <a:lnTo>
                  <a:pt x="2700" y="1715"/>
                </a:lnTo>
                <a:lnTo>
                  <a:pt x="2705" y="1718"/>
                </a:lnTo>
                <a:lnTo>
                  <a:pt x="2707" y="1723"/>
                </a:lnTo>
                <a:lnTo>
                  <a:pt x="2709" y="1723"/>
                </a:lnTo>
                <a:lnTo>
                  <a:pt x="2713" y="1733"/>
                </a:lnTo>
                <a:lnTo>
                  <a:pt x="2719" y="1744"/>
                </a:lnTo>
                <a:lnTo>
                  <a:pt x="2721" y="1746"/>
                </a:lnTo>
                <a:lnTo>
                  <a:pt x="2724" y="1747"/>
                </a:lnTo>
                <a:lnTo>
                  <a:pt x="2724" y="1748"/>
                </a:lnTo>
                <a:lnTo>
                  <a:pt x="2724" y="1750"/>
                </a:lnTo>
                <a:lnTo>
                  <a:pt x="2721" y="1769"/>
                </a:lnTo>
                <a:lnTo>
                  <a:pt x="2721" y="1773"/>
                </a:lnTo>
                <a:lnTo>
                  <a:pt x="2723" y="1783"/>
                </a:lnTo>
                <a:lnTo>
                  <a:pt x="2723" y="1789"/>
                </a:lnTo>
                <a:lnTo>
                  <a:pt x="2720" y="1791"/>
                </a:lnTo>
                <a:lnTo>
                  <a:pt x="2718" y="1794"/>
                </a:lnTo>
                <a:lnTo>
                  <a:pt x="2716" y="1796"/>
                </a:lnTo>
                <a:lnTo>
                  <a:pt x="2715" y="1797"/>
                </a:lnTo>
                <a:lnTo>
                  <a:pt x="2715" y="1799"/>
                </a:lnTo>
                <a:lnTo>
                  <a:pt x="2714" y="1802"/>
                </a:lnTo>
                <a:lnTo>
                  <a:pt x="2709" y="1805"/>
                </a:lnTo>
                <a:lnTo>
                  <a:pt x="2708" y="1806"/>
                </a:lnTo>
                <a:lnTo>
                  <a:pt x="2704" y="1808"/>
                </a:lnTo>
                <a:lnTo>
                  <a:pt x="2697" y="1815"/>
                </a:lnTo>
                <a:lnTo>
                  <a:pt x="2695" y="1816"/>
                </a:lnTo>
                <a:lnTo>
                  <a:pt x="2693" y="1821"/>
                </a:lnTo>
                <a:lnTo>
                  <a:pt x="2692" y="1822"/>
                </a:lnTo>
                <a:lnTo>
                  <a:pt x="2691" y="1827"/>
                </a:lnTo>
                <a:lnTo>
                  <a:pt x="2688" y="1824"/>
                </a:lnTo>
                <a:lnTo>
                  <a:pt x="2687" y="1827"/>
                </a:lnTo>
                <a:lnTo>
                  <a:pt x="2683" y="1831"/>
                </a:lnTo>
                <a:lnTo>
                  <a:pt x="2682" y="1834"/>
                </a:lnTo>
                <a:lnTo>
                  <a:pt x="2682" y="1837"/>
                </a:lnTo>
                <a:lnTo>
                  <a:pt x="2681" y="1835"/>
                </a:lnTo>
                <a:lnTo>
                  <a:pt x="2681" y="1837"/>
                </a:lnTo>
                <a:lnTo>
                  <a:pt x="2679" y="1842"/>
                </a:lnTo>
                <a:lnTo>
                  <a:pt x="2679" y="1845"/>
                </a:lnTo>
                <a:lnTo>
                  <a:pt x="2679" y="1844"/>
                </a:lnTo>
                <a:lnTo>
                  <a:pt x="2681" y="1848"/>
                </a:lnTo>
                <a:lnTo>
                  <a:pt x="2682" y="1849"/>
                </a:lnTo>
                <a:lnTo>
                  <a:pt x="2686" y="1850"/>
                </a:lnTo>
                <a:lnTo>
                  <a:pt x="2689" y="1854"/>
                </a:lnTo>
                <a:lnTo>
                  <a:pt x="2692" y="1854"/>
                </a:lnTo>
                <a:lnTo>
                  <a:pt x="2693" y="1854"/>
                </a:lnTo>
                <a:lnTo>
                  <a:pt x="2694" y="1856"/>
                </a:lnTo>
                <a:lnTo>
                  <a:pt x="2713" y="1867"/>
                </a:lnTo>
                <a:lnTo>
                  <a:pt x="2725" y="1874"/>
                </a:lnTo>
                <a:lnTo>
                  <a:pt x="2736" y="1892"/>
                </a:lnTo>
                <a:lnTo>
                  <a:pt x="2737" y="1893"/>
                </a:lnTo>
                <a:lnTo>
                  <a:pt x="2739" y="1896"/>
                </a:lnTo>
                <a:lnTo>
                  <a:pt x="2740" y="1897"/>
                </a:lnTo>
                <a:lnTo>
                  <a:pt x="2741" y="1901"/>
                </a:lnTo>
                <a:lnTo>
                  <a:pt x="2742" y="1904"/>
                </a:lnTo>
                <a:lnTo>
                  <a:pt x="2746" y="1909"/>
                </a:lnTo>
                <a:lnTo>
                  <a:pt x="2751" y="1912"/>
                </a:lnTo>
                <a:lnTo>
                  <a:pt x="2752" y="1914"/>
                </a:lnTo>
                <a:lnTo>
                  <a:pt x="2753" y="1917"/>
                </a:lnTo>
                <a:lnTo>
                  <a:pt x="2755" y="1919"/>
                </a:lnTo>
                <a:lnTo>
                  <a:pt x="2756" y="1920"/>
                </a:lnTo>
                <a:lnTo>
                  <a:pt x="2757" y="1922"/>
                </a:lnTo>
                <a:lnTo>
                  <a:pt x="2756" y="1920"/>
                </a:lnTo>
                <a:lnTo>
                  <a:pt x="2756" y="1922"/>
                </a:lnTo>
                <a:lnTo>
                  <a:pt x="2757" y="1923"/>
                </a:lnTo>
                <a:lnTo>
                  <a:pt x="2763" y="1927"/>
                </a:lnTo>
                <a:lnTo>
                  <a:pt x="2764" y="1934"/>
                </a:lnTo>
                <a:lnTo>
                  <a:pt x="2766" y="1936"/>
                </a:lnTo>
                <a:lnTo>
                  <a:pt x="2767" y="1939"/>
                </a:lnTo>
                <a:lnTo>
                  <a:pt x="2768" y="1941"/>
                </a:lnTo>
                <a:lnTo>
                  <a:pt x="2768" y="1946"/>
                </a:lnTo>
                <a:lnTo>
                  <a:pt x="2769" y="1949"/>
                </a:lnTo>
                <a:lnTo>
                  <a:pt x="2772" y="1954"/>
                </a:lnTo>
                <a:lnTo>
                  <a:pt x="2775" y="1961"/>
                </a:lnTo>
                <a:lnTo>
                  <a:pt x="2769" y="1963"/>
                </a:lnTo>
                <a:lnTo>
                  <a:pt x="2768" y="1965"/>
                </a:lnTo>
                <a:lnTo>
                  <a:pt x="2764" y="1966"/>
                </a:lnTo>
                <a:lnTo>
                  <a:pt x="2757" y="1970"/>
                </a:lnTo>
                <a:lnTo>
                  <a:pt x="2750" y="1970"/>
                </a:lnTo>
                <a:lnTo>
                  <a:pt x="2746" y="1976"/>
                </a:lnTo>
                <a:lnTo>
                  <a:pt x="2743" y="1978"/>
                </a:lnTo>
                <a:lnTo>
                  <a:pt x="2742" y="1984"/>
                </a:lnTo>
                <a:lnTo>
                  <a:pt x="2742" y="1986"/>
                </a:lnTo>
                <a:lnTo>
                  <a:pt x="2737" y="1987"/>
                </a:lnTo>
                <a:lnTo>
                  <a:pt x="2731" y="1991"/>
                </a:lnTo>
                <a:lnTo>
                  <a:pt x="2731" y="1992"/>
                </a:lnTo>
                <a:lnTo>
                  <a:pt x="2726" y="1991"/>
                </a:lnTo>
                <a:lnTo>
                  <a:pt x="2716" y="1989"/>
                </a:lnTo>
                <a:lnTo>
                  <a:pt x="2711" y="1988"/>
                </a:lnTo>
                <a:lnTo>
                  <a:pt x="2708" y="1989"/>
                </a:lnTo>
                <a:lnTo>
                  <a:pt x="2702" y="1992"/>
                </a:lnTo>
                <a:lnTo>
                  <a:pt x="2698" y="1993"/>
                </a:lnTo>
                <a:lnTo>
                  <a:pt x="2695" y="1995"/>
                </a:lnTo>
                <a:lnTo>
                  <a:pt x="2693" y="1997"/>
                </a:lnTo>
                <a:lnTo>
                  <a:pt x="2692" y="1997"/>
                </a:lnTo>
                <a:lnTo>
                  <a:pt x="2691" y="1998"/>
                </a:lnTo>
                <a:lnTo>
                  <a:pt x="2688" y="1999"/>
                </a:lnTo>
                <a:lnTo>
                  <a:pt x="2677" y="2007"/>
                </a:lnTo>
                <a:lnTo>
                  <a:pt x="2676" y="2013"/>
                </a:lnTo>
                <a:lnTo>
                  <a:pt x="2672" y="2023"/>
                </a:lnTo>
                <a:lnTo>
                  <a:pt x="2670" y="2030"/>
                </a:lnTo>
                <a:lnTo>
                  <a:pt x="2665" y="2036"/>
                </a:lnTo>
                <a:lnTo>
                  <a:pt x="2662" y="2036"/>
                </a:lnTo>
                <a:lnTo>
                  <a:pt x="2651" y="2036"/>
                </a:lnTo>
                <a:lnTo>
                  <a:pt x="2646" y="2039"/>
                </a:lnTo>
                <a:lnTo>
                  <a:pt x="2644" y="2040"/>
                </a:lnTo>
                <a:lnTo>
                  <a:pt x="2641" y="2042"/>
                </a:lnTo>
                <a:lnTo>
                  <a:pt x="2638" y="2047"/>
                </a:lnTo>
                <a:lnTo>
                  <a:pt x="2636" y="2047"/>
                </a:lnTo>
                <a:lnTo>
                  <a:pt x="2634" y="2048"/>
                </a:lnTo>
                <a:lnTo>
                  <a:pt x="2633" y="2050"/>
                </a:lnTo>
                <a:lnTo>
                  <a:pt x="2628" y="2058"/>
                </a:lnTo>
                <a:lnTo>
                  <a:pt x="2627" y="2063"/>
                </a:lnTo>
                <a:lnTo>
                  <a:pt x="2624" y="2069"/>
                </a:lnTo>
                <a:lnTo>
                  <a:pt x="2619" y="2073"/>
                </a:lnTo>
                <a:lnTo>
                  <a:pt x="2612" y="2080"/>
                </a:lnTo>
                <a:lnTo>
                  <a:pt x="2609" y="2083"/>
                </a:lnTo>
                <a:lnTo>
                  <a:pt x="2606" y="2089"/>
                </a:lnTo>
                <a:lnTo>
                  <a:pt x="2606" y="2092"/>
                </a:lnTo>
                <a:lnTo>
                  <a:pt x="2606" y="2094"/>
                </a:lnTo>
                <a:lnTo>
                  <a:pt x="2608" y="2100"/>
                </a:lnTo>
                <a:lnTo>
                  <a:pt x="2608" y="2104"/>
                </a:lnTo>
                <a:lnTo>
                  <a:pt x="2608" y="2105"/>
                </a:lnTo>
                <a:lnTo>
                  <a:pt x="2609" y="2109"/>
                </a:lnTo>
                <a:lnTo>
                  <a:pt x="2612" y="2115"/>
                </a:lnTo>
                <a:lnTo>
                  <a:pt x="2611" y="2117"/>
                </a:lnTo>
                <a:lnTo>
                  <a:pt x="2612" y="2119"/>
                </a:lnTo>
                <a:lnTo>
                  <a:pt x="2611" y="2124"/>
                </a:lnTo>
                <a:lnTo>
                  <a:pt x="2608" y="2131"/>
                </a:lnTo>
                <a:lnTo>
                  <a:pt x="2604" y="2136"/>
                </a:lnTo>
                <a:lnTo>
                  <a:pt x="2599" y="2140"/>
                </a:lnTo>
                <a:lnTo>
                  <a:pt x="2598" y="2140"/>
                </a:lnTo>
                <a:lnTo>
                  <a:pt x="2593" y="2146"/>
                </a:lnTo>
                <a:lnTo>
                  <a:pt x="2591" y="2146"/>
                </a:lnTo>
                <a:lnTo>
                  <a:pt x="2590" y="2146"/>
                </a:lnTo>
                <a:lnTo>
                  <a:pt x="2587" y="2146"/>
                </a:lnTo>
                <a:lnTo>
                  <a:pt x="2583" y="2146"/>
                </a:lnTo>
                <a:lnTo>
                  <a:pt x="2582" y="2146"/>
                </a:lnTo>
                <a:lnTo>
                  <a:pt x="2581" y="2148"/>
                </a:lnTo>
                <a:lnTo>
                  <a:pt x="2579" y="2153"/>
                </a:lnTo>
                <a:lnTo>
                  <a:pt x="2576" y="2156"/>
                </a:lnTo>
                <a:lnTo>
                  <a:pt x="2574" y="2158"/>
                </a:lnTo>
                <a:lnTo>
                  <a:pt x="2572" y="2159"/>
                </a:lnTo>
                <a:lnTo>
                  <a:pt x="2570" y="2162"/>
                </a:lnTo>
                <a:lnTo>
                  <a:pt x="2567" y="2164"/>
                </a:lnTo>
                <a:lnTo>
                  <a:pt x="2565" y="2165"/>
                </a:lnTo>
                <a:lnTo>
                  <a:pt x="2564" y="2168"/>
                </a:lnTo>
                <a:lnTo>
                  <a:pt x="2564" y="2169"/>
                </a:lnTo>
                <a:lnTo>
                  <a:pt x="2564" y="2173"/>
                </a:lnTo>
                <a:lnTo>
                  <a:pt x="2561" y="2180"/>
                </a:lnTo>
                <a:lnTo>
                  <a:pt x="2561" y="2186"/>
                </a:lnTo>
                <a:lnTo>
                  <a:pt x="2560" y="2191"/>
                </a:lnTo>
                <a:lnTo>
                  <a:pt x="2558" y="2199"/>
                </a:lnTo>
                <a:lnTo>
                  <a:pt x="2556" y="2216"/>
                </a:lnTo>
                <a:lnTo>
                  <a:pt x="2555" y="2221"/>
                </a:lnTo>
                <a:lnTo>
                  <a:pt x="2551" y="2228"/>
                </a:lnTo>
                <a:lnTo>
                  <a:pt x="2550" y="2231"/>
                </a:lnTo>
                <a:lnTo>
                  <a:pt x="2550" y="2243"/>
                </a:lnTo>
                <a:lnTo>
                  <a:pt x="2545" y="2249"/>
                </a:lnTo>
                <a:lnTo>
                  <a:pt x="2538" y="2259"/>
                </a:lnTo>
                <a:lnTo>
                  <a:pt x="2534" y="2264"/>
                </a:lnTo>
                <a:lnTo>
                  <a:pt x="2529" y="2274"/>
                </a:lnTo>
                <a:lnTo>
                  <a:pt x="2527" y="2277"/>
                </a:lnTo>
                <a:lnTo>
                  <a:pt x="2526" y="2280"/>
                </a:lnTo>
                <a:lnTo>
                  <a:pt x="2524" y="2282"/>
                </a:lnTo>
                <a:lnTo>
                  <a:pt x="2524" y="2287"/>
                </a:lnTo>
                <a:lnTo>
                  <a:pt x="2523" y="2291"/>
                </a:lnTo>
                <a:lnTo>
                  <a:pt x="2524" y="2297"/>
                </a:lnTo>
                <a:lnTo>
                  <a:pt x="2526" y="2298"/>
                </a:lnTo>
                <a:lnTo>
                  <a:pt x="2522" y="2305"/>
                </a:lnTo>
                <a:lnTo>
                  <a:pt x="2522" y="2309"/>
                </a:lnTo>
                <a:lnTo>
                  <a:pt x="2523" y="2309"/>
                </a:lnTo>
                <a:lnTo>
                  <a:pt x="2523" y="2311"/>
                </a:lnTo>
                <a:lnTo>
                  <a:pt x="2524" y="2313"/>
                </a:lnTo>
                <a:lnTo>
                  <a:pt x="2527" y="2318"/>
                </a:lnTo>
                <a:lnTo>
                  <a:pt x="2529" y="2329"/>
                </a:lnTo>
                <a:lnTo>
                  <a:pt x="2527" y="2329"/>
                </a:lnTo>
                <a:lnTo>
                  <a:pt x="2524" y="2329"/>
                </a:lnTo>
                <a:lnTo>
                  <a:pt x="2521" y="2328"/>
                </a:lnTo>
                <a:lnTo>
                  <a:pt x="2517" y="2328"/>
                </a:lnTo>
                <a:lnTo>
                  <a:pt x="2512" y="2327"/>
                </a:lnTo>
                <a:lnTo>
                  <a:pt x="2511" y="2321"/>
                </a:lnTo>
                <a:lnTo>
                  <a:pt x="2508" y="2314"/>
                </a:lnTo>
                <a:lnTo>
                  <a:pt x="2508" y="2312"/>
                </a:lnTo>
                <a:lnTo>
                  <a:pt x="2500" y="2311"/>
                </a:lnTo>
                <a:lnTo>
                  <a:pt x="2495" y="2314"/>
                </a:lnTo>
                <a:lnTo>
                  <a:pt x="2491" y="2317"/>
                </a:lnTo>
                <a:lnTo>
                  <a:pt x="2485" y="2311"/>
                </a:lnTo>
                <a:lnTo>
                  <a:pt x="2480" y="2308"/>
                </a:lnTo>
                <a:lnTo>
                  <a:pt x="2478" y="2308"/>
                </a:lnTo>
                <a:lnTo>
                  <a:pt x="2468" y="2309"/>
                </a:lnTo>
                <a:lnTo>
                  <a:pt x="2467" y="2309"/>
                </a:lnTo>
                <a:lnTo>
                  <a:pt x="2463" y="2307"/>
                </a:lnTo>
                <a:lnTo>
                  <a:pt x="2459" y="2307"/>
                </a:lnTo>
                <a:lnTo>
                  <a:pt x="2457" y="2306"/>
                </a:lnTo>
                <a:lnTo>
                  <a:pt x="2456" y="2306"/>
                </a:lnTo>
                <a:lnTo>
                  <a:pt x="2448" y="2307"/>
                </a:lnTo>
                <a:lnTo>
                  <a:pt x="2444" y="2307"/>
                </a:lnTo>
                <a:lnTo>
                  <a:pt x="2441" y="2306"/>
                </a:lnTo>
                <a:lnTo>
                  <a:pt x="2435" y="2301"/>
                </a:lnTo>
                <a:lnTo>
                  <a:pt x="2428" y="2300"/>
                </a:lnTo>
                <a:lnTo>
                  <a:pt x="2421" y="2295"/>
                </a:lnTo>
                <a:lnTo>
                  <a:pt x="2416" y="2293"/>
                </a:lnTo>
                <a:lnTo>
                  <a:pt x="2412" y="2292"/>
                </a:lnTo>
                <a:lnTo>
                  <a:pt x="2408" y="2289"/>
                </a:lnTo>
                <a:lnTo>
                  <a:pt x="2405" y="2286"/>
                </a:lnTo>
                <a:lnTo>
                  <a:pt x="2404" y="2285"/>
                </a:lnTo>
                <a:lnTo>
                  <a:pt x="2401" y="2285"/>
                </a:lnTo>
                <a:lnTo>
                  <a:pt x="2393" y="2285"/>
                </a:lnTo>
                <a:lnTo>
                  <a:pt x="2384" y="2284"/>
                </a:lnTo>
                <a:lnTo>
                  <a:pt x="2379" y="2284"/>
                </a:lnTo>
                <a:lnTo>
                  <a:pt x="2377" y="2282"/>
                </a:lnTo>
                <a:lnTo>
                  <a:pt x="2376" y="2284"/>
                </a:lnTo>
                <a:lnTo>
                  <a:pt x="2376" y="2285"/>
                </a:lnTo>
                <a:lnTo>
                  <a:pt x="2374" y="2285"/>
                </a:lnTo>
                <a:lnTo>
                  <a:pt x="2373" y="2286"/>
                </a:lnTo>
                <a:lnTo>
                  <a:pt x="2372" y="2289"/>
                </a:lnTo>
                <a:lnTo>
                  <a:pt x="2369" y="2291"/>
                </a:lnTo>
                <a:lnTo>
                  <a:pt x="2364" y="2292"/>
                </a:lnTo>
                <a:lnTo>
                  <a:pt x="2362" y="2292"/>
                </a:lnTo>
                <a:lnTo>
                  <a:pt x="2356" y="2292"/>
                </a:lnTo>
                <a:lnTo>
                  <a:pt x="2348" y="2290"/>
                </a:lnTo>
                <a:lnTo>
                  <a:pt x="2335" y="2289"/>
                </a:lnTo>
                <a:lnTo>
                  <a:pt x="2330" y="2287"/>
                </a:lnTo>
                <a:lnTo>
                  <a:pt x="2330" y="2291"/>
                </a:lnTo>
                <a:lnTo>
                  <a:pt x="2331" y="2292"/>
                </a:lnTo>
                <a:lnTo>
                  <a:pt x="2330" y="2298"/>
                </a:lnTo>
                <a:lnTo>
                  <a:pt x="2329" y="2303"/>
                </a:lnTo>
                <a:lnTo>
                  <a:pt x="2330" y="2306"/>
                </a:lnTo>
                <a:lnTo>
                  <a:pt x="2330" y="2308"/>
                </a:lnTo>
                <a:lnTo>
                  <a:pt x="2328" y="2311"/>
                </a:lnTo>
                <a:lnTo>
                  <a:pt x="2326" y="2313"/>
                </a:lnTo>
                <a:lnTo>
                  <a:pt x="2321" y="2316"/>
                </a:lnTo>
                <a:lnTo>
                  <a:pt x="2321" y="2318"/>
                </a:lnTo>
                <a:lnTo>
                  <a:pt x="2320" y="2321"/>
                </a:lnTo>
                <a:lnTo>
                  <a:pt x="2320" y="2322"/>
                </a:lnTo>
                <a:lnTo>
                  <a:pt x="2319" y="2322"/>
                </a:lnTo>
                <a:lnTo>
                  <a:pt x="2319" y="2325"/>
                </a:lnTo>
                <a:lnTo>
                  <a:pt x="2318" y="2327"/>
                </a:lnTo>
                <a:lnTo>
                  <a:pt x="2315" y="2328"/>
                </a:lnTo>
                <a:lnTo>
                  <a:pt x="2313" y="2330"/>
                </a:lnTo>
                <a:lnTo>
                  <a:pt x="2312" y="2330"/>
                </a:lnTo>
                <a:lnTo>
                  <a:pt x="2312" y="2332"/>
                </a:lnTo>
                <a:lnTo>
                  <a:pt x="2313" y="2333"/>
                </a:lnTo>
                <a:lnTo>
                  <a:pt x="2313" y="2334"/>
                </a:lnTo>
                <a:lnTo>
                  <a:pt x="2312" y="2337"/>
                </a:lnTo>
                <a:lnTo>
                  <a:pt x="2310" y="2337"/>
                </a:lnTo>
                <a:lnTo>
                  <a:pt x="2308" y="2338"/>
                </a:lnTo>
                <a:lnTo>
                  <a:pt x="2307" y="2339"/>
                </a:lnTo>
                <a:lnTo>
                  <a:pt x="2305" y="2340"/>
                </a:lnTo>
                <a:lnTo>
                  <a:pt x="2300" y="2338"/>
                </a:lnTo>
                <a:lnTo>
                  <a:pt x="2299" y="2339"/>
                </a:lnTo>
                <a:lnTo>
                  <a:pt x="2297" y="2339"/>
                </a:lnTo>
                <a:lnTo>
                  <a:pt x="2294" y="2340"/>
                </a:lnTo>
                <a:lnTo>
                  <a:pt x="2292" y="2340"/>
                </a:lnTo>
                <a:lnTo>
                  <a:pt x="2289" y="2339"/>
                </a:lnTo>
                <a:lnTo>
                  <a:pt x="2288" y="2337"/>
                </a:lnTo>
                <a:lnTo>
                  <a:pt x="2287" y="2335"/>
                </a:lnTo>
                <a:lnTo>
                  <a:pt x="2284" y="2334"/>
                </a:lnTo>
                <a:lnTo>
                  <a:pt x="2284" y="2333"/>
                </a:lnTo>
                <a:lnTo>
                  <a:pt x="2283" y="2329"/>
                </a:lnTo>
                <a:lnTo>
                  <a:pt x="2282" y="2327"/>
                </a:lnTo>
                <a:lnTo>
                  <a:pt x="2280" y="2323"/>
                </a:lnTo>
                <a:lnTo>
                  <a:pt x="2278" y="2322"/>
                </a:lnTo>
                <a:lnTo>
                  <a:pt x="2276" y="2321"/>
                </a:lnTo>
                <a:lnTo>
                  <a:pt x="2275" y="2321"/>
                </a:lnTo>
                <a:lnTo>
                  <a:pt x="2273" y="2323"/>
                </a:lnTo>
                <a:lnTo>
                  <a:pt x="2268" y="2323"/>
                </a:lnTo>
                <a:lnTo>
                  <a:pt x="2266" y="2322"/>
                </a:lnTo>
                <a:lnTo>
                  <a:pt x="2262" y="2319"/>
                </a:lnTo>
                <a:lnTo>
                  <a:pt x="2261" y="2319"/>
                </a:lnTo>
                <a:lnTo>
                  <a:pt x="2260" y="2319"/>
                </a:lnTo>
                <a:lnTo>
                  <a:pt x="2259" y="2322"/>
                </a:lnTo>
                <a:lnTo>
                  <a:pt x="2257" y="2322"/>
                </a:lnTo>
                <a:lnTo>
                  <a:pt x="2256" y="2322"/>
                </a:lnTo>
                <a:lnTo>
                  <a:pt x="2254" y="2323"/>
                </a:lnTo>
                <a:lnTo>
                  <a:pt x="2251" y="2328"/>
                </a:lnTo>
                <a:lnTo>
                  <a:pt x="2249" y="2332"/>
                </a:lnTo>
                <a:lnTo>
                  <a:pt x="2249" y="2334"/>
                </a:lnTo>
                <a:lnTo>
                  <a:pt x="2249" y="2338"/>
                </a:lnTo>
                <a:lnTo>
                  <a:pt x="2248" y="2339"/>
                </a:lnTo>
                <a:lnTo>
                  <a:pt x="2246" y="2340"/>
                </a:lnTo>
                <a:lnTo>
                  <a:pt x="2249" y="2343"/>
                </a:lnTo>
                <a:lnTo>
                  <a:pt x="2249" y="2344"/>
                </a:lnTo>
                <a:lnTo>
                  <a:pt x="2248" y="2344"/>
                </a:lnTo>
                <a:lnTo>
                  <a:pt x="2245" y="2344"/>
                </a:lnTo>
                <a:lnTo>
                  <a:pt x="2240" y="2344"/>
                </a:lnTo>
                <a:lnTo>
                  <a:pt x="2238" y="2345"/>
                </a:lnTo>
                <a:lnTo>
                  <a:pt x="2237" y="2346"/>
                </a:lnTo>
                <a:lnTo>
                  <a:pt x="2235" y="2345"/>
                </a:lnTo>
                <a:lnTo>
                  <a:pt x="2234" y="2341"/>
                </a:lnTo>
                <a:lnTo>
                  <a:pt x="2232" y="2340"/>
                </a:lnTo>
                <a:lnTo>
                  <a:pt x="2230" y="2340"/>
                </a:lnTo>
                <a:lnTo>
                  <a:pt x="2229" y="2339"/>
                </a:lnTo>
                <a:lnTo>
                  <a:pt x="2224" y="2340"/>
                </a:lnTo>
                <a:lnTo>
                  <a:pt x="2223" y="2340"/>
                </a:lnTo>
                <a:lnTo>
                  <a:pt x="2221" y="2338"/>
                </a:lnTo>
                <a:lnTo>
                  <a:pt x="2219" y="2337"/>
                </a:lnTo>
                <a:lnTo>
                  <a:pt x="2217" y="2338"/>
                </a:lnTo>
                <a:lnTo>
                  <a:pt x="2216" y="2337"/>
                </a:lnTo>
                <a:lnTo>
                  <a:pt x="2214" y="2335"/>
                </a:lnTo>
                <a:lnTo>
                  <a:pt x="2213" y="2335"/>
                </a:lnTo>
                <a:lnTo>
                  <a:pt x="2212" y="2335"/>
                </a:lnTo>
                <a:lnTo>
                  <a:pt x="2209" y="2338"/>
                </a:lnTo>
                <a:lnTo>
                  <a:pt x="2208" y="2337"/>
                </a:lnTo>
                <a:lnTo>
                  <a:pt x="2202" y="2345"/>
                </a:lnTo>
                <a:lnTo>
                  <a:pt x="2202" y="2354"/>
                </a:lnTo>
                <a:lnTo>
                  <a:pt x="2205" y="2357"/>
                </a:lnTo>
                <a:lnTo>
                  <a:pt x="2207" y="2360"/>
                </a:lnTo>
                <a:lnTo>
                  <a:pt x="2207" y="2365"/>
                </a:lnTo>
                <a:lnTo>
                  <a:pt x="2208" y="2370"/>
                </a:lnTo>
                <a:lnTo>
                  <a:pt x="2211" y="2372"/>
                </a:lnTo>
                <a:lnTo>
                  <a:pt x="2214" y="2376"/>
                </a:lnTo>
                <a:lnTo>
                  <a:pt x="2216" y="2381"/>
                </a:lnTo>
                <a:lnTo>
                  <a:pt x="2224" y="2392"/>
                </a:lnTo>
                <a:lnTo>
                  <a:pt x="2227" y="2392"/>
                </a:lnTo>
                <a:lnTo>
                  <a:pt x="2229" y="2394"/>
                </a:lnTo>
                <a:lnTo>
                  <a:pt x="2233" y="2398"/>
                </a:lnTo>
                <a:lnTo>
                  <a:pt x="2234" y="2403"/>
                </a:lnTo>
                <a:lnTo>
                  <a:pt x="2237" y="2413"/>
                </a:lnTo>
                <a:lnTo>
                  <a:pt x="2238" y="2417"/>
                </a:lnTo>
                <a:lnTo>
                  <a:pt x="2240" y="2419"/>
                </a:lnTo>
                <a:lnTo>
                  <a:pt x="2243" y="2421"/>
                </a:lnTo>
                <a:lnTo>
                  <a:pt x="2250" y="2425"/>
                </a:lnTo>
                <a:lnTo>
                  <a:pt x="2252" y="2429"/>
                </a:lnTo>
                <a:lnTo>
                  <a:pt x="2259" y="2434"/>
                </a:lnTo>
                <a:lnTo>
                  <a:pt x="2259" y="2435"/>
                </a:lnTo>
                <a:lnTo>
                  <a:pt x="2259" y="2447"/>
                </a:lnTo>
                <a:lnTo>
                  <a:pt x="2261" y="2452"/>
                </a:lnTo>
                <a:lnTo>
                  <a:pt x="2264" y="2457"/>
                </a:lnTo>
                <a:lnTo>
                  <a:pt x="2266" y="2460"/>
                </a:lnTo>
                <a:lnTo>
                  <a:pt x="2268" y="2460"/>
                </a:lnTo>
                <a:lnTo>
                  <a:pt x="2270" y="2463"/>
                </a:lnTo>
                <a:lnTo>
                  <a:pt x="2271" y="2465"/>
                </a:lnTo>
                <a:lnTo>
                  <a:pt x="2273" y="2466"/>
                </a:lnTo>
                <a:lnTo>
                  <a:pt x="2275" y="2467"/>
                </a:lnTo>
                <a:lnTo>
                  <a:pt x="2284" y="2466"/>
                </a:lnTo>
                <a:lnTo>
                  <a:pt x="2296" y="2476"/>
                </a:lnTo>
                <a:lnTo>
                  <a:pt x="2299" y="2478"/>
                </a:lnTo>
                <a:lnTo>
                  <a:pt x="2300" y="2478"/>
                </a:lnTo>
                <a:lnTo>
                  <a:pt x="2307" y="2479"/>
                </a:lnTo>
                <a:lnTo>
                  <a:pt x="2300" y="2493"/>
                </a:lnTo>
                <a:lnTo>
                  <a:pt x="2297" y="2490"/>
                </a:lnTo>
                <a:lnTo>
                  <a:pt x="2293" y="2488"/>
                </a:lnTo>
                <a:lnTo>
                  <a:pt x="2291" y="2487"/>
                </a:lnTo>
                <a:lnTo>
                  <a:pt x="2288" y="2485"/>
                </a:lnTo>
                <a:lnTo>
                  <a:pt x="2283" y="2485"/>
                </a:lnTo>
                <a:lnTo>
                  <a:pt x="2282" y="2487"/>
                </a:lnTo>
                <a:lnTo>
                  <a:pt x="2282" y="2493"/>
                </a:lnTo>
                <a:lnTo>
                  <a:pt x="2280" y="2498"/>
                </a:lnTo>
                <a:lnTo>
                  <a:pt x="2281" y="2508"/>
                </a:lnTo>
                <a:lnTo>
                  <a:pt x="2282" y="2515"/>
                </a:lnTo>
                <a:lnTo>
                  <a:pt x="2277" y="2520"/>
                </a:lnTo>
                <a:lnTo>
                  <a:pt x="2277" y="2537"/>
                </a:lnTo>
                <a:lnTo>
                  <a:pt x="2278" y="2542"/>
                </a:lnTo>
                <a:lnTo>
                  <a:pt x="2282" y="2545"/>
                </a:lnTo>
                <a:lnTo>
                  <a:pt x="2283" y="2551"/>
                </a:lnTo>
                <a:lnTo>
                  <a:pt x="2282" y="2553"/>
                </a:lnTo>
                <a:lnTo>
                  <a:pt x="2281" y="2557"/>
                </a:lnTo>
                <a:lnTo>
                  <a:pt x="2280" y="2558"/>
                </a:lnTo>
                <a:lnTo>
                  <a:pt x="2280" y="2562"/>
                </a:lnTo>
                <a:lnTo>
                  <a:pt x="2282" y="2567"/>
                </a:lnTo>
                <a:lnTo>
                  <a:pt x="2307" y="2585"/>
                </a:lnTo>
                <a:lnTo>
                  <a:pt x="2314" y="2590"/>
                </a:lnTo>
                <a:lnTo>
                  <a:pt x="2313" y="2591"/>
                </a:lnTo>
                <a:lnTo>
                  <a:pt x="2310" y="2590"/>
                </a:lnTo>
                <a:lnTo>
                  <a:pt x="2309" y="2590"/>
                </a:lnTo>
                <a:lnTo>
                  <a:pt x="2308" y="2593"/>
                </a:lnTo>
                <a:lnTo>
                  <a:pt x="2304" y="2593"/>
                </a:lnTo>
                <a:lnTo>
                  <a:pt x="2302" y="2591"/>
                </a:lnTo>
                <a:lnTo>
                  <a:pt x="2300" y="2593"/>
                </a:lnTo>
                <a:lnTo>
                  <a:pt x="2299" y="2593"/>
                </a:lnTo>
                <a:lnTo>
                  <a:pt x="2298" y="2594"/>
                </a:lnTo>
                <a:lnTo>
                  <a:pt x="2297" y="2595"/>
                </a:lnTo>
                <a:lnTo>
                  <a:pt x="2294" y="2598"/>
                </a:lnTo>
                <a:lnTo>
                  <a:pt x="2291" y="2596"/>
                </a:lnTo>
                <a:lnTo>
                  <a:pt x="2291" y="2598"/>
                </a:lnTo>
                <a:lnTo>
                  <a:pt x="2292" y="2600"/>
                </a:lnTo>
                <a:lnTo>
                  <a:pt x="2291" y="2602"/>
                </a:lnTo>
                <a:lnTo>
                  <a:pt x="2289" y="2604"/>
                </a:lnTo>
                <a:lnTo>
                  <a:pt x="2288" y="2602"/>
                </a:lnTo>
                <a:lnTo>
                  <a:pt x="2287" y="2604"/>
                </a:lnTo>
                <a:lnTo>
                  <a:pt x="2287" y="2605"/>
                </a:lnTo>
                <a:lnTo>
                  <a:pt x="2286" y="2606"/>
                </a:lnTo>
                <a:lnTo>
                  <a:pt x="2287" y="2609"/>
                </a:lnTo>
                <a:lnTo>
                  <a:pt x="2286" y="2610"/>
                </a:lnTo>
                <a:lnTo>
                  <a:pt x="2286" y="2612"/>
                </a:lnTo>
                <a:lnTo>
                  <a:pt x="2287" y="2614"/>
                </a:lnTo>
                <a:lnTo>
                  <a:pt x="2287" y="2615"/>
                </a:lnTo>
                <a:lnTo>
                  <a:pt x="2286" y="2618"/>
                </a:lnTo>
                <a:lnTo>
                  <a:pt x="2286" y="2621"/>
                </a:lnTo>
                <a:lnTo>
                  <a:pt x="2289" y="2622"/>
                </a:lnTo>
                <a:lnTo>
                  <a:pt x="2291" y="2622"/>
                </a:lnTo>
                <a:lnTo>
                  <a:pt x="2291" y="2625"/>
                </a:lnTo>
                <a:lnTo>
                  <a:pt x="2292" y="2628"/>
                </a:lnTo>
                <a:lnTo>
                  <a:pt x="2292" y="2631"/>
                </a:lnTo>
                <a:lnTo>
                  <a:pt x="2293" y="2631"/>
                </a:lnTo>
                <a:lnTo>
                  <a:pt x="2293" y="2632"/>
                </a:lnTo>
                <a:lnTo>
                  <a:pt x="2291" y="2633"/>
                </a:lnTo>
                <a:lnTo>
                  <a:pt x="2292" y="2634"/>
                </a:lnTo>
                <a:lnTo>
                  <a:pt x="2291" y="2636"/>
                </a:lnTo>
                <a:lnTo>
                  <a:pt x="2289" y="2636"/>
                </a:lnTo>
                <a:lnTo>
                  <a:pt x="2289" y="2637"/>
                </a:lnTo>
                <a:lnTo>
                  <a:pt x="2292" y="2639"/>
                </a:lnTo>
                <a:lnTo>
                  <a:pt x="2293" y="2643"/>
                </a:lnTo>
                <a:lnTo>
                  <a:pt x="2292" y="2644"/>
                </a:lnTo>
                <a:lnTo>
                  <a:pt x="2291" y="2647"/>
                </a:lnTo>
                <a:lnTo>
                  <a:pt x="2288" y="2648"/>
                </a:lnTo>
                <a:lnTo>
                  <a:pt x="2286" y="2647"/>
                </a:lnTo>
                <a:lnTo>
                  <a:pt x="2284" y="2647"/>
                </a:lnTo>
                <a:lnTo>
                  <a:pt x="2283" y="2648"/>
                </a:lnTo>
                <a:lnTo>
                  <a:pt x="2282" y="2647"/>
                </a:lnTo>
                <a:lnTo>
                  <a:pt x="2281" y="2647"/>
                </a:lnTo>
                <a:lnTo>
                  <a:pt x="2281" y="2649"/>
                </a:lnTo>
                <a:lnTo>
                  <a:pt x="2281" y="2653"/>
                </a:lnTo>
                <a:lnTo>
                  <a:pt x="2278" y="2652"/>
                </a:lnTo>
                <a:lnTo>
                  <a:pt x="2278" y="2649"/>
                </a:lnTo>
                <a:lnTo>
                  <a:pt x="2275" y="2649"/>
                </a:lnTo>
                <a:lnTo>
                  <a:pt x="2275" y="2650"/>
                </a:lnTo>
                <a:lnTo>
                  <a:pt x="2272" y="2652"/>
                </a:lnTo>
                <a:lnTo>
                  <a:pt x="2270" y="2650"/>
                </a:lnTo>
                <a:lnTo>
                  <a:pt x="2264" y="2652"/>
                </a:lnTo>
                <a:lnTo>
                  <a:pt x="2259" y="2654"/>
                </a:lnTo>
                <a:lnTo>
                  <a:pt x="2255" y="2655"/>
                </a:lnTo>
                <a:lnTo>
                  <a:pt x="2243" y="2654"/>
                </a:lnTo>
                <a:lnTo>
                  <a:pt x="2230" y="2654"/>
                </a:lnTo>
                <a:lnTo>
                  <a:pt x="2227" y="2653"/>
                </a:lnTo>
                <a:lnTo>
                  <a:pt x="2224" y="2652"/>
                </a:lnTo>
                <a:lnTo>
                  <a:pt x="2222" y="2652"/>
                </a:lnTo>
                <a:lnTo>
                  <a:pt x="2219" y="2652"/>
                </a:lnTo>
                <a:lnTo>
                  <a:pt x="2214" y="2654"/>
                </a:lnTo>
                <a:lnTo>
                  <a:pt x="2213" y="2655"/>
                </a:lnTo>
                <a:lnTo>
                  <a:pt x="2206" y="2660"/>
                </a:lnTo>
                <a:lnTo>
                  <a:pt x="2203" y="2662"/>
                </a:lnTo>
                <a:lnTo>
                  <a:pt x="2200" y="2668"/>
                </a:lnTo>
                <a:lnTo>
                  <a:pt x="2198" y="2674"/>
                </a:lnTo>
                <a:lnTo>
                  <a:pt x="2197" y="2681"/>
                </a:lnTo>
                <a:lnTo>
                  <a:pt x="2195" y="2685"/>
                </a:lnTo>
                <a:lnTo>
                  <a:pt x="2195" y="2686"/>
                </a:lnTo>
                <a:lnTo>
                  <a:pt x="2196" y="2687"/>
                </a:lnTo>
                <a:lnTo>
                  <a:pt x="2195" y="2690"/>
                </a:lnTo>
                <a:lnTo>
                  <a:pt x="2196" y="2695"/>
                </a:lnTo>
                <a:lnTo>
                  <a:pt x="2195" y="2700"/>
                </a:lnTo>
                <a:lnTo>
                  <a:pt x="2195" y="2701"/>
                </a:lnTo>
                <a:lnTo>
                  <a:pt x="2195" y="2702"/>
                </a:lnTo>
                <a:lnTo>
                  <a:pt x="2191" y="2705"/>
                </a:lnTo>
                <a:lnTo>
                  <a:pt x="2187" y="2706"/>
                </a:lnTo>
                <a:lnTo>
                  <a:pt x="2186" y="2707"/>
                </a:lnTo>
                <a:lnTo>
                  <a:pt x="2185" y="2708"/>
                </a:lnTo>
                <a:lnTo>
                  <a:pt x="2185" y="2711"/>
                </a:lnTo>
                <a:lnTo>
                  <a:pt x="2184" y="2712"/>
                </a:lnTo>
                <a:lnTo>
                  <a:pt x="2181" y="2716"/>
                </a:lnTo>
                <a:lnTo>
                  <a:pt x="2179" y="2718"/>
                </a:lnTo>
                <a:lnTo>
                  <a:pt x="2177" y="2721"/>
                </a:lnTo>
                <a:lnTo>
                  <a:pt x="2176" y="2722"/>
                </a:lnTo>
                <a:lnTo>
                  <a:pt x="2174" y="2724"/>
                </a:lnTo>
                <a:lnTo>
                  <a:pt x="2171" y="2726"/>
                </a:lnTo>
                <a:lnTo>
                  <a:pt x="2169" y="2729"/>
                </a:lnTo>
                <a:lnTo>
                  <a:pt x="2166" y="2732"/>
                </a:lnTo>
                <a:lnTo>
                  <a:pt x="2164" y="2732"/>
                </a:lnTo>
                <a:lnTo>
                  <a:pt x="2148" y="2743"/>
                </a:lnTo>
                <a:lnTo>
                  <a:pt x="2147" y="2746"/>
                </a:lnTo>
                <a:lnTo>
                  <a:pt x="2147" y="2753"/>
                </a:lnTo>
                <a:lnTo>
                  <a:pt x="2147" y="2759"/>
                </a:lnTo>
                <a:lnTo>
                  <a:pt x="2148" y="2759"/>
                </a:lnTo>
                <a:lnTo>
                  <a:pt x="2148" y="2761"/>
                </a:lnTo>
                <a:lnTo>
                  <a:pt x="2147" y="2762"/>
                </a:lnTo>
                <a:lnTo>
                  <a:pt x="2147" y="2764"/>
                </a:lnTo>
                <a:lnTo>
                  <a:pt x="2147" y="2766"/>
                </a:lnTo>
                <a:lnTo>
                  <a:pt x="2145" y="2769"/>
                </a:lnTo>
                <a:lnTo>
                  <a:pt x="2145" y="2771"/>
                </a:lnTo>
                <a:lnTo>
                  <a:pt x="2148" y="2785"/>
                </a:lnTo>
                <a:lnTo>
                  <a:pt x="2149" y="2787"/>
                </a:lnTo>
                <a:lnTo>
                  <a:pt x="2149" y="2788"/>
                </a:lnTo>
                <a:lnTo>
                  <a:pt x="2148" y="2791"/>
                </a:lnTo>
                <a:lnTo>
                  <a:pt x="2148" y="2792"/>
                </a:lnTo>
                <a:lnTo>
                  <a:pt x="2148" y="2793"/>
                </a:lnTo>
                <a:lnTo>
                  <a:pt x="2147" y="2796"/>
                </a:lnTo>
                <a:lnTo>
                  <a:pt x="2148" y="2797"/>
                </a:lnTo>
                <a:lnTo>
                  <a:pt x="2148" y="2799"/>
                </a:lnTo>
                <a:lnTo>
                  <a:pt x="2148" y="2803"/>
                </a:lnTo>
                <a:lnTo>
                  <a:pt x="2148" y="2804"/>
                </a:lnTo>
                <a:lnTo>
                  <a:pt x="2149" y="2808"/>
                </a:lnTo>
                <a:lnTo>
                  <a:pt x="2150" y="2809"/>
                </a:lnTo>
                <a:lnTo>
                  <a:pt x="2152" y="2813"/>
                </a:lnTo>
                <a:lnTo>
                  <a:pt x="2150" y="2817"/>
                </a:lnTo>
                <a:lnTo>
                  <a:pt x="2150" y="2822"/>
                </a:lnTo>
                <a:lnTo>
                  <a:pt x="2150" y="2829"/>
                </a:lnTo>
                <a:lnTo>
                  <a:pt x="2150" y="2835"/>
                </a:lnTo>
                <a:lnTo>
                  <a:pt x="2152" y="2838"/>
                </a:lnTo>
                <a:lnTo>
                  <a:pt x="2152" y="2846"/>
                </a:lnTo>
                <a:lnTo>
                  <a:pt x="2153" y="2855"/>
                </a:lnTo>
                <a:lnTo>
                  <a:pt x="2153" y="2857"/>
                </a:lnTo>
                <a:lnTo>
                  <a:pt x="2154" y="2862"/>
                </a:lnTo>
                <a:lnTo>
                  <a:pt x="2153" y="2867"/>
                </a:lnTo>
                <a:lnTo>
                  <a:pt x="2154" y="2870"/>
                </a:lnTo>
                <a:lnTo>
                  <a:pt x="2154" y="2873"/>
                </a:lnTo>
                <a:lnTo>
                  <a:pt x="2153" y="2877"/>
                </a:lnTo>
                <a:lnTo>
                  <a:pt x="2154" y="2881"/>
                </a:lnTo>
                <a:lnTo>
                  <a:pt x="2154" y="2884"/>
                </a:lnTo>
                <a:lnTo>
                  <a:pt x="2153" y="2887"/>
                </a:lnTo>
                <a:lnTo>
                  <a:pt x="2153" y="2888"/>
                </a:lnTo>
                <a:lnTo>
                  <a:pt x="2154" y="2888"/>
                </a:lnTo>
                <a:lnTo>
                  <a:pt x="2154" y="2889"/>
                </a:lnTo>
                <a:lnTo>
                  <a:pt x="2154" y="2891"/>
                </a:lnTo>
                <a:lnTo>
                  <a:pt x="2154" y="2894"/>
                </a:lnTo>
                <a:lnTo>
                  <a:pt x="2153" y="2900"/>
                </a:lnTo>
                <a:lnTo>
                  <a:pt x="2155" y="2905"/>
                </a:lnTo>
                <a:lnTo>
                  <a:pt x="2157" y="2908"/>
                </a:lnTo>
                <a:lnTo>
                  <a:pt x="2158" y="2915"/>
                </a:lnTo>
                <a:lnTo>
                  <a:pt x="2161" y="2923"/>
                </a:lnTo>
                <a:lnTo>
                  <a:pt x="2163" y="2924"/>
                </a:lnTo>
                <a:lnTo>
                  <a:pt x="2163" y="2945"/>
                </a:lnTo>
                <a:lnTo>
                  <a:pt x="2163" y="2946"/>
                </a:lnTo>
                <a:lnTo>
                  <a:pt x="2161" y="2948"/>
                </a:lnTo>
                <a:lnTo>
                  <a:pt x="2161" y="2951"/>
                </a:lnTo>
                <a:lnTo>
                  <a:pt x="2161" y="2952"/>
                </a:lnTo>
                <a:lnTo>
                  <a:pt x="2160" y="2956"/>
                </a:lnTo>
                <a:lnTo>
                  <a:pt x="2160" y="2961"/>
                </a:lnTo>
                <a:lnTo>
                  <a:pt x="2161" y="2964"/>
                </a:lnTo>
                <a:lnTo>
                  <a:pt x="2165" y="2971"/>
                </a:lnTo>
                <a:lnTo>
                  <a:pt x="2165" y="2974"/>
                </a:lnTo>
                <a:lnTo>
                  <a:pt x="2166" y="2978"/>
                </a:lnTo>
                <a:lnTo>
                  <a:pt x="2168" y="2980"/>
                </a:lnTo>
                <a:lnTo>
                  <a:pt x="2169" y="2987"/>
                </a:lnTo>
                <a:lnTo>
                  <a:pt x="2169" y="2989"/>
                </a:lnTo>
                <a:lnTo>
                  <a:pt x="2169" y="2990"/>
                </a:lnTo>
                <a:lnTo>
                  <a:pt x="2170" y="2993"/>
                </a:lnTo>
                <a:lnTo>
                  <a:pt x="2170" y="2995"/>
                </a:lnTo>
                <a:lnTo>
                  <a:pt x="2171" y="2999"/>
                </a:lnTo>
                <a:lnTo>
                  <a:pt x="2173" y="3005"/>
                </a:lnTo>
                <a:lnTo>
                  <a:pt x="2176" y="3012"/>
                </a:lnTo>
                <a:lnTo>
                  <a:pt x="2163" y="3017"/>
                </a:lnTo>
                <a:lnTo>
                  <a:pt x="2142" y="3025"/>
                </a:lnTo>
                <a:lnTo>
                  <a:pt x="2137" y="3031"/>
                </a:lnTo>
                <a:lnTo>
                  <a:pt x="2142" y="3032"/>
                </a:lnTo>
                <a:lnTo>
                  <a:pt x="2147" y="3032"/>
                </a:lnTo>
                <a:lnTo>
                  <a:pt x="2152" y="3035"/>
                </a:lnTo>
                <a:lnTo>
                  <a:pt x="2148" y="3039"/>
                </a:lnTo>
                <a:lnTo>
                  <a:pt x="2148" y="3041"/>
                </a:lnTo>
                <a:lnTo>
                  <a:pt x="2152" y="3046"/>
                </a:lnTo>
                <a:lnTo>
                  <a:pt x="2152" y="3049"/>
                </a:lnTo>
                <a:lnTo>
                  <a:pt x="2155" y="3052"/>
                </a:lnTo>
                <a:lnTo>
                  <a:pt x="2157" y="3054"/>
                </a:lnTo>
                <a:lnTo>
                  <a:pt x="2158" y="3058"/>
                </a:lnTo>
                <a:lnTo>
                  <a:pt x="2159" y="3058"/>
                </a:lnTo>
                <a:lnTo>
                  <a:pt x="2160" y="3062"/>
                </a:lnTo>
                <a:lnTo>
                  <a:pt x="2163" y="3064"/>
                </a:lnTo>
                <a:lnTo>
                  <a:pt x="2164" y="3065"/>
                </a:lnTo>
                <a:lnTo>
                  <a:pt x="2165" y="3067"/>
                </a:lnTo>
                <a:lnTo>
                  <a:pt x="2166" y="3065"/>
                </a:lnTo>
                <a:lnTo>
                  <a:pt x="2170" y="3067"/>
                </a:lnTo>
                <a:lnTo>
                  <a:pt x="2173" y="3069"/>
                </a:lnTo>
                <a:lnTo>
                  <a:pt x="2174" y="3070"/>
                </a:lnTo>
                <a:lnTo>
                  <a:pt x="2174" y="3069"/>
                </a:lnTo>
                <a:lnTo>
                  <a:pt x="2179" y="3075"/>
                </a:lnTo>
                <a:lnTo>
                  <a:pt x="2182" y="3070"/>
                </a:lnTo>
                <a:lnTo>
                  <a:pt x="2187" y="3075"/>
                </a:lnTo>
                <a:lnTo>
                  <a:pt x="2186" y="3075"/>
                </a:lnTo>
                <a:lnTo>
                  <a:pt x="2186" y="3076"/>
                </a:lnTo>
                <a:lnTo>
                  <a:pt x="2196" y="3079"/>
                </a:lnTo>
                <a:lnTo>
                  <a:pt x="2197" y="3080"/>
                </a:lnTo>
                <a:lnTo>
                  <a:pt x="2198" y="3079"/>
                </a:lnTo>
                <a:lnTo>
                  <a:pt x="2196" y="3060"/>
                </a:lnTo>
                <a:lnTo>
                  <a:pt x="2216" y="3067"/>
                </a:lnTo>
                <a:lnTo>
                  <a:pt x="2219" y="3079"/>
                </a:lnTo>
                <a:lnTo>
                  <a:pt x="2233" y="3070"/>
                </a:lnTo>
                <a:lnTo>
                  <a:pt x="2230" y="3068"/>
                </a:lnTo>
                <a:lnTo>
                  <a:pt x="2229" y="3068"/>
                </a:lnTo>
                <a:lnTo>
                  <a:pt x="2228" y="3064"/>
                </a:lnTo>
                <a:lnTo>
                  <a:pt x="2228" y="3062"/>
                </a:lnTo>
                <a:lnTo>
                  <a:pt x="2250" y="3053"/>
                </a:lnTo>
                <a:lnTo>
                  <a:pt x="2249" y="3049"/>
                </a:lnTo>
                <a:lnTo>
                  <a:pt x="2246" y="3047"/>
                </a:lnTo>
                <a:lnTo>
                  <a:pt x="2245" y="3046"/>
                </a:lnTo>
                <a:lnTo>
                  <a:pt x="2241" y="3041"/>
                </a:lnTo>
                <a:lnTo>
                  <a:pt x="2239" y="3038"/>
                </a:lnTo>
                <a:lnTo>
                  <a:pt x="2238" y="3036"/>
                </a:lnTo>
                <a:lnTo>
                  <a:pt x="2237" y="3035"/>
                </a:lnTo>
                <a:lnTo>
                  <a:pt x="2246" y="3028"/>
                </a:lnTo>
                <a:lnTo>
                  <a:pt x="2246" y="3026"/>
                </a:lnTo>
                <a:lnTo>
                  <a:pt x="2250" y="3023"/>
                </a:lnTo>
                <a:lnTo>
                  <a:pt x="2251" y="3021"/>
                </a:lnTo>
                <a:lnTo>
                  <a:pt x="2251" y="3020"/>
                </a:lnTo>
                <a:lnTo>
                  <a:pt x="2252" y="3020"/>
                </a:lnTo>
                <a:lnTo>
                  <a:pt x="2254" y="3017"/>
                </a:lnTo>
                <a:lnTo>
                  <a:pt x="2255" y="3016"/>
                </a:lnTo>
                <a:lnTo>
                  <a:pt x="2260" y="3016"/>
                </a:lnTo>
                <a:lnTo>
                  <a:pt x="2262" y="3016"/>
                </a:lnTo>
                <a:lnTo>
                  <a:pt x="2266" y="3015"/>
                </a:lnTo>
                <a:lnTo>
                  <a:pt x="2273" y="3014"/>
                </a:lnTo>
                <a:lnTo>
                  <a:pt x="2277" y="3015"/>
                </a:lnTo>
                <a:lnTo>
                  <a:pt x="2278" y="3014"/>
                </a:lnTo>
                <a:lnTo>
                  <a:pt x="2280" y="3015"/>
                </a:lnTo>
                <a:lnTo>
                  <a:pt x="2278" y="3017"/>
                </a:lnTo>
                <a:lnTo>
                  <a:pt x="2280" y="3021"/>
                </a:lnTo>
                <a:lnTo>
                  <a:pt x="2280" y="3022"/>
                </a:lnTo>
                <a:lnTo>
                  <a:pt x="2281" y="3025"/>
                </a:lnTo>
                <a:lnTo>
                  <a:pt x="2277" y="3026"/>
                </a:lnTo>
                <a:lnTo>
                  <a:pt x="2276" y="3027"/>
                </a:lnTo>
                <a:lnTo>
                  <a:pt x="2272" y="3031"/>
                </a:lnTo>
                <a:lnTo>
                  <a:pt x="2268" y="3035"/>
                </a:lnTo>
                <a:lnTo>
                  <a:pt x="2268" y="3036"/>
                </a:lnTo>
                <a:lnTo>
                  <a:pt x="2270" y="3037"/>
                </a:lnTo>
                <a:lnTo>
                  <a:pt x="2270" y="3039"/>
                </a:lnTo>
                <a:lnTo>
                  <a:pt x="2271" y="3042"/>
                </a:lnTo>
                <a:lnTo>
                  <a:pt x="2270" y="3043"/>
                </a:lnTo>
                <a:lnTo>
                  <a:pt x="2270" y="3047"/>
                </a:lnTo>
                <a:lnTo>
                  <a:pt x="2273" y="3049"/>
                </a:lnTo>
                <a:lnTo>
                  <a:pt x="2276" y="3053"/>
                </a:lnTo>
                <a:lnTo>
                  <a:pt x="2277" y="3054"/>
                </a:lnTo>
                <a:lnTo>
                  <a:pt x="2280" y="3057"/>
                </a:lnTo>
                <a:lnTo>
                  <a:pt x="2280" y="3058"/>
                </a:lnTo>
                <a:lnTo>
                  <a:pt x="2283" y="3063"/>
                </a:lnTo>
                <a:lnTo>
                  <a:pt x="2287" y="3064"/>
                </a:lnTo>
                <a:lnTo>
                  <a:pt x="2287" y="3067"/>
                </a:lnTo>
                <a:lnTo>
                  <a:pt x="2284" y="3068"/>
                </a:lnTo>
                <a:lnTo>
                  <a:pt x="2283" y="3068"/>
                </a:lnTo>
                <a:lnTo>
                  <a:pt x="2282" y="3078"/>
                </a:lnTo>
                <a:lnTo>
                  <a:pt x="2281" y="3078"/>
                </a:lnTo>
                <a:lnTo>
                  <a:pt x="2281" y="3080"/>
                </a:lnTo>
                <a:lnTo>
                  <a:pt x="2280" y="3083"/>
                </a:lnTo>
                <a:lnTo>
                  <a:pt x="2280" y="3085"/>
                </a:lnTo>
                <a:lnTo>
                  <a:pt x="2283" y="3084"/>
                </a:lnTo>
                <a:lnTo>
                  <a:pt x="2286" y="3086"/>
                </a:lnTo>
                <a:lnTo>
                  <a:pt x="2287" y="3089"/>
                </a:lnTo>
                <a:lnTo>
                  <a:pt x="2287" y="3091"/>
                </a:lnTo>
                <a:lnTo>
                  <a:pt x="2286" y="3091"/>
                </a:lnTo>
                <a:lnTo>
                  <a:pt x="2283" y="3092"/>
                </a:lnTo>
                <a:lnTo>
                  <a:pt x="2283" y="3094"/>
                </a:lnTo>
                <a:lnTo>
                  <a:pt x="2282" y="3101"/>
                </a:lnTo>
                <a:lnTo>
                  <a:pt x="2283" y="3105"/>
                </a:lnTo>
                <a:lnTo>
                  <a:pt x="2286" y="3106"/>
                </a:lnTo>
                <a:lnTo>
                  <a:pt x="2288" y="3107"/>
                </a:lnTo>
                <a:lnTo>
                  <a:pt x="2289" y="3110"/>
                </a:lnTo>
                <a:lnTo>
                  <a:pt x="2291" y="3111"/>
                </a:lnTo>
                <a:lnTo>
                  <a:pt x="2292" y="3113"/>
                </a:lnTo>
                <a:lnTo>
                  <a:pt x="2293" y="3113"/>
                </a:lnTo>
                <a:lnTo>
                  <a:pt x="2292" y="3115"/>
                </a:lnTo>
                <a:lnTo>
                  <a:pt x="2293" y="3116"/>
                </a:lnTo>
                <a:lnTo>
                  <a:pt x="2293" y="3118"/>
                </a:lnTo>
                <a:lnTo>
                  <a:pt x="2293" y="3123"/>
                </a:lnTo>
                <a:lnTo>
                  <a:pt x="2292" y="3126"/>
                </a:lnTo>
                <a:lnTo>
                  <a:pt x="2294" y="3129"/>
                </a:lnTo>
                <a:lnTo>
                  <a:pt x="2287" y="3139"/>
                </a:lnTo>
                <a:lnTo>
                  <a:pt x="2291" y="3145"/>
                </a:lnTo>
                <a:lnTo>
                  <a:pt x="2291" y="3149"/>
                </a:lnTo>
                <a:lnTo>
                  <a:pt x="2291" y="3150"/>
                </a:lnTo>
                <a:lnTo>
                  <a:pt x="2293" y="3153"/>
                </a:lnTo>
                <a:lnTo>
                  <a:pt x="2293" y="3156"/>
                </a:lnTo>
                <a:lnTo>
                  <a:pt x="2292" y="3159"/>
                </a:lnTo>
                <a:lnTo>
                  <a:pt x="2293" y="3159"/>
                </a:lnTo>
                <a:lnTo>
                  <a:pt x="2294" y="3158"/>
                </a:lnTo>
                <a:lnTo>
                  <a:pt x="2296" y="3158"/>
                </a:lnTo>
                <a:lnTo>
                  <a:pt x="2298" y="3158"/>
                </a:lnTo>
                <a:lnTo>
                  <a:pt x="2298" y="3156"/>
                </a:lnTo>
                <a:lnTo>
                  <a:pt x="2303" y="3156"/>
                </a:lnTo>
                <a:lnTo>
                  <a:pt x="2304" y="3159"/>
                </a:lnTo>
                <a:lnTo>
                  <a:pt x="2303" y="3160"/>
                </a:lnTo>
                <a:lnTo>
                  <a:pt x="2314" y="3174"/>
                </a:lnTo>
                <a:lnTo>
                  <a:pt x="2315" y="3177"/>
                </a:lnTo>
                <a:lnTo>
                  <a:pt x="2318" y="3192"/>
                </a:lnTo>
                <a:lnTo>
                  <a:pt x="2321" y="3190"/>
                </a:lnTo>
                <a:lnTo>
                  <a:pt x="2326" y="3190"/>
                </a:lnTo>
                <a:lnTo>
                  <a:pt x="2345" y="3200"/>
                </a:lnTo>
                <a:lnTo>
                  <a:pt x="2345" y="3206"/>
                </a:lnTo>
                <a:lnTo>
                  <a:pt x="2345" y="3208"/>
                </a:lnTo>
                <a:lnTo>
                  <a:pt x="2346" y="3212"/>
                </a:lnTo>
                <a:lnTo>
                  <a:pt x="2346" y="3217"/>
                </a:lnTo>
                <a:lnTo>
                  <a:pt x="2351" y="3219"/>
                </a:lnTo>
                <a:lnTo>
                  <a:pt x="2358" y="3225"/>
                </a:lnTo>
                <a:lnTo>
                  <a:pt x="2358" y="3227"/>
                </a:lnTo>
                <a:lnTo>
                  <a:pt x="2358" y="3230"/>
                </a:lnTo>
                <a:lnTo>
                  <a:pt x="2358" y="3232"/>
                </a:lnTo>
                <a:lnTo>
                  <a:pt x="2360" y="3233"/>
                </a:lnTo>
                <a:lnTo>
                  <a:pt x="2355" y="3240"/>
                </a:lnTo>
                <a:lnTo>
                  <a:pt x="2352" y="3241"/>
                </a:lnTo>
                <a:lnTo>
                  <a:pt x="2352" y="3243"/>
                </a:lnTo>
                <a:lnTo>
                  <a:pt x="2352" y="3244"/>
                </a:lnTo>
                <a:lnTo>
                  <a:pt x="2350" y="3246"/>
                </a:lnTo>
                <a:lnTo>
                  <a:pt x="2347" y="3248"/>
                </a:lnTo>
                <a:lnTo>
                  <a:pt x="2342" y="3254"/>
                </a:lnTo>
                <a:lnTo>
                  <a:pt x="2334" y="3256"/>
                </a:lnTo>
                <a:lnTo>
                  <a:pt x="2332" y="3257"/>
                </a:lnTo>
                <a:lnTo>
                  <a:pt x="2330" y="3259"/>
                </a:lnTo>
                <a:lnTo>
                  <a:pt x="2328" y="3259"/>
                </a:lnTo>
                <a:lnTo>
                  <a:pt x="2325" y="3259"/>
                </a:lnTo>
                <a:lnTo>
                  <a:pt x="2320" y="3260"/>
                </a:lnTo>
                <a:lnTo>
                  <a:pt x="2304" y="3260"/>
                </a:lnTo>
                <a:lnTo>
                  <a:pt x="2282" y="3271"/>
                </a:lnTo>
                <a:lnTo>
                  <a:pt x="2255" y="3283"/>
                </a:lnTo>
                <a:lnTo>
                  <a:pt x="2256" y="3284"/>
                </a:lnTo>
                <a:lnTo>
                  <a:pt x="2259" y="3284"/>
                </a:lnTo>
                <a:lnTo>
                  <a:pt x="2261" y="3287"/>
                </a:lnTo>
                <a:lnTo>
                  <a:pt x="2266" y="3287"/>
                </a:lnTo>
                <a:lnTo>
                  <a:pt x="2271" y="3292"/>
                </a:lnTo>
                <a:lnTo>
                  <a:pt x="2272" y="3292"/>
                </a:lnTo>
                <a:lnTo>
                  <a:pt x="2273" y="3292"/>
                </a:lnTo>
                <a:lnTo>
                  <a:pt x="2275" y="3292"/>
                </a:lnTo>
                <a:lnTo>
                  <a:pt x="2273" y="3297"/>
                </a:lnTo>
                <a:lnTo>
                  <a:pt x="2275" y="3298"/>
                </a:lnTo>
                <a:lnTo>
                  <a:pt x="2278" y="3303"/>
                </a:lnTo>
                <a:lnTo>
                  <a:pt x="2283" y="3305"/>
                </a:lnTo>
                <a:lnTo>
                  <a:pt x="2288" y="3308"/>
                </a:lnTo>
                <a:lnTo>
                  <a:pt x="2289" y="3312"/>
                </a:lnTo>
                <a:lnTo>
                  <a:pt x="2284" y="3314"/>
                </a:lnTo>
                <a:lnTo>
                  <a:pt x="2281" y="3325"/>
                </a:lnTo>
                <a:lnTo>
                  <a:pt x="2276" y="3335"/>
                </a:lnTo>
                <a:lnTo>
                  <a:pt x="2273" y="3337"/>
                </a:lnTo>
                <a:lnTo>
                  <a:pt x="2273" y="3353"/>
                </a:lnTo>
                <a:lnTo>
                  <a:pt x="2272" y="3357"/>
                </a:lnTo>
                <a:lnTo>
                  <a:pt x="2273" y="3367"/>
                </a:lnTo>
                <a:lnTo>
                  <a:pt x="2273" y="3379"/>
                </a:lnTo>
                <a:lnTo>
                  <a:pt x="2276" y="3383"/>
                </a:lnTo>
                <a:lnTo>
                  <a:pt x="2276" y="3385"/>
                </a:lnTo>
                <a:lnTo>
                  <a:pt x="2276" y="3387"/>
                </a:lnTo>
                <a:lnTo>
                  <a:pt x="2278" y="3389"/>
                </a:lnTo>
                <a:lnTo>
                  <a:pt x="2281" y="3390"/>
                </a:lnTo>
                <a:lnTo>
                  <a:pt x="2282" y="3393"/>
                </a:lnTo>
                <a:lnTo>
                  <a:pt x="2282" y="3394"/>
                </a:lnTo>
                <a:lnTo>
                  <a:pt x="2283" y="3395"/>
                </a:lnTo>
                <a:lnTo>
                  <a:pt x="2284" y="3397"/>
                </a:lnTo>
                <a:lnTo>
                  <a:pt x="2284" y="3400"/>
                </a:lnTo>
                <a:lnTo>
                  <a:pt x="2287" y="3405"/>
                </a:lnTo>
                <a:lnTo>
                  <a:pt x="2288" y="3405"/>
                </a:lnTo>
                <a:lnTo>
                  <a:pt x="2289" y="3406"/>
                </a:lnTo>
                <a:lnTo>
                  <a:pt x="2289" y="3408"/>
                </a:lnTo>
                <a:lnTo>
                  <a:pt x="2289" y="3409"/>
                </a:lnTo>
                <a:lnTo>
                  <a:pt x="2294" y="3414"/>
                </a:lnTo>
                <a:lnTo>
                  <a:pt x="2302" y="3416"/>
                </a:lnTo>
                <a:lnTo>
                  <a:pt x="2305" y="3419"/>
                </a:lnTo>
                <a:lnTo>
                  <a:pt x="2308" y="3417"/>
                </a:lnTo>
                <a:lnTo>
                  <a:pt x="2318" y="3417"/>
                </a:lnTo>
                <a:lnTo>
                  <a:pt x="2319" y="3419"/>
                </a:lnTo>
                <a:lnTo>
                  <a:pt x="2321" y="3420"/>
                </a:lnTo>
                <a:lnTo>
                  <a:pt x="2323" y="3420"/>
                </a:lnTo>
                <a:lnTo>
                  <a:pt x="2326" y="3417"/>
                </a:lnTo>
                <a:lnTo>
                  <a:pt x="2328" y="3417"/>
                </a:lnTo>
                <a:lnTo>
                  <a:pt x="2329" y="3417"/>
                </a:lnTo>
                <a:lnTo>
                  <a:pt x="2330" y="3417"/>
                </a:lnTo>
                <a:lnTo>
                  <a:pt x="2331" y="3417"/>
                </a:lnTo>
                <a:lnTo>
                  <a:pt x="2334" y="3417"/>
                </a:lnTo>
                <a:lnTo>
                  <a:pt x="2335" y="3416"/>
                </a:lnTo>
                <a:lnTo>
                  <a:pt x="2334" y="3415"/>
                </a:lnTo>
                <a:lnTo>
                  <a:pt x="2334" y="3414"/>
                </a:lnTo>
                <a:lnTo>
                  <a:pt x="2336" y="3413"/>
                </a:lnTo>
                <a:lnTo>
                  <a:pt x="2336" y="3411"/>
                </a:lnTo>
                <a:lnTo>
                  <a:pt x="2335" y="3408"/>
                </a:lnTo>
                <a:lnTo>
                  <a:pt x="2335" y="3405"/>
                </a:lnTo>
                <a:lnTo>
                  <a:pt x="2335" y="3404"/>
                </a:lnTo>
                <a:lnTo>
                  <a:pt x="2337" y="3403"/>
                </a:lnTo>
                <a:lnTo>
                  <a:pt x="2344" y="3404"/>
                </a:lnTo>
                <a:lnTo>
                  <a:pt x="2342" y="3401"/>
                </a:lnTo>
                <a:lnTo>
                  <a:pt x="2340" y="3398"/>
                </a:lnTo>
                <a:lnTo>
                  <a:pt x="2342" y="3395"/>
                </a:lnTo>
                <a:lnTo>
                  <a:pt x="2341" y="3394"/>
                </a:lnTo>
                <a:lnTo>
                  <a:pt x="2335" y="3389"/>
                </a:lnTo>
                <a:lnTo>
                  <a:pt x="2341" y="3382"/>
                </a:lnTo>
                <a:lnTo>
                  <a:pt x="2342" y="3381"/>
                </a:lnTo>
                <a:lnTo>
                  <a:pt x="2341" y="3379"/>
                </a:lnTo>
                <a:lnTo>
                  <a:pt x="2352" y="3378"/>
                </a:lnTo>
                <a:lnTo>
                  <a:pt x="2356" y="3379"/>
                </a:lnTo>
                <a:lnTo>
                  <a:pt x="2361" y="3381"/>
                </a:lnTo>
                <a:lnTo>
                  <a:pt x="2367" y="3381"/>
                </a:lnTo>
                <a:lnTo>
                  <a:pt x="2371" y="3383"/>
                </a:lnTo>
                <a:lnTo>
                  <a:pt x="2373" y="3377"/>
                </a:lnTo>
                <a:lnTo>
                  <a:pt x="2380" y="3368"/>
                </a:lnTo>
                <a:lnTo>
                  <a:pt x="2380" y="3366"/>
                </a:lnTo>
                <a:lnTo>
                  <a:pt x="2384" y="3358"/>
                </a:lnTo>
                <a:lnTo>
                  <a:pt x="2385" y="3351"/>
                </a:lnTo>
                <a:lnTo>
                  <a:pt x="2394" y="3340"/>
                </a:lnTo>
                <a:lnTo>
                  <a:pt x="2400" y="3335"/>
                </a:lnTo>
                <a:lnTo>
                  <a:pt x="2404" y="3332"/>
                </a:lnTo>
                <a:lnTo>
                  <a:pt x="2409" y="3332"/>
                </a:lnTo>
                <a:lnTo>
                  <a:pt x="2412" y="3331"/>
                </a:lnTo>
                <a:lnTo>
                  <a:pt x="2416" y="3331"/>
                </a:lnTo>
                <a:lnTo>
                  <a:pt x="2415" y="3329"/>
                </a:lnTo>
                <a:lnTo>
                  <a:pt x="2411" y="3324"/>
                </a:lnTo>
                <a:lnTo>
                  <a:pt x="2410" y="3323"/>
                </a:lnTo>
                <a:lnTo>
                  <a:pt x="2414" y="3319"/>
                </a:lnTo>
                <a:lnTo>
                  <a:pt x="2415" y="3318"/>
                </a:lnTo>
                <a:lnTo>
                  <a:pt x="2414" y="3315"/>
                </a:lnTo>
                <a:lnTo>
                  <a:pt x="2417" y="3314"/>
                </a:lnTo>
                <a:lnTo>
                  <a:pt x="2424" y="3308"/>
                </a:lnTo>
                <a:lnTo>
                  <a:pt x="2426" y="3308"/>
                </a:lnTo>
                <a:lnTo>
                  <a:pt x="2427" y="3316"/>
                </a:lnTo>
                <a:lnTo>
                  <a:pt x="2426" y="3321"/>
                </a:lnTo>
                <a:lnTo>
                  <a:pt x="2425" y="3324"/>
                </a:lnTo>
                <a:lnTo>
                  <a:pt x="2422" y="3325"/>
                </a:lnTo>
                <a:lnTo>
                  <a:pt x="2425" y="3326"/>
                </a:lnTo>
                <a:lnTo>
                  <a:pt x="2427" y="3329"/>
                </a:lnTo>
                <a:lnTo>
                  <a:pt x="2431" y="3329"/>
                </a:lnTo>
                <a:lnTo>
                  <a:pt x="2436" y="3330"/>
                </a:lnTo>
                <a:lnTo>
                  <a:pt x="2441" y="3334"/>
                </a:lnTo>
                <a:lnTo>
                  <a:pt x="2443" y="3336"/>
                </a:lnTo>
                <a:lnTo>
                  <a:pt x="2444" y="3336"/>
                </a:lnTo>
                <a:lnTo>
                  <a:pt x="2451" y="3341"/>
                </a:lnTo>
                <a:lnTo>
                  <a:pt x="2452" y="3345"/>
                </a:lnTo>
                <a:lnTo>
                  <a:pt x="2456" y="3342"/>
                </a:lnTo>
                <a:lnTo>
                  <a:pt x="2462" y="3340"/>
                </a:lnTo>
                <a:lnTo>
                  <a:pt x="2464" y="3340"/>
                </a:lnTo>
                <a:lnTo>
                  <a:pt x="2465" y="3341"/>
                </a:lnTo>
                <a:lnTo>
                  <a:pt x="2469" y="3342"/>
                </a:lnTo>
                <a:lnTo>
                  <a:pt x="2473" y="3345"/>
                </a:lnTo>
                <a:lnTo>
                  <a:pt x="2480" y="3349"/>
                </a:lnTo>
                <a:lnTo>
                  <a:pt x="2481" y="3351"/>
                </a:lnTo>
                <a:lnTo>
                  <a:pt x="2483" y="3350"/>
                </a:lnTo>
                <a:lnTo>
                  <a:pt x="2486" y="3346"/>
                </a:lnTo>
                <a:lnTo>
                  <a:pt x="2490" y="3342"/>
                </a:lnTo>
                <a:lnTo>
                  <a:pt x="2491" y="3342"/>
                </a:lnTo>
                <a:lnTo>
                  <a:pt x="2494" y="3342"/>
                </a:lnTo>
                <a:lnTo>
                  <a:pt x="2497" y="3342"/>
                </a:lnTo>
                <a:lnTo>
                  <a:pt x="2499" y="3345"/>
                </a:lnTo>
                <a:lnTo>
                  <a:pt x="2505" y="3340"/>
                </a:lnTo>
                <a:lnTo>
                  <a:pt x="2510" y="3344"/>
                </a:lnTo>
                <a:lnTo>
                  <a:pt x="2511" y="3346"/>
                </a:lnTo>
                <a:lnTo>
                  <a:pt x="2513" y="3347"/>
                </a:lnTo>
                <a:lnTo>
                  <a:pt x="2516" y="3346"/>
                </a:lnTo>
                <a:lnTo>
                  <a:pt x="2520" y="3346"/>
                </a:lnTo>
                <a:lnTo>
                  <a:pt x="2521" y="3347"/>
                </a:lnTo>
                <a:lnTo>
                  <a:pt x="2523" y="3347"/>
                </a:lnTo>
                <a:lnTo>
                  <a:pt x="2524" y="3349"/>
                </a:lnTo>
                <a:lnTo>
                  <a:pt x="2527" y="3347"/>
                </a:lnTo>
                <a:lnTo>
                  <a:pt x="2528" y="3349"/>
                </a:lnTo>
                <a:lnTo>
                  <a:pt x="2533" y="3350"/>
                </a:lnTo>
                <a:lnTo>
                  <a:pt x="2536" y="3351"/>
                </a:lnTo>
                <a:lnTo>
                  <a:pt x="2539" y="3351"/>
                </a:lnTo>
                <a:lnTo>
                  <a:pt x="2540" y="3352"/>
                </a:lnTo>
                <a:lnTo>
                  <a:pt x="2545" y="3351"/>
                </a:lnTo>
                <a:lnTo>
                  <a:pt x="2547" y="3351"/>
                </a:lnTo>
                <a:lnTo>
                  <a:pt x="2548" y="3351"/>
                </a:lnTo>
                <a:lnTo>
                  <a:pt x="2549" y="3351"/>
                </a:lnTo>
                <a:lnTo>
                  <a:pt x="2551" y="3350"/>
                </a:lnTo>
                <a:lnTo>
                  <a:pt x="2555" y="3351"/>
                </a:lnTo>
                <a:lnTo>
                  <a:pt x="2555" y="3352"/>
                </a:lnTo>
                <a:lnTo>
                  <a:pt x="2558" y="3356"/>
                </a:lnTo>
                <a:lnTo>
                  <a:pt x="2556" y="3358"/>
                </a:lnTo>
                <a:lnTo>
                  <a:pt x="2555" y="3361"/>
                </a:lnTo>
                <a:lnTo>
                  <a:pt x="2551" y="3362"/>
                </a:lnTo>
                <a:lnTo>
                  <a:pt x="2549" y="3366"/>
                </a:lnTo>
                <a:lnTo>
                  <a:pt x="2548" y="3367"/>
                </a:lnTo>
                <a:lnTo>
                  <a:pt x="2547" y="3371"/>
                </a:lnTo>
                <a:lnTo>
                  <a:pt x="2544" y="3374"/>
                </a:lnTo>
                <a:lnTo>
                  <a:pt x="2545" y="3381"/>
                </a:lnTo>
                <a:lnTo>
                  <a:pt x="2547" y="3379"/>
                </a:lnTo>
                <a:lnTo>
                  <a:pt x="2548" y="3381"/>
                </a:lnTo>
                <a:lnTo>
                  <a:pt x="2547" y="3383"/>
                </a:lnTo>
                <a:lnTo>
                  <a:pt x="2545" y="3388"/>
                </a:lnTo>
                <a:lnTo>
                  <a:pt x="2547" y="3390"/>
                </a:lnTo>
                <a:lnTo>
                  <a:pt x="2547" y="3393"/>
                </a:lnTo>
                <a:lnTo>
                  <a:pt x="2550" y="3397"/>
                </a:lnTo>
                <a:lnTo>
                  <a:pt x="2553" y="3392"/>
                </a:lnTo>
                <a:lnTo>
                  <a:pt x="2555" y="3387"/>
                </a:lnTo>
                <a:lnTo>
                  <a:pt x="2556" y="3385"/>
                </a:lnTo>
                <a:lnTo>
                  <a:pt x="2556" y="3378"/>
                </a:lnTo>
                <a:lnTo>
                  <a:pt x="2558" y="3374"/>
                </a:lnTo>
                <a:lnTo>
                  <a:pt x="2559" y="3374"/>
                </a:lnTo>
                <a:lnTo>
                  <a:pt x="2561" y="3374"/>
                </a:lnTo>
                <a:lnTo>
                  <a:pt x="2565" y="3373"/>
                </a:lnTo>
                <a:lnTo>
                  <a:pt x="2566" y="3372"/>
                </a:lnTo>
                <a:lnTo>
                  <a:pt x="2565" y="3371"/>
                </a:lnTo>
                <a:lnTo>
                  <a:pt x="2565" y="3368"/>
                </a:lnTo>
                <a:lnTo>
                  <a:pt x="2566" y="3366"/>
                </a:lnTo>
                <a:lnTo>
                  <a:pt x="2570" y="3365"/>
                </a:lnTo>
                <a:lnTo>
                  <a:pt x="2571" y="3362"/>
                </a:lnTo>
                <a:lnTo>
                  <a:pt x="2575" y="3362"/>
                </a:lnTo>
                <a:lnTo>
                  <a:pt x="2577" y="3362"/>
                </a:lnTo>
                <a:lnTo>
                  <a:pt x="2579" y="3362"/>
                </a:lnTo>
                <a:lnTo>
                  <a:pt x="2581" y="3363"/>
                </a:lnTo>
                <a:lnTo>
                  <a:pt x="2583" y="3363"/>
                </a:lnTo>
                <a:lnTo>
                  <a:pt x="2585" y="3365"/>
                </a:lnTo>
                <a:lnTo>
                  <a:pt x="2588" y="3365"/>
                </a:lnTo>
                <a:lnTo>
                  <a:pt x="2597" y="3360"/>
                </a:lnTo>
                <a:lnTo>
                  <a:pt x="2627" y="3363"/>
                </a:lnTo>
                <a:lnTo>
                  <a:pt x="2627" y="3362"/>
                </a:lnTo>
                <a:lnTo>
                  <a:pt x="2645" y="3356"/>
                </a:lnTo>
                <a:lnTo>
                  <a:pt x="2651" y="3352"/>
                </a:lnTo>
                <a:lnTo>
                  <a:pt x="2655" y="3358"/>
                </a:lnTo>
                <a:lnTo>
                  <a:pt x="2667" y="3367"/>
                </a:lnTo>
                <a:lnTo>
                  <a:pt x="2673" y="3376"/>
                </a:lnTo>
                <a:lnTo>
                  <a:pt x="2673" y="3377"/>
                </a:lnTo>
                <a:lnTo>
                  <a:pt x="2672" y="3379"/>
                </a:lnTo>
                <a:lnTo>
                  <a:pt x="2670" y="3381"/>
                </a:lnTo>
                <a:lnTo>
                  <a:pt x="2668" y="3381"/>
                </a:lnTo>
                <a:lnTo>
                  <a:pt x="2666" y="3383"/>
                </a:lnTo>
                <a:lnTo>
                  <a:pt x="2663" y="3383"/>
                </a:lnTo>
                <a:lnTo>
                  <a:pt x="2662" y="3383"/>
                </a:lnTo>
                <a:lnTo>
                  <a:pt x="2661" y="3388"/>
                </a:lnTo>
                <a:lnTo>
                  <a:pt x="2659" y="3389"/>
                </a:lnTo>
                <a:lnTo>
                  <a:pt x="2657" y="3389"/>
                </a:lnTo>
                <a:lnTo>
                  <a:pt x="2657" y="3393"/>
                </a:lnTo>
                <a:lnTo>
                  <a:pt x="2656" y="3395"/>
                </a:lnTo>
                <a:lnTo>
                  <a:pt x="2656" y="3394"/>
                </a:lnTo>
                <a:lnTo>
                  <a:pt x="2656" y="3395"/>
                </a:lnTo>
                <a:lnTo>
                  <a:pt x="2655" y="3398"/>
                </a:lnTo>
                <a:lnTo>
                  <a:pt x="2654" y="3398"/>
                </a:lnTo>
                <a:lnTo>
                  <a:pt x="2654" y="3403"/>
                </a:lnTo>
                <a:lnTo>
                  <a:pt x="2655" y="3406"/>
                </a:lnTo>
                <a:lnTo>
                  <a:pt x="2655" y="3410"/>
                </a:lnTo>
                <a:lnTo>
                  <a:pt x="2656" y="3413"/>
                </a:lnTo>
                <a:lnTo>
                  <a:pt x="2657" y="3415"/>
                </a:lnTo>
                <a:lnTo>
                  <a:pt x="2659" y="3417"/>
                </a:lnTo>
                <a:lnTo>
                  <a:pt x="2656" y="3425"/>
                </a:lnTo>
                <a:lnTo>
                  <a:pt x="2655" y="3429"/>
                </a:lnTo>
                <a:lnTo>
                  <a:pt x="2652" y="3427"/>
                </a:lnTo>
                <a:lnTo>
                  <a:pt x="2652" y="3432"/>
                </a:lnTo>
                <a:lnTo>
                  <a:pt x="2654" y="3436"/>
                </a:lnTo>
                <a:lnTo>
                  <a:pt x="2647" y="3436"/>
                </a:lnTo>
                <a:lnTo>
                  <a:pt x="2643" y="3437"/>
                </a:lnTo>
                <a:lnTo>
                  <a:pt x="2640" y="3440"/>
                </a:lnTo>
                <a:lnTo>
                  <a:pt x="2638" y="3442"/>
                </a:lnTo>
                <a:lnTo>
                  <a:pt x="2636" y="3448"/>
                </a:lnTo>
                <a:lnTo>
                  <a:pt x="2629" y="3454"/>
                </a:lnTo>
                <a:lnTo>
                  <a:pt x="2627" y="3452"/>
                </a:lnTo>
                <a:lnTo>
                  <a:pt x="2625" y="3452"/>
                </a:lnTo>
                <a:lnTo>
                  <a:pt x="2623" y="3453"/>
                </a:lnTo>
                <a:lnTo>
                  <a:pt x="2618" y="3453"/>
                </a:lnTo>
                <a:lnTo>
                  <a:pt x="2617" y="3453"/>
                </a:lnTo>
                <a:lnTo>
                  <a:pt x="2615" y="3456"/>
                </a:lnTo>
                <a:lnTo>
                  <a:pt x="2618" y="3463"/>
                </a:lnTo>
                <a:lnTo>
                  <a:pt x="2615" y="3470"/>
                </a:lnTo>
                <a:lnTo>
                  <a:pt x="2614" y="3475"/>
                </a:lnTo>
                <a:lnTo>
                  <a:pt x="2614" y="3477"/>
                </a:lnTo>
                <a:lnTo>
                  <a:pt x="2615" y="3478"/>
                </a:lnTo>
                <a:lnTo>
                  <a:pt x="2618" y="3485"/>
                </a:lnTo>
                <a:lnTo>
                  <a:pt x="2618" y="3496"/>
                </a:lnTo>
                <a:lnTo>
                  <a:pt x="2614" y="3504"/>
                </a:lnTo>
                <a:lnTo>
                  <a:pt x="2617" y="3505"/>
                </a:lnTo>
                <a:lnTo>
                  <a:pt x="2617" y="3504"/>
                </a:lnTo>
                <a:lnTo>
                  <a:pt x="2619" y="3505"/>
                </a:lnTo>
                <a:lnTo>
                  <a:pt x="2623" y="3505"/>
                </a:lnTo>
                <a:lnTo>
                  <a:pt x="2624" y="3506"/>
                </a:lnTo>
                <a:lnTo>
                  <a:pt x="2634" y="3501"/>
                </a:lnTo>
                <a:lnTo>
                  <a:pt x="2636" y="3499"/>
                </a:lnTo>
                <a:lnTo>
                  <a:pt x="2643" y="3497"/>
                </a:lnTo>
                <a:lnTo>
                  <a:pt x="2647" y="3494"/>
                </a:lnTo>
                <a:lnTo>
                  <a:pt x="2650" y="3491"/>
                </a:lnTo>
                <a:lnTo>
                  <a:pt x="2652" y="3490"/>
                </a:lnTo>
                <a:lnTo>
                  <a:pt x="2655" y="3488"/>
                </a:lnTo>
                <a:lnTo>
                  <a:pt x="2668" y="3478"/>
                </a:lnTo>
                <a:lnTo>
                  <a:pt x="2675" y="3485"/>
                </a:lnTo>
                <a:lnTo>
                  <a:pt x="2673" y="3485"/>
                </a:lnTo>
                <a:lnTo>
                  <a:pt x="2682" y="3504"/>
                </a:lnTo>
                <a:lnTo>
                  <a:pt x="2682" y="3506"/>
                </a:lnTo>
                <a:lnTo>
                  <a:pt x="2684" y="3507"/>
                </a:lnTo>
                <a:lnTo>
                  <a:pt x="2687" y="3515"/>
                </a:lnTo>
                <a:lnTo>
                  <a:pt x="2688" y="3516"/>
                </a:lnTo>
                <a:lnTo>
                  <a:pt x="2682" y="3522"/>
                </a:lnTo>
                <a:lnTo>
                  <a:pt x="2679" y="3528"/>
                </a:lnTo>
                <a:lnTo>
                  <a:pt x="2679" y="3531"/>
                </a:lnTo>
                <a:lnTo>
                  <a:pt x="2681" y="3532"/>
                </a:lnTo>
                <a:lnTo>
                  <a:pt x="2682" y="3534"/>
                </a:lnTo>
                <a:lnTo>
                  <a:pt x="2686" y="3538"/>
                </a:lnTo>
                <a:lnTo>
                  <a:pt x="2686" y="3539"/>
                </a:lnTo>
                <a:lnTo>
                  <a:pt x="2687" y="3543"/>
                </a:lnTo>
                <a:lnTo>
                  <a:pt x="2683" y="3554"/>
                </a:lnTo>
                <a:lnTo>
                  <a:pt x="2683" y="3555"/>
                </a:lnTo>
                <a:lnTo>
                  <a:pt x="2686" y="3555"/>
                </a:lnTo>
                <a:lnTo>
                  <a:pt x="2691" y="3554"/>
                </a:lnTo>
                <a:lnTo>
                  <a:pt x="2688" y="3550"/>
                </a:lnTo>
                <a:lnTo>
                  <a:pt x="2693" y="3550"/>
                </a:lnTo>
                <a:lnTo>
                  <a:pt x="2691" y="3548"/>
                </a:lnTo>
                <a:lnTo>
                  <a:pt x="2693" y="3543"/>
                </a:lnTo>
                <a:lnTo>
                  <a:pt x="2697" y="3543"/>
                </a:lnTo>
                <a:lnTo>
                  <a:pt x="2698" y="3542"/>
                </a:lnTo>
                <a:lnTo>
                  <a:pt x="2702" y="3538"/>
                </a:lnTo>
                <a:lnTo>
                  <a:pt x="2703" y="3538"/>
                </a:lnTo>
                <a:lnTo>
                  <a:pt x="2703" y="3536"/>
                </a:lnTo>
                <a:lnTo>
                  <a:pt x="2707" y="3533"/>
                </a:lnTo>
                <a:lnTo>
                  <a:pt x="2710" y="3531"/>
                </a:lnTo>
                <a:lnTo>
                  <a:pt x="2715" y="3528"/>
                </a:lnTo>
                <a:lnTo>
                  <a:pt x="2718" y="3528"/>
                </a:lnTo>
                <a:lnTo>
                  <a:pt x="2724" y="3526"/>
                </a:lnTo>
                <a:lnTo>
                  <a:pt x="2727" y="3527"/>
                </a:lnTo>
                <a:lnTo>
                  <a:pt x="2731" y="3527"/>
                </a:lnTo>
                <a:lnTo>
                  <a:pt x="2734" y="3526"/>
                </a:lnTo>
                <a:lnTo>
                  <a:pt x="2761" y="3516"/>
                </a:lnTo>
                <a:lnTo>
                  <a:pt x="2762" y="3517"/>
                </a:lnTo>
                <a:lnTo>
                  <a:pt x="2764" y="3518"/>
                </a:lnTo>
                <a:lnTo>
                  <a:pt x="2767" y="3517"/>
                </a:lnTo>
                <a:lnTo>
                  <a:pt x="2768" y="3520"/>
                </a:lnTo>
                <a:lnTo>
                  <a:pt x="2772" y="3518"/>
                </a:lnTo>
                <a:lnTo>
                  <a:pt x="2773" y="3517"/>
                </a:lnTo>
                <a:lnTo>
                  <a:pt x="2775" y="3520"/>
                </a:lnTo>
                <a:lnTo>
                  <a:pt x="2774" y="3521"/>
                </a:lnTo>
                <a:lnTo>
                  <a:pt x="2771" y="3522"/>
                </a:lnTo>
                <a:lnTo>
                  <a:pt x="2768" y="3523"/>
                </a:lnTo>
                <a:lnTo>
                  <a:pt x="2763" y="3531"/>
                </a:lnTo>
                <a:lnTo>
                  <a:pt x="2761" y="3533"/>
                </a:lnTo>
                <a:lnTo>
                  <a:pt x="2772" y="3539"/>
                </a:lnTo>
                <a:lnTo>
                  <a:pt x="2780" y="3545"/>
                </a:lnTo>
                <a:lnTo>
                  <a:pt x="2803" y="3559"/>
                </a:lnTo>
                <a:lnTo>
                  <a:pt x="2795" y="3568"/>
                </a:lnTo>
                <a:lnTo>
                  <a:pt x="2789" y="3569"/>
                </a:lnTo>
                <a:lnTo>
                  <a:pt x="2788" y="3568"/>
                </a:lnTo>
                <a:lnTo>
                  <a:pt x="2789" y="3568"/>
                </a:lnTo>
                <a:lnTo>
                  <a:pt x="2794" y="3566"/>
                </a:lnTo>
                <a:lnTo>
                  <a:pt x="2800" y="3560"/>
                </a:lnTo>
                <a:lnTo>
                  <a:pt x="2800" y="3559"/>
                </a:lnTo>
                <a:lnTo>
                  <a:pt x="2788" y="3552"/>
                </a:lnTo>
                <a:lnTo>
                  <a:pt x="2784" y="3557"/>
                </a:lnTo>
                <a:lnTo>
                  <a:pt x="2784" y="3558"/>
                </a:lnTo>
                <a:lnTo>
                  <a:pt x="2785" y="3558"/>
                </a:lnTo>
                <a:lnTo>
                  <a:pt x="2784" y="3558"/>
                </a:lnTo>
                <a:lnTo>
                  <a:pt x="2784" y="3559"/>
                </a:lnTo>
                <a:lnTo>
                  <a:pt x="2785" y="3559"/>
                </a:lnTo>
                <a:lnTo>
                  <a:pt x="2791" y="3563"/>
                </a:lnTo>
                <a:lnTo>
                  <a:pt x="2791" y="3564"/>
                </a:lnTo>
                <a:lnTo>
                  <a:pt x="2790" y="3564"/>
                </a:lnTo>
                <a:lnTo>
                  <a:pt x="2784" y="3560"/>
                </a:lnTo>
                <a:lnTo>
                  <a:pt x="2780" y="3560"/>
                </a:lnTo>
                <a:lnTo>
                  <a:pt x="2780" y="3559"/>
                </a:lnTo>
                <a:lnTo>
                  <a:pt x="2778" y="3559"/>
                </a:lnTo>
                <a:lnTo>
                  <a:pt x="2777" y="3559"/>
                </a:lnTo>
                <a:lnTo>
                  <a:pt x="2774" y="3561"/>
                </a:lnTo>
                <a:lnTo>
                  <a:pt x="2772" y="3565"/>
                </a:lnTo>
                <a:lnTo>
                  <a:pt x="2772" y="3566"/>
                </a:lnTo>
                <a:lnTo>
                  <a:pt x="2772" y="3568"/>
                </a:lnTo>
                <a:lnTo>
                  <a:pt x="2773" y="3569"/>
                </a:lnTo>
                <a:lnTo>
                  <a:pt x="2774" y="3569"/>
                </a:lnTo>
                <a:lnTo>
                  <a:pt x="2774" y="3568"/>
                </a:lnTo>
                <a:lnTo>
                  <a:pt x="2774" y="3569"/>
                </a:lnTo>
                <a:lnTo>
                  <a:pt x="2772" y="3571"/>
                </a:lnTo>
                <a:lnTo>
                  <a:pt x="2772" y="3573"/>
                </a:lnTo>
                <a:lnTo>
                  <a:pt x="2772" y="3574"/>
                </a:lnTo>
                <a:lnTo>
                  <a:pt x="2771" y="3575"/>
                </a:lnTo>
                <a:lnTo>
                  <a:pt x="2769" y="3575"/>
                </a:lnTo>
                <a:lnTo>
                  <a:pt x="2769" y="3576"/>
                </a:lnTo>
                <a:lnTo>
                  <a:pt x="2769" y="3577"/>
                </a:lnTo>
                <a:lnTo>
                  <a:pt x="2768" y="3577"/>
                </a:lnTo>
                <a:lnTo>
                  <a:pt x="2767" y="3580"/>
                </a:lnTo>
                <a:lnTo>
                  <a:pt x="2764" y="3580"/>
                </a:lnTo>
                <a:lnTo>
                  <a:pt x="2764" y="3581"/>
                </a:lnTo>
                <a:lnTo>
                  <a:pt x="2763" y="3580"/>
                </a:lnTo>
                <a:lnTo>
                  <a:pt x="2763" y="3581"/>
                </a:lnTo>
                <a:lnTo>
                  <a:pt x="2762" y="3581"/>
                </a:lnTo>
                <a:lnTo>
                  <a:pt x="2759" y="3581"/>
                </a:lnTo>
                <a:lnTo>
                  <a:pt x="2759" y="3582"/>
                </a:lnTo>
                <a:lnTo>
                  <a:pt x="2758" y="3582"/>
                </a:lnTo>
                <a:lnTo>
                  <a:pt x="2757" y="3584"/>
                </a:lnTo>
                <a:lnTo>
                  <a:pt x="2755" y="3584"/>
                </a:lnTo>
                <a:lnTo>
                  <a:pt x="2755" y="3586"/>
                </a:lnTo>
                <a:lnTo>
                  <a:pt x="2753" y="3587"/>
                </a:lnTo>
                <a:lnTo>
                  <a:pt x="2752" y="3589"/>
                </a:lnTo>
                <a:lnTo>
                  <a:pt x="2750" y="3590"/>
                </a:lnTo>
                <a:lnTo>
                  <a:pt x="2750" y="3591"/>
                </a:lnTo>
                <a:lnTo>
                  <a:pt x="2751" y="3591"/>
                </a:lnTo>
                <a:lnTo>
                  <a:pt x="2750" y="3591"/>
                </a:lnTo>
                <a:lnTo>
                  <a:pt x="2751" y="3592"/>
                </a:lnTo>
                <a:lnTo>
                  <a:pt x="2753" y="3592"/>
                </a:lnTo>
                <a:lnTo>
                  <a:pt x="2755" y="3593"/>
                </a:lnTo>
                <a:lnTo>
                  <a:pt x="2753" y="3595"/>
                </a:lnTo>
                <a:lnTo>
                  <a:pt x="2753" y="3596"/>
                </a:lnTo>
                <a:lnTo>
                  <a:pt x="2751" y="3596"/>
                </a:lnTo>
                <a:lnTo>
                  <a:pt x="2751" y="3597"/>
                </a:lnTo>
                <a:lnTo>
                  <a:pt x="2750" y="3596"/>
                </a:lnTo>
                <a:lnTo>
                  <a:pt x="2750" y="3595"/>
                </a:lnTo>
                <a:lnTo>
                  <a:pt x="2747" y="3595"/>
                </a:lnTo>
                <a:lnTo>
                  <a:pt x="2746" y="3592"/>
                </a:lnTo>
                <a:lnTo>
                  <a:pt x="2746" y="3591"/>
                </a:lnTo>
                <a:lnTo>
                  <a:pt x="2746" y="3590"/>
                </a:lnTo>
                <a:lnTo>
                  <a:pt x="2745" y="3590"/>
                </a:lnTo>
                <a:lnTo>
                  <a:pt x="2742" y="3589"/>
                </a:lnTo>
                <a:lnTo>
                  <a:pt x="2741" y="3587"/>
                </a:lnTo>
                <a:lnTo>
                  <a:pt x="2740" y="3587"/>
                </a:lnTo>
                <a:lnTo>
                  <a:pt x="2739" y="3586"/>
                </a:lnTo>
                <a:lnTo>
                  <a:pt x="2739" y="3585"/>
                </a:lnTo>
                <a:lnTo>
                  <a:pt x="2736" y="3585"/>
                </a:lnTo>
                <a:lnTo>
                  <a:pt x="2735" y="3584"/>
                </a:lnTo>
                <a:lnTo>
                  <a:pt x="2735" y="3585"/>
                </a:lnTo>
                <a:lnTo>
                  <a:pt x="2734" y="3584"/>
                </a:lnTo>
                <a:lnTo>
                  <a:pt x="2732" y="3585"/>
                </a:lnTo>
                <a:lnTo>
                  <a:pt x="2732" y="3584"/>
                </a:lnTo>
                <a:lnTo>
                  <a:pt x="2731" y="3584"/>
                </a:lnTo>
                <a:lnTo>
                  <a:pt x="2730" y="3584"/>
                </a:lnTo>
                <a:lnTo>
                  <a:pt x="2729" y="3584"/>
                </a:lnTo>
                <a:lnTo>
                  <a:pt x="2727" y="3584"/>
                </a:lnTo>
                <a:lnTo>
                  <a:pt x="2727" y="3585"/>
                </a:lnTo>
                <a:lnTo>
                  <a:pt x="2727" y="3584"/>
                </a:lnTo>
                <a:lnTo>
                  <a:pt x="2726" y="3585"/>
                </a:lnTo>
                <a:lnTo>
                  <a:pt x="2725" y="3586"/>
                </a:lnTo>
                <a:lnTo>
                  <a:pt x="2726" y="3587"/>
                </a:lnTo>
                <a:lnTo>
                  <a:pt x="2725" y="3589"/>
                </a:lnTo>
                <a:lnTo>
                  <a:pt x="2724" y="3590"/>
                </a:lnTo>
                <a:lnTo>
                  <a:pt x="2725" y="3590"/>
                </a:lnTo>
                <a:lnTo>
                  <a:pt x="2725" y="3591"/>
                </a:lnTo>
                <a:lnTo>
                  <a:pt x="2724" y="3591"/>
                </a:lnTo>
                <a:lnTo>
                  <a:pt x="2724" y="3592"/>
                </a:lnTo>
                <a:lnTo>
                  <a:pt x="2724" y="3593"/>
                </a:lnTo>
                <a:lnTo>
                  <a:pt x="2723" y="3595"/>
                </a:lnTo>
                <a:lnTo>
                  <a:pt x="2723" y="3596"/>
                </a:lnTo>
                <a:lnTo>
                  <a:pt x="2723" y="3597"/>
                </a:lnTo>
                <a:lnTo>
                  <a:pt x="2720" y="3595"/>
                </a:lnTo>
                <a:lnTo>
                  <a:pt x="2721" y="3592"/>
                </a:lnTo>
                <a:lnTo>
                  <a:pt x="2719" y="3593"/>
                </a:lnTo>
                <a:lnTo>
                  <a:pt x="2718" y="3592"/>
                </a:lnTo>
                <a:lnTo>
                  <a:pt x="2716" y="3592"/>
                </a:lnTo>
                <a:lnTo>
                  <a:pt x="2715" y="3593"/>
                </a:lnTo>
                <a:lnTo>
                  <a:pt x="2714" y="3595"/>
                </a:lnTo>
                <a:lnTo>
                  <a:pt x="2713" y="3595"/>
                </a:lnTo>
                <a:lnTo>
                  <a:pt x="2711" y="3595"/>
                </a:lnTo>
                <a:lnTo>
                  <a:pt x="2709" y="3595"/>
                </a:lnTo>
                <a:lnTo>
                  <a:pt x="2708" y="3595"/>
                </a:lnTo>
                <a:lnTo>
                  <a:pt x="2708" y="3596"/>
                </a:lnTo>
                <a:lnTo>
                  <a:pt x="2707" y="3595"/>
                </a:lnTo>
                <a:lnTo>
                  <a:pt x="2707" y="3593"/>
                </a:lnTo>
                <a:lnTo>
                  <a:pt x="2707" y="3592"/>
                </a:lnTo>
                <a:lnTo>
                  <a:pt x="2705" y="3592"/>
                </a:lnTo>
                <a:lnTo>
                  <a:pt x="2704" y="3592"/>
                </a:lnTo>
                <a:lnTo>
                  <a:pt x="2704" y="3593"/>
                </a:lnTo>
                <a:lnTo>
                  <a:pt x="2702" y="3593"/>
                </a:lnTo>
                <a:lnTo>
                  <a:pt x="2702" y="3592"/>
                </a:lnTo>
                <a:lnTo>
                  <a:pt x="2700" y="3592"/>
                </a:lnTo>
                <a:lnTo>
                  <a:pt x="2700" y="3591"/>
                </a:lnTo>
                <a:lnTo>
                  <a:pt x="2699" y="3590"/>
                </a:lnTo>
                <a:lnTo>
                  <a:pt x="2699" y="3591"/>
                </a:lnTo>
                <a:lnTo>
                  <a:pt x="2698" y="3591"/>
                </a:lnTo>
                <a:lnTo>
                  <a:pt x="2694" y="3592"/>
                </a:lnTo>
                <a:lnTo>
                  <a:pt x="2695" y="3592"/>
                </a:lnTo>
                <a:lnTo>
                  <a:pt x="2694" y="3593"/>
                </a:lnTo>
                <a:lnTo>
                  <a:pt x="2693" y="3592"/>
                </a:lnTo>
                <a:lnTo>
                  <a:pt x="2694" y="3592"/>
                </a:lnTo>
                <a:lnTo>
                  <a:pt x="2692" y="3592"/>
                </a:lnTo>
                <a:lnTo>
                  <a:pt x="2691" y="3592"/>
                </a:lnTo>
                <a:lnTo>
                  <a:pt x="2688" y="3593"/>
                </a:lnTo>
                <a:lnTo>
                  <a:pt x="2688" y="3592"/>
                </a:lnTo>
                <a:lnTo>
                  <a:pt x="2687" y="3593"/>
                </a:lnTo>
                <a:lnTo>
                  <a:pt x="2684" y="3595"/>
                </a:lnTo>
                <a:lnTo>
                  <a:pt x="2684" y="3596"/>
                </a:lnTo>
                <a:lnTo>
                  <a:pt x="2681" y="3597"/>
                </a:lnTo>
                <a:lnTo>
                  <a:pt x="2679" y="3597"/>
                </a:lnTo>
                <a:lnTo>
                  <a:pt x="2679" y="3596"/>
                </a:lnTo>
                <a:lnTo>
                  <a:pt x="2679" y="3593"/>
                </a:lnTo>
                <a:lnTo>
                  <a:pt x="2681" y="3593"/>
                </a:lnTo>
                <a:lnTo>
                  <a:pt x="2679" y="3593"/>
                </a:lnTo>
                <a:lnTo>
                  <a:pt x="2681" y="3592"/>
                </a:lnTo>
                <a:lnTo>
                  <a:pt x="2682" y="3591"/>
                </a:lnTo>
                <a:lnTo>
                  <a:pt x="2683" y="3590"/>
                </a:lnTo>
                <a:lnTo>
                  <a:pt x="2683" y="3589"/>
                </a:lnTo>
                <a:lnTo>
                  <a:pt x="2683" y="3587"/>
                </a:lnTo>
                <a:lnTo>
                  <a:pt x="2686" y="3586"/>
                </a:lnTo>
                <a:lnTo>
                  <a:pt x="2686" y="3585"/>
                </a:lnTo>
                <a:lnTo>
                  <a:pt x="2686" y="3584"/>
                </a:lnTo>
                <a:lnTo>
                  <a:pt x="2686" y="3582"/>
                </a:lnTo>
                <a:lnTo>
                  <a:pt x="2684" y="3579"/>
                </a:lnTo>
                <a:lnTo>
                  <a:pt x="2681" y="3575"/>
                </a:lnTo>
                <a:lnTo>
                  <a:pt x="2679" y="3574"/>
                </a:lnTo>
                <a:lnTo>
                  <a:pt x="2678" y="3575"/>
                </a:lnTo>
                <a:lnTo>
                  <a:pt x="2678" y="3574"/>
                </a:lnTo>
                <a:lnTo>
                  <a:pt x="2677" y="3575"/>
                </a:lnTo>
                <a:lnTo>
                  <a:pt x="2676" y="3575"/>
                </a:lnTo>
                <a:lnTo>
                  <a:pt x="2675" y="3576"/>
                </a:lnTo>
                <a:lnTo>
                  <a:pt x="2673" y="3576"/>
                </a:lnTo>
                <a:lnTo>
                  <a:pt x="2672" y="3576"/>
                </a:lnTo>
                <a:lnTo>
                  <a:pt x="2671" y="3576"/>
                </a:lnTo>
                <a:lnTo>
                  <a:pt x="2670" y="3579"/>
                </a:lnTo>
                <a:lnTo>
                  <a:pt x="2666" y="3579"/>
                </a:lnTo>
                <a:lnTo>
                  <a:pt x="2665" y="3579"/>
                </a:lnTo>
                <a:lnTo>
                  <a:pt x="2663" y="3579"/>
                </a:lnTo>
                <a:lnTo>
                  <a:pt x="2663" y="3577"/>
                </a:lnTo>
                <a:lnTo>
                  <a:pt x="2662" y="3577"/>
                </a:lnTo>
                <a:lnTo>
                  <a:pt x="2657" y="3577"/>
                </a:lnTo>
                <a:lnTo>
                  <a:pt x="2656" y="3577"/>
                </a:lnTo>
                <a:lnTo>
                  <a:pt x="2656" y="3579"/>
                </a:lnTo>
                <a:lnTo>
                  <a:pt x="2655" y="3577"/>
                </a:lnTo>
                <a:lnTo>
                  <a:pt x="2654" y="3579"/>
                </a:lnTo>
                <a:lnTo>
                  <a:pt x="2654" y="3580"/>
                </a:lnTo>
                <a:lnTo>
                  <a:pt x="2651" y="3580"/>
                </a:lnTo>
                <a:lnTo>
                  <a:pt x="2651" y="3581"/>
                </a:lnTo>
                <a:lnTo>
                  <a:pt x="2649" y="3580"/>
                </a:lnTo>
                <a:lnTo>
                  <a:pt x="2646" y="3582"/>
                </a:lnTo>
                <a:lnTo>
                  <a:pt x="2645" y="3584"/>
                </a:lnTo>
                <a:lnTo>
                  <a:pt x="2646" y="3586"/>
                </a:lnTo>
                <a:lnTo>
                  <a:pt x="2645" y="3586"/>
                </a:lnTo>
                <a:lnTo>
                  <a:pt x="2645" y="3587"/>
                </a:lnTo>
                <a:lnTo>
                  <a:pt x="2644" y="3586"/>
                </a:lnTo>
                <a:lnTo>
                  <a:pt x="2643" y="3587"/>
                </a:lnTo>
                <a:lnTo>
                  <a:pt x="2644" y="3589"/>
                </a:lnTo>
                <a:lnTo>
                  <a:pt x="2643" y="3589"/>
                </a:lnTo>
                <a:lnTo>
                  <a:pt x="2643" y="3590"/>
                </a:lnTo>
                <a:lnTo>
                  <a:pt x="2640" y="3589"/>
                </a:lnTo>
                <a:lnTo>
                  <a:pt x="2641" y="3589"/>
                </a:lnTo>
                <a:lnTo>
                  <a:pt x="2640" y="3589"/>
                </a:lnTo>
                <a:lnTo>
                  <a:pt x="2639" y="3589"/>
                </a:lnTo>
                <a:lnTo>
                  <a:pt x="2639" y="3590"/>
                </a:lnTo>
                <a:lnTo>
                  <a:pt x="2638" y="3590"/>
                </a:lnTo>
                <a:lnTo>
                  <a:pt x="2638" y="3591"/>
                </a:lnTo>
                <a:lnTo>
                  <a:pt x="2636" y="3591"/>
                </a:lnTo>
                <a:lnTo>
                  <a:pt x="2634" y="3592"/>
                </a:lnTo>
                <a:lnTo>
                  <a:pt x="2634" y="3593"/>
                </a:lnTo>
                <a:lnTo>
                  <a:pt x="2633" y="3595"/>
                </a:lnTo>
                <a:lnTo>
                  <a:pt x="2631" y="3593"/>
                </a:lnTo>
                <a:lnTo>
                  <a:pt x="2631" y="3595"/>
                </a:lnTo>
                <a:lnTo>
                  <a:pt x="2630" y="3595"/>
                </a:lnTo>
                <a:lnTo>
                  <a:pt x="2630" y="3596"/>
                </a:lnTo>
                <a:lnTo>
                  <a:pt x="2629" y="3596"/>
                </a:lnTo>
                <a:lnTo>
                  <a:pt x="2629" y="3597"/>
                </a:lnTo>
                <a:lnTo>
                  <a:pt x="2627" y="3598"/>
                </a:lnTo>
                <a:lnTo>
                  <a:pt x="2625" y="3598"/>
                </a:lnTo>
                <a:lnTo>
                  <a:pt x="2624" y="3600"/>
                </a:lnTo>
                <a:lnTo>
                  <a:pt x="2623" y="3601"/>
                </a:lnTo>
                <a:lnTo>
                  <a:pt x="2622" y="3603"/>
                </a:lnTo>
                <a:lnTo>
                  <a:pt x="2620" y="3606"/>
                </a:lnTo>
                <a:lnTo>
                  <a:pt x="2623" y="3608"/>
                </a:lnTo>
                <a:lnTo>
                  <a:pt x="2622" y="3610"/>
                </a:lnTo>
                <a:lnTo>
                  <a:pt x="2620" y="3610"/>
                </a:lnTo>
                <a:lnTo>
                  <a:pt x="2619" y="3610"/>
                </a:lnTo>
                <a:lnTo>
                  <a:pt x="2617" y="3608"/>
                </a:lnTo>
                <a:lnTo>
                  <a:pt x="2613" y="3608"/>
                </a:lnTo>
                <a:lnTo>
                  <a:pt x="2613" y="3607"/>
                </a:lnTo>
                <a:lnTo>
                  <a:pt x="2611" y="3607"/>
                </a:lnTo>
                <a:lnTo>
                  <a:pt x="2609" y="3605"/>
                </a:lnTo>
                <a:lnTo>
                  <a:pt x="2606" y="3603"/>
                </a:lnTo>
                <a:lnTo>
                  <a:pt x="2604" y="3602"/>
                </a:lnTo>
                <a:lnTo>
                  <a:pt x="2602" y="3601"/>
                </a:lnTo>
                <a:lnTo>
                  <a:pt x="2601" y="3601"/>
                </a:lnTo>
                <a:lnTo>
                  <a:pt x="2601" y="3600"/>
                </a:lnTo>
                <a:lnTo>
                  <a:pt x="2599" y="3598"/>
                </a:lnTo>
                <a:lnTo>
                  <a:pt x="2599" y="3600"/>
                </a:lnTo>
                <a:lnTo>
                  <a:pt x="2599" y="3598"/>
                </a:lnTo>
                <a:lnTo>
                  <a:pt x="2598" y="3598"/>
                </a:lnTo>
                <a:lnTo>
                  <a:pt x="2597" y="3598"/>
                </a:lnTo>
                <a:lnTo>
                  <a:pt x="2597" y="3597"/>
                </a:lnTo>
                <a:lnTo>
                  <a:pt x="2596" y="3597"/>
                </a:lnTo>
                <a:lnTo>
                  <a:pt x="2593" y="3596"/>
                </a:lnTo>
                <a:lnTo>
                  <a:pt x="2592" y="3596"/>
                </a:lnTo>
                <a:lnTo>
                  <a:pt x="2591" y="3596"/>
                </a:lnTo>
                <a:lnTo>
                  <a:pt x="2590" y="3597"/>
                </a:lnTo>
                <a:lnTo>
                  <a:pt x="2588" y="3597"/>
                </a:lnTo>
                <a:lnTo>
                  <a:pt x="2586" y="3595"/>
                </a:lnTo>
                <a:lnTo>
                  <a:pt x="2586" y="3593"/>
                </a:lnTo>
                <a:lnTo>
                  <a:pt x="2585" y="3593"/>
                </a:lnTo>
                <a:lnTo>
                  <a:pt x="2583" y="3591"/>
                </a:lnTo>
                <a:lnTo>
                  <a:pt x="2582" y="3590"/>
                </a:lnTo>
                <a:lnTo>
                  <a:pt x="2581" y="3589"/>
                </a:lnTo>
                <a:lnTo>
                  <a:pt x="2577" y="3586"/>
                </a:lnTo>
                <a:lnTo>
                  <a:pt x="2574" y="3586"/>
                </a:lnTo>
                <a:lnTo>
                  <a:pt x="2569" y="3587"/>
                </a:lnTo>
                <a:lnTo>
                  <a:pt x="2567" y="3587"/>
                </a:lnTo>
                <a:lnTo>
                  <a:pt x="2567" y="3589"/>
                </a:lnTo>
                <a:lnTo>
                  <a:pt x="2567" y="3587"/>
                </a:lnTo>
                <a:lnTo>
                  <a:pt x="2565" y="3586"/>
                </a:lnTo>
                <a:lnTo>
                  <a:pt x="2563" y="3585"/>
                </a:lnTo>
                <a:lnTo>
                  <a:pt x="2563" y="3586"/>
                </a:lnTo>
                <a:lnTo>
                  <a:pt x="2561" y="3585"/>
                </a:lnTo>
                <a:lnTo>
                  <a:pt x="2558" y="3585"/>
                </a:lnTo>
                <a:lnTo>
                  <a:pt x="2555" y="3586"/>
                </a:lnTo>
                <a:lnTo>
                  <a:pt x="2553" y="3587"/>
                </a:lnTo>
                <a:lnTo>
                  <a:pt x="2550" y="3590"/>
                </a:lnTo>
                <a:lnTo>
                  <a:pt x="2549" y="3590"/>
                </a:lnTo>
                <a:lnTo>
                  <a:pt x="2548" y="3591"/>
                </a:lnTo>
                <a:lnTo>
                  <a:pt x="2543" y="3593"/>
                </a:lnTo>
                <a:lnTo>
                  <a:pt x="2540" y="3595"/>
                </a:lnTo>
                <a:lnTo>
                  <a:pt x="2526" y="3610"/>
                </a:lnTo>
                <a:lnTo>
                  <a:pt x="2522" y="3614"/>
                </a:lnTo>
                <a:lnTo>
                  <a:pt x="2522" y="3616"/>
                </a:lnTo>
                <a:lnTo>
                  <a:pt x="2522" y="3618"/>
                </a:lnTo>
                <a:lnTo>
                  <a:pt x="2523" y="3618"/>
                </a:lnTo>
                <a:lnTo>
                  <a:pt x="2523" y="3619"/>
                </a:lnTo>
                <a:lnTo>
                  <a:pt x="2521" y="3619"/>
                </a:lnTo>
                <a:lnTo>
                  <a:pt x="2521" y="3621"/>
                </a:lnTo>
                <a:lnTo>
                  <a:pt x="2521" y="3622"/>
                </a:lnTo>
                <a:lnTo>
                  <a:pt x="2523" y="3623"/>
                </a:lnTo>
                <a:lnTo>
                  <a:pt x="2524" y="3622"/>
                </a:lnTo>
                <a:lnTo>
                  <a:pt x="2524" y="3619"/>
                </a:lnTo>
                <a:lnTo>
                  <a:pt x="2526" y="3619"/>
                </a:lnTo>
                <a:lnTo>
                  <a:pt x="2526" y="3621"/>
                </a:lnTo>
                <a:lnTo>
                  <a:pt x="2523" y="3624"/>
                </a:lnTo>
                <a:lnTo>
                  <a:pt x="2524" y="3627"/>
                </a:lnTo>
                <a:lnTo>
                  <a:pt x="2523" y="3628"/>
                </a:lnTo>
                <a:lnTo>
                  <a:pt x="2522" y="3629"/>
                </a:lnTo>
                <a:lnTo>
                  <a:pt x="2522" y="3630"/>
                </a:lnTo>
                <a:lnTo>
                  <a:pt x="2518" y="3632"/>
                </a:lnTo>
                <a:lnTo>
                  <a:pt x="2517" y="3632"/>
                </a:lnTo>
                <a:lnTo>
                  <a:pt x="2515" y="3633"/>
                </a:lnTo>
                <a:lnTo>
                  <a:pt x="2513" y="3634"/>
                </a:lnTo>
                <a:lnTo>
                  <a:pt x="2512" y="3635"/>
                </a:lnTo>
                <a:lnTo>
                  <a:pt x="2510" y="3635"/>
                </a:lnTo>
                <a:lnTo>
                  <a:pt x="2510" y="3637"/>
                </a:lnTo>
                <a:lnTo>
                  <a:pt x="2507" y="3635"/>
                </a:lnTo>
                <a:lnTo>
                  <a:pt x="2506" y="3637"/>
                </a:lnTo>
                <a:lnTo>
                  <a:pt x="2502" y="3637"/>
                </a:lnTo>
                <a:lnTo>
                  <a:pt x="2500" y="3637"/>
                </a:lnTo>
                <a:lnTo>
                  <a:pt x="2499" y="3639"/>
                </a:lnTo>
                <a:lnTo>
                  <a:pt x="2495" y="3640"/>
                </a:lnTo>
                <a:lnTo>
                  <a:pt x="2494" y="3640"/>
                </a:lnTo>
                <a:lnTo>
                  <a:pt x="2489" y="3639"/>
                </a:lnTo>
                <a:lnTo>
                  <a:pt x="2486" y="3640"/>
                </a:lnTo>
                <a:lnTo>
                  <a:pt x="2485" y="3642"/>
                </a:lnTo>
                <a:lnTo>
                  <a:pt x="2483" y="3643"/>
                </a:lnTo>
                <a:lnTo>
                  <a:pt x="2481" y="3645"/>
                </a:lnTo>
                <a:lnTo>
                  <a:pt x="2480" y="3645"/>
                </a:lnTo>
                <a:lnTo>
                  <a:pt x="2478" y="3646"/>
                </a:lnTo>
                <a:lnTo>
                  <a:pt x="2476" y="3649"/>
                </a:lnTo>
                <a:lnTo>
                  <a:pt x="2476" y="3651"/>
                </a:lnTo>
                <a:lnTo>
                  <a:pt x="2475" y="3650"/>
                </a:lnTo>
                <a:lnTo>
                  <a:pt x="2475" y="3649"/>
                </a:lnTo>
                <a:lnTo>
                  <a:pt x="2473" y="3649"/>
                </a:lnTo>
                <a:lnTo>
                  <a:pt x="2470" y="3650"/>
                </a:lnTo>
                <a:lnTo>
                  <a:pt x="2468" y="3653"/>
                </a:lnTo>
                <a:lnTo>
                  <a:pt x="2468" y="3655"/>
                </a:lnTo>
                <a:lnTo>
                  <a:pt x="2468" y="3656"/>
                </a:lnTo>
                <a:lnTo>
                  <a:pt x="2472" y="3658"/>
                </a:lnTo>
                <a:lnTo>
                  <a:pt x="2474" y="3658"/>
                </a:lnTo>
                <a:lnTo>
                  <a:pt x="2475" y="3661"/>
                </a:lnTo>
                <a:lnTo>
                  <a:pt x="2472" y="3674"/>
                </a:lnTo>
                <a:lnTo>
                  <a:pt x="2470" y="3678"/>
                </a:lnTo>
                <a:lnTo>
                  <a:pt x="2469" y="3677"/>
                </a:lnTo>
                <a:lnTo>
                  <a:pt x="2468" y="3677"/>
                </a:lnTo>
                <a:lnTo>
                  <a:pt x="2469" y="3676"/>
                </a:lnTo>
                <a:lnTo>
                  <a:pt x="2470" y="3677"/>
                </a:lnTo>
                <a:lnTo>
                  <a:pt x="2473" y="3666"/>
                </a:lnTo>
                <a:lnTo>
                  <a:pt x="2473" y="3665"/>
                </a:lnTo>
                <a:lnTo>
                  <a:pt x="2473" y="3664"/>
                </a:lnTo>
                <a:lnTo>
                  <a:pt x="2474" y="3662"/>
                </a:lnTo>
                <a:lnTo>
                  <a:pt x="2470" y="3661"/>
                </a:lnTo>
                <a:lnTo>
                  <a:pt x="2469" y="3661"/>
                </a:lnTo>
                <a:lnTo>
                  <a:pt x="2468" y="3661"/>
                </a:lnTo>
                <a:lnTo>
                  <a:pt x="2465" y="3660"/>
                </a:lnTo>
                <a:lnTo>
                  <a:pt x="2462" y="3659"/>
                </a:lnTo>
                <a:lnTo>
                  <a:pt x="2459" y="3669"/>
                </a:lnTo>
                <a:lnTo>
                  <a:pt x="2463" y="3670"/>
                </a:lnTo>
                <a:lnTo>
                  <a:pt x="2464" y="3670"/>
                </a:lnTo>
                <a:lnTo>
                  <a:pt x="2465" y="3671"/>
                </a:lnTo>
                <a:lnTo>
                  <a:pt x="2465" y="3670"/>
                </a:lnTo>
                <a:lnTo>
                  <a:pt x="2465" y="3671"/>
                </a:lnTo>
                <a:lnTo>
                  <a:pt x="2467" y="3671"/>
                </a:lnTo>
                <a:lnTo>
                  <a:pt x="2468" y="3667"/>
                </a:lnTo>
                <a:lnTo>
                  <a:pt x="2467" y="3672"/>
                </a:lnTo>
                <a:lnTo>
                  <a:pt x="2465" y="3671"/>
                </a:lnTo>
                <a:lnTo>
                  <a:pt x="2464" y="3671"/>
                </a:lnTo>
                <a:lnTo>
                  <a:pt x="2463" y="3670"/>
                </a:lnTo>
                <a:lnTo>
                  <a:pt x="2462" y="3671"/>
                </a:lnTo>
                <a:lnTo>
                  <a:pt x="2462" y="3670"/>
                </a:lnTo>
                <a:lnTo>
                  <a:pt x="2459" y="3670"/>
                </a:lnTo>
                <a:lnTo>
                  <a:pt x="2457" y="3678"/>
                </a:lnTo>
                <a:lnTo>
                  <a:pt x="2458" y="3678"/>
                </a:lnTo>
                <a:lnTo>
                  <a:pt x="2459" y="3678"/>
                </a:lnTo>
                <a:lnTo>
                  <a:pt x="2459" y="3680"/>
                </a:lnTo>
                <a:lnTo>
                  <a:pt x="2458" y="3680"/>
                </a:lnTo>
                <a:lnTo>
                  <a:pt x="2459" y="3681"/>
                </a:lnTo>
                <a:lnTo>
                  <a:pt x="2462" y="3681"/>
                </a:lnTo>
                <a:lnTo>
                  <a:pt x="2460" y="3676"/>
                </a:lnTo>
                <a:lnTo>
                  <a:pt x="2460" y="3675"/>
                </a:lnTo>
                <a:lnTo>
                  <a:pt x="2467" y="3676"/>
                </a:lnTo>
                <a:lnTo>
                  <a:pt x="2465" y="3677"/>
                </a:lnTo>
                <a:lnTo>
                  <a:pt x="2464" y="3676"/>
                </a:lnTo>
                <a:lnTo>
                  <a:pt x="2464" y="3677"/>
                </a:lnTo>
                <a:lnTo>
                  <a:pt x="2464" y="3678"/>
                </a:lnTo>
                <a:lnTo>
                  <a:pt x="2464" y="3680"/>
                </a:lnTo>
                <a:lnTo>
                  <a:pt x="2468" y="3681"/>
                </a:lnTo>
                <a:lnTo>
                  <a:pt x="2464" y="3686"/>
                </a:lnTo>
                <a:lnTo>
                  <a:pt x="2464" y="3687"/>
                </a:lnTo>
                <a:lnTo>
                  <a:pt x="2463" y="3688"/>
                </a:lnTo>
                <a:lnTo>
                  <a:pt x="2464" y="3690"/>
                </a:lnTo>
                <a:lnTo>
                  <a:pt x="2464" y="3691"/>
                </a:lnTo>
                <a:lnTo>
                  <a:pt x="2463" y="3691"/>
                </a:lnTo>
                <a:lnTo>
                  <a:pt x="2463" y="3690"/>
                </a:lnTo>
                <a:lnTo>
                  <a:pt x="2462" y="3691"/>
                </a:lnTo>
                <a:lnTo>
                  <a:pt x="2460" y="3694"/>
                </a:lnTo>
                <a:lnTo>
                  <a:pt x="2459" y="3693"/>
                </a:lnTo>
                <a:lnTo>
                  <a:pt x="2458" y="3696"/>
                </a:lnTo>
                <a:lnTo>
                  <a:pt x="2458" y="3697"/>
                </a:lnTo>
                <a:lnTo>
                  <a:pt x="2458" y="3698"/>
                </a:lnTo>
                <a:lnTo>
                  <a:pt x="2458" y="3699"/>
                </a:lnTo>
                <a:lnTo>
                  <a:pt x="2458" y="3701"/>
                </a:lnTo>
                <a:lnTo>
                  <a:pt x="2457" y="3701"/>
                </a:lnTo>
                <a:lnTo>
                  <a:pt x="2456" y="3703"/>
                </a:lnTo>
                <a:lnTo>
                  <a:pt x="2457" y="3704"/>
                </a:lnTo>
                <a:lnTo>
                  <a:pt x="2456" y="3704"/>
                </a:lnTo>
                <a:lnTo>
                  <a:pt x="2453" y="3704"/>
                </a:lnTo>
                <a:lnTo>
                  <a:pt x="2453" y="3703"/>
                </a:lnTo>
                <a:lnTo>
                  <a:pt x="2452" y="3703"/>
                </a:lnTo>
                <a:lnTo>
                  <a:pt x="2447" y="3704"/>
                </a:lnTo>
                <a:lnTo>
                  <a:pt x="2451" y="3703"/>
                </a:lnTo>
                <a:lnTo>
                  <a:pt x="2452" y="3702"/>
                </a:lnTo>
                <a:lnTo>
                  <a:pt x="2453" y="3702"/>
                </a:lnTo>
                <a:lnTo>
                  <a:pt x="2452" y="3701"/>
                </a:lnTo>
                <a:lnTo>
                  <a:pt x="2451" y="3701"/>
                </a:lnTo>
                <a:lnTo>
                  <a:pt x="2451" y="3702"/>
                </a:lnTo>
                <a:lnTo>
                  <a:pt x="2451" y="3699"/>
                </a:lnTo>
                <a:lnTo>
                  <a:pt x="2451" y="3701"/>
                </a:lnTo>
                <a:lnTo>
                  <a:pt x="2452" y="3701"/>
                </a:lnTo>
                <a:lnTo>
                  <a:pt x="2451" y="3699"/>
                </a:lnTo>
                <a:lnTo>
                  <a:pt x="2448" y="3698"/>
                </a:lnTo>
                <a:lnTo>
                  <a:pt x="2448" y="3699"/>
                </a:lnTo>
                <a:lnTo>
                  <a:pt x="2448" y="3698"/>
                </a:lnTo>
                <a:lnTo>
                  <a:pt x="2447" y="3699"/>
                </a:lnTo>
                <a:lnTo>
                  <a:pt x="2446" y="3699"/>
                </a:lnTo>
                <a:lnTo>
                  <a:pt x="2444" y="3701"/>
                </a:lnTo>
                <a:lnTo>
                  <a:pt x="2447" y="3703"/>
                </a:lnTo>
                <a:lnTo>
                  <a:pt x="2446" y="3703"/>
                </a:lnTo>
                <a:lnTo>
                  <a:pt x="2444" y="3703"/>
                </a:lnTo>
                <a:lnTo>
                  <a:pt x="2446" y="3703"/>
                </a:lnTo>
                <a:lnTo>
                  <a:pt x="2444" y="3702"/>
                </a:lnTo>
                <a:lnTo>
                  <a:pt x="2442" y="3703"/>
                </a:lnTo>
                <a:lnTo>
                  <a:pt x="2440" y="3706"/>
                </a:lnTo>
                <a:lnTo>
                  <a:pt x="2438" y="3708"/>
                </a:lnTo>
                <a:lnTo>
                  <a:pt x="2437" y="3712"/>
                </a:lnTo>
                <a:lnTo>
                  <a:pt x="2438" y="3713"/>
                </a:lnTo>
                <a:lnTo>
                  <a:pt x="2438" y="3714"/>
                </a:lnTo>
                <a:lnTo>
                  <a:pt x="2441" y="3718"/>
                </a:lnTo>
                <a:lnTo>
                  <a:pt x="2442" y="3719"/>
                </a:lnTo>
                <a:lnTo>
                  <a:pt x="2442" y="3720"/>
                </a:lnTo>
                <a:lnTo>
                  <a:pt x="2442" y="3719"/>
                </a:lnTo>
                <a:lnTo>
                  <a:pt x="2441" y="3719"/>
                </a:lnTo>
                <a:lnTo>
                  <a:pt x="2441" y="3720"/>
                </a:lnTo>
                <a:lnTo>
                  <a:pt x="2440" y="3722"/>
                </a:lnTo>
                <a:lnTo>
                  <a:pt x="2440" y="3724"/>
                </a:lnTo>
                <a:lnTo>
                  <a:pt x="2440" y="3725"/>
                </a:lnTo>
                <a:lnTo>
                  <a:pt x="2440" y="3726"/>
                </a:lnTo>
                <a:lnTo>
                  <a:pt x="2441" y="3726"/>
                </a:lnTo>
                <a:lnTo>
                  <a:pt x="2441" y="3725"/>
                </a:lnTo>
                <a:lnTo>
                  <a:pt x="2441" y="3726"/>
                </a:lnTo>
                <a:lnTo>
                  <a:pt x="2440" y="3726"/>
                </a:lnTo>
                <a:lnTo>
                  <a:pt x="2440" y="3728"/>
                </a:lnTo>
                <a:lnTo>
                  <a:pt x="2442" y="3729"/>
                </a:lnTo>
                <a:lnTo>
                  <a:pt x="2443" y="3730"/>
                </a:lnTo>
                <a:lnTo>
                  <a:pt x="2444" y="3733"/>
                </a:lnTo>
                <a:lnTo>
                  <a:pt x="2444" y="3736"/>
                </a:lnTo>
                <a:lnTo>
                  <a:pt x="2446" y="3736"/>
                </a:lnTo>
                <a:lnTo>
                  <a:pt x="2446" y="3738"/>
                </a:lnTo>
                <a:lnTo>
                  <a:pt x="2447" y="3740"/>
                </a:lnTo>
                <a:lnTo>
                  <a:pt x="2448" y="3740"/>
                </a:lnTo>
                <a:lnTo>
                  <a:pt x="2449" y="3741"/>
                </a:lnTo>
                <a:lnTo>
                  <a:pt x="2449" y="3740"/>
                </a:lnTo>
                <a:lnTo>
                  <a:pt x="2448" y="3740"/>
                </a:lnTo>
                <a:lnTo>
                  <a:pt x="2449" y="3739"/>
                </a:lnTo>
                <a:lnTo>
                  <a:pt x="2451" y="3740"/>
                </a:lnTo>
                <a:lnTo>
                  <a:pt x="2452" y="3741"/>
                </a:lnTo>
                <a:lnTo>
                  <a:pt x="2453" y="3740"/>
                </a:lnTo>
                <a:lnTo>
                  <a:pt x="2454" y="3741"/>
                </a:lnTo>
                <a:lnTo>
                  <a:pt x="2452" y="3744"/>
                </a:lnTo>
                <a:lnTo>
                  <a:pt x="2452" y="3746"/>
                </a:lnTo>
                <a:lnTo>
                  <a:pt x="2452" y="3747"/>
                </a:lnTo>
                <a:lnTo>
                  <a:pt x="2453" y="3749"/>
                </a:lnTo>
                <a:lnTo>
                  <a:pt x="2454" y="3749"/>
                </a:lnTo>
                <a:lnTo>
                  <a:pt x="2456" y="3750"/>
                </a:lnTo>
                <a:lnTo>
                  <a:pt x="2454" y="3750"/>
                </a:lnTo>
                <a:lnTo>
                  <a:pt x="2456" y="3750"/>
                </a:lnTo>
                <a:lnTo>
                  <a:pt x="2457" y="3751"/>
                </a:lnTo>
                <a:lnTo>
                  <a:pt x="2459" y="3756"/>
                </a:lnTo>
                <a:lnTo>
                  <a:pt x="2459" y="3757"/>
                </a:lnTo>
                <a:lnTo>
                  <a:pt x="2458" y="3757"/>
                </a:lnTo>
                <a:lnTo>
                  <a:pt x="2457" y="3757"/>
                </a:lnTo>
                <a:lnTo>
                  <a:pt x="2458" y="3758"/>
                </a:lnTo>
                <a:lnTo>
                  <a:pt x="2457" y="3758"/>
                </a:lnTo>
                <a:lnTo>
                  <a:pt x="2458" y="3760"/>
                </a:lnTo>
                <a:lnTo>
                  <a:pt x="2457" y="3761"/>
                </a:lnTo>
                <a:lnTo>
                  <a:pt x="2458" y="3765"/>
                </a:lnTo>
                <a:lnTo>
                  <a:pt x="2459" y="3768"/>
                </a:lnTo>
                <a:lnTo>
                  <a:pt x="2459" y="3770"/>
                </a:lnTo>
                <a:lnTo>
                  <a:pt x="2460" y="3768"/>
                </a:lnTo>
                <a:lnTo>
                  <a:pt x="2460" y="3770"/>
                </a:lnTo>
                <a:lnTo>
                  <a:pt x="2462" y="3772"/>
                </a:lnTo>
                <a:lnTo>
                  <a:pt x="2462" y="3770"/>
                </a:lnTo>
                <a:lnTo>
                  <a:pt x="2462" y="3772"/>
                </a:lnTo>
                <a:lnTo>
                  <a:pt x="2462" y="3773"/>
                </a:lnTo>
                <a:lnTo>
                  <a:pt x="2462" y="3774"/>
                </a:lnTo>
                <a:lnTo>
                  <a:pt x="2460" y="3774"/>
                </a:lnTo>
                <a:lnTo>
                  <a:pt x="2462" y="3774"/>
                </a:lnTo>
                <a:lnTo>
                  <a:pt x="2462" y="3773"/>
                </a:lnTo>
                <a:lnTo>
                  <a:pt x="2459" y="3773"/>
                </a:lnTo>
                <a:lnTo>
                  <a:pt x="2459" y="3779"/>
                </a:lnTo>
                <a:lnTo>
                  <a:pt x="2460" y="3782"/>
                </a:lnTo>
                <a:lnTo>
                  <a:pt x="2463" y="3781"/>
                </a:lnTo>
                <a:lnTo>
                  <a:pt x="2464" y="3779"/>
                </a:lnTo>
                <a:lnTo>
                  <a:pt x="2462" y="3776"/>
                </a:lnTo>
                <a:lnTo>
                  <a:pt x="2467" y="3782"/>
                </a:lnTo>
                <a:lnTo>
                  <a:pt x="2464" y="3779"/>
                </a:lnTo>
                <a:lnTo>
                  <a:pt x="2463" y="3781"/>
                </a:lnTo>
                <a:lnTo>
                  <a:pt x="2460" y="3782"/>
                </a:lnTo>
                <a:lnTo>
                  <a:pt x="2464" y="3786"/>
                </a:lnTo>
                <a:lnTo>
                  <a:pt x="2465" y="3784"/>
                </a:lnTo>
                <a:lnTo>
                  <a:pt x="2467" y="3786"/>
                </a:lnTo>
                <a:lnTo>
                  <a:pt x="2463" y="3787"/>
                </a:lnTo>
                <a:lnTo>
                  <a:pt x="2464" y="3789"/>
                </a:lnTo>
                <a:lnTo>
                  <a:pt x="2467" y="3790"/>
                </a:lnTo>
                <a:lnTo>
                  <a:pt x="2468" y="3788"/>
                </a:lnTo>
                <a:lnTo>
                  <a:pt x="2468" y="3787"/>
                </a:lnTo>
                <a:lnTo>
                  <a:pt x="2468" y="3790"/>
                </a:lnTo>
                <a:lnTo>
                  <a:pt x="2469" y="3790"/>
                </a:lnTo>
                <a:lnTo>
                  <a:pt x="2469" y="3787"/>
                </a:lnTo>
                <a:lnTo>
                  <a:pt x="2469" y="3790"/>
                </a:lnTo>
                <a:lnTo>
                  <a:pt x="2472" y="3789"/>
                </a:lnTo>
                <a:lnTo>
                  <a:pt x="2472" y="3788"/>
                </a:lnTo>
                <a:lnTo>
                  <a:pt x="2470" y="3788"/>
                </a:lnTo>
                <a:lnTo>
                  <a:pt x="2472" y="3786"/>
                </a:lnTo>
                <a:lnTo>
                  <a:pt x="2469" y="3786"/>
                </a:lnTo>
                <a:lnTo>
                  <a:pt x="2468" y="3784"/>
                </a:lnTo>
                <a:lnTo>
                  <a:pt x="2468" y="3781"/>
                </a:lnTo>
                <a:lnTo>
                  <a:pt x="2468" y="3784"/>
                </a:lnTo>
                <a:lnTo>
                  <a:pt x="2469" y="3784"/>
                </a:lnTo>
                <a:lnTo>
                  <a:pt x="2472" y="3784"/>
                </a:lnTo>
                <a:lnTo>
                  <a:pt x="2473" y="3784"/>
                </a:lnTo>
                <a:lnTo>
                  <a:pt x="2473" y="3783"/>
                </a:lnTo>
                <a:lnTo>
                  <a:pt x="2473" y="3782"/>
                </a:lnTo>
                <a:lnTo>
                  <a:pt x="2472" y="3781"/>
                </a:lnTo>
                <a:lnTo>
                  <a:pt x="2468" y="3776"/>
                </a:lnTo>
                <a:lnTo>
                  <a:pt x="2465" y="3773"/>
                </a:lnTo>
                <a:lnTo>
                  <a:pt x="2464" y="3772"/>
                </a:lnTo>
                <a:lnTo>
                  <a:pt x="2465" y="3772"/>
                </a:lnTo>
                <a:lnTo>
                  <a:pt x="2465" y="3771"/>
                </a:lnTo>
                <a:lnTo>
                  <a:pt x="2465" y="3770"/>
                </a:lnTo>
                <a:lnTo>
                  <a:pt x="2465" y="3768"/>
                </a:lnTo>
                <a:lnTo>
                  <a:pt x="2467" y="3773"/>
                </a:lnTo>
                <a:lnTo>
                  <a:pt x="2468" y="3774"/>
                </a:lnTo>
                <a:lnTo>
                  <a:pt x="2473" y="3779"/>
                </a:lnTo>
                <a:lnTo>
                  <a:pt x="2475" y="3784"/>
                </a:lnTo>
                <a:lnTo>
                  <a:pt x="2476" y="3784"/>
                </a:lnTo>
                <a:lnTo>
                  <a:pt x="2476" y="3786"/>
                </a:lnTo>
                <a:lnTo>
                  <a:pt x="2478" y="3787"/>
                </a:lnTo>
                <a:lnTo>
                  <a:pt x="2479" y="3787"/>
                </a:lnTo>
                <a:lnTo>
                  <a:pt x="2479" y="3788"/>
                </a:lnTo>
                <a:lnTo>
                  <a:pt x="2481" y="3789"/>
                </a:lnTo>
                <a:lnTo>
                  <a:pt x="2480" y="3789"/>
                </a:lnTo>
                <a:lnTo>
                  <a:pt x="2480" y="3792"/>
                </a:lnTo>
                <a:lnTo>
                  <a:pt x="2481" y="3793"/>
                </a:lnTo>
                <a:lnTo>
                  <a:pt x="2483" y="3793"/>
                </a:lnTo>
                <a:lnTo>
                  <a:pt x="2485" y="3792"/>
                </a:lnTo>
                <a:lnTo>
                  <a:pt x="2484" y="3789"/>
                </a:lnTo>
                <a:lnTo>
                  <a:pt x="2483" y="3789"/>
                </a:lnTo>
                <a:lnTo>
                  <a:pt x="2484" y="3789"/>
                </a:lnTo>
                <a:lnTo>
                  <a:pt x="2485" y="3792"/>
                </a:lnTo>
                <a:lnTo>
                  <a:pt x="2488" y="3792"/>
                </a:lnTo>
                <a:lnTo>
                  <a:pt x="2488" y="3793"/>
                </a:lnTo>
                <a:lnTo>
                  <a:pt x="2490" y="3797"/>
                </a:lnTo>
                <a:lnTo>
                  <a:pt x="2491" y="3797"/>
                </a:lnTo>
                <a:lnTo>
                  <a:pt x="2491" y="3798"/>
                </a:lnTo>
                <a:lnTo>
                  <a:pt x="2495" y="3799"/>
                </a:lnTo>
                <a:lnTo>
                  <a:pt x="2496" y="3800"/>
                </a:lnTo>
                <a:lnTo>
                  <a:pt x="2499" y="3800"/>
                </a:lnTo>
                <a:lnTo>
                  <a:pt x="2500" y="3800"/>
                </a:lnTo>
                <a:lnTo>
                  <a:pt x="2501" y="3799"/>
                </a:lnTo>
                <a:lnTo>
                  <a:pt x="2502" y="3798"/>
                </a:lnTo>
                <a:lnTo>
                  <a:pt x="2504" y="3797"/>
                </a:lnTo>
                <a:lnTo>
                  <a:pt x="2504" y="3795"/>
                </a:lnTo>
                <a:lnTo>
                  <a:pt x="2505" y="3795"/>
                </a:lnTo>
                <a:lnTo>
                  <a:pt x="2505" y="3794"/>
                </a:lnTo>
                <a:lnTo>
                  <a:pt x="2506" y="3794"/>
                </a:lnTo>
                <a:lnTo>
                  <a:pt x="2506" y="3793"/>
                </a:lnTo>
                <a:lnTo>
                  <a:pt x="2507" y="3792"/>
                </a:lnTo>
                <a:lnTo>
                  <a:pt x="2508" y="3793"/>
                </a:lnTo>
                <a:lnTo>
                  <a:pt x="2510" y="3792"/>
                </a:lnTo>
                <a:lnTo>
                  <a:pt x="2513" y="3792"/>
                </a:lnTo>
                <a:lnTo>
                  <a:pt x="2515" y="3792"/>
                </a:lnTo>
                <a:lnTo>
                  <a:pt x="2515" y="3790"/>
                </a:lnTo>
                <a:lnTo>
                  <a:pt x="2516" y="3790"/>
                </a:lnTo>
                <a:lnTo>
                  <a:pt x="2516" y="3792"/>
                </a:lnTo>
                <a:lnTo>
                  <a:pt x="2517" y="3790"/>
                </a:lnTo>
                <a:lnTo>
                  <a:pt x="2518" y="3792"/>
                </a:lnTo>
                <a:lnTo>
                  <a:pt x="2521" y="3792"/>
                </a:lnTo>
                <a:lnTo>
                  <a:pt x="2521" y="3793"/>
                </a:lnTo>
                <a:lnTo>
                  <a:pt x="2521" y="3792"/>
                </a:lnTo>
                <a:lnTo>
                  <a:pt x="2522" y="3792"/>
                </a:lnTo>
                <a:lnTo>
                  <a:pt x="2523" y="3793"/>
                </a:lnTo>
                <a:lnTo>
                  <a:pt x="2524" y="3793"/>
                </a:lnTo>
                <a:lnTo>
                  <a:pt x="2526" y="3793"/>
                </a:lnTo>
                <a:lnTo>
                  <a:pt x="2527" y="3794"/>
                </a:lnTo>
                <a:lnTo>
                  <a:pt x="2526" y="3797"/>
                </a:lnTo>
                <a:lnTo>
                  <a:pt x="2524" y="3797"/>
                </a:lnTo>
                <a:lnTo>
                  <a:pt x="2526" y="3798"/>
                </a:lnTo>
                <a:lnTo>
                  <a:pt x="2524" y="3797"/>
                </a:lnTo>
                <a:lnTo>
                  <a:pt x="2523" y="3798"/>
                </a:lnTo>
                <a:lnTo>
                  <a:pt x="2521" y="3799"/>
                </a:lnTo>
                <a:lnTo>
                  <a:pt x="2521" y="3800"/>
                </a:lnTo>
                <a:lnTo>
                  <a:pt x="2518" y="3802"/>
                </a:lnTo>
                <a:lnTo>
                  <a:pt x="2520" y="3802"/>
                </a:lnTo>
                <a:lnTo>
                  <a:pt x="2518" y="3802"/>
                </a:lnTo>
                <a:lnTo>
                  <a:pt x="2518" y="3803"/>
                </a:lnTo>
                <a:lnTo>
                  <a:pt x="2517" y="3803"/>
                </a:lnTo>
                <a:lnTo>
                  <a:pt x="2516" y="3804"/>
                </a:lnTo>
                <a:lnTo>
                  <a:pt x="2515" y="3805"/>
                </a:lnTo>
                <a:lnTo>
                  <a:pt x="2512" y="3805"/>
                </a:lnTo>
                <a:lnTo>
                  <a:pt x="2511" y="3806"/>
                </a:lnTo>
                <a:lnTo>
                  <a:pt x="2510" y="3806"/>
                </a:lnTo>
                <a:lnTo>
                  <a:pt x="2510" y="3808"/>
                </a:lnTo>
                <a:lnTo>
                  <a:pt x="2510" y="3809"/>
                </a:lnTo>
                <a:lnTo>
                  <a:pt x="2510" y="3808"/>
                </a:lnTo>
                <a:lnTo>
                  <a:pt x="2508" y="3808"/>
                </a:lnTo>
                <a:lnTo>
                  <a:pt x="2507" y="3808"/>
                </a:lnTo>
                <a:lnTo>
                  <a:pt x="2506" y="3808"/>
                </a:lnTo>
                <a:lnTo>
                  <a:pt x="2506" y="3809"/>
                </a:lnTo>
                <a:lnTo>
                  <a:pt x="2506" y="3808"/>
                </a:lnTo>
                <a:lnTo>
                  <a:pt x="2505" y="3809"/>
                </a:lnTo>
                <a:lnTo>
                  <a:pt x="2505" y="3808"/>
                </a:lnTo>
                <a:lnTo>
                  <a:pt x="2505" y="3810"/>
                </a:lnTo>
                <a:lnTo>
                  <a:pt x="2504" y="3810"/>
                </a:lnTo>
                <a:lnTo>
                  <a:pt x="2504" y="3811"/>
                </a:lnTo>
                <a:lnTo>
                  <a:pt x="2502" y="3810"/>
                </a:lnTo>
                <a:lnTo>
                  <a:pt x="2502" y="3811"/>
                </a:lnTo>
                <a:lnTo>
                  <a:pt x="2500" y="3813"/>
                </a:lnTo>
                <a:lnTo>
                  <a:pt x="2501" y="3813"/>
                </a:lnTo>
                <a:lnTo>
                  <a:pt x="2500" y="3813"/>
                </a:lnTo>
                <a:lnTo>
                  <a:pt x="2499" y="3813"/>
                </a:lnTo>
                <a:lnTo>
                  <a:pt x="2499" y="3814"/>
                </a:lnTo>
                <a:lnTo>
                  <a:pt x="2497" y="3814"/>
                </a:lnTo>
                <a:lnTo>
                  <a:pt x="2497" y="3815"/>
                </a:lnTo>
                <a:lnTo>
                  <a:pt x="2495" y="3815"/>
                </a:lnTo>
                <a:lnTo>
                  <a:pt x="2496" y="3816"/>
                </a:lnTo>
                <a:lnTo>
                  <a:pt x="2496" y="3818"/>
                </a:lnTo>
                <a:lnTo>
                  <a:pt x="2496" y="3819"/>
                </a:lnTo>
                <a:lnTo>
                  <a:pt x="2496" y="3818"/>
                </a:lnTo>
                <a:lnTo>
                  <a:pt x="2496" y="3819"/>
                </a:lnTo>
                <a:lnTo>
                  <a:pt x="2495" y="3819"/>
                </a:lnTo>
                <a:lnTo>
                  <a:pt x="2495" y="3818"/>
                </a:lnTo>
                <a:lnTo>
                  <a:pt x="2494" y="3818"/>
                </a:lnTo>
                <a:lnTo>
                  <a:pt x="2491" y="3815"/>
                </a:lnTo>
                <a:lnTo>
                  <a:pt x="2491" y="3814"/>
                </a:lnTo>
                <a:lnTo>
                  <a:pt x="2492" y="3815"/>
                </a:lnTo>
                <a:lnTo>
                  <a:pt x="2492" y="3814"/>
                </a:lnTo>
                <a:lnTo>
                  <a:pt x="2491" y="3814"/>
                </a:lnTo>
                <a:lnTo>
                  <a:pt x="2490" y="3810"/>
                </a:lnTo>
                <a:lnTo>
                  <a:pt x="2489" y="3806"/>
                </a:lnTo>
                <a:lnTo>
                  <a:pt x="2488" y="3805"/>
                </a:lnTo>
                <a:lnTo>
                  <a:pt x="2488" y="3802"/>
                </a:lnTo>
                <a:lnTo>
                  <a:pt x="2485" y="3800"/>
                </a:lnTo>
                <a:lnTo>
                  <a:pt x="2483" y="3799"/>
                </a:lnTo>
                <a:lnTo>
                  <a:pt x="2480" y="3800"/>
                </a:lnTo>
                <a:lnTo>
                  <a:pt x="2480" y="3804"/>
                </a:lnTo>
                <a:lnTo>
                  <a:pt x="2480" y="3805"/>
                </a:lnTo>
                <a:lnTo>
                  <a:pt x="2480" y="3809"/>
                </a:lnTo>
                <a:lnTo>
                  <a:pt x="2479" y="3809"/>
                </a:lnTo>
                <a:lnTo>
                  <a:pt x="2479" y="3811"/>
                </a:lnTo>
                <a:lnTo>
                  <a:pt x="2479" y="3813"/>
                </a:lnTo>
                <a:lnTo>
                  <a:pt x="2478" y="3813"/>
                </a:lnTo>
                <a:lnTo>
                  <a:pt x="2476" y="3810"/>
                </a:lnTo>
                <a:lnTo>
                  <a:pt x="2475" y="3808"/>
                </a:lnTo>
                <a:lnTo>
                  <a:pt x="2476" y="3806"/>
                </a:lnTo>
                <a:lnTo>
                  <a:pt x="2476" y="3805"/>
                </a:lnTo>
                <a:lnTo>
                  <a:pt x="2476" y="3804"/>
                </a:lnTo>
                <a:lnTo>
                  <a:pt x="2476" y="3802"/>
                </a:lnTo>
                <a:lnTo>
                  <a:pt x="2476" y="3800"/>
                </a:lnTo>
                <a:lnTo>
                  <a:pt x="2474" y="3799"/>
                </a:lnTo>
                <a:lnTo>
                  <a:pt x="2470" y="3798"/>
                </a:lnTo>
                <a:lnTo>
                  <a:pt x="2469" y="3798"/>
                </a:lnTo>
                <a:lnTo>
                  <a:pt x="2467" y="3799"/>
                </a:lnTo>
                <a:lnTo>
                  <a:pt x="2464" y="3800"/>
                </a:lnTo>
                <a:lnTo>
                  <a:pt x="2463" y="3802"/>
                </a:lnTo>
                <a:lnTo>
                  <a:pt x="2464" y="3805"/>
                </a:lnTo>
                <a:lnTo>
                  <a:pt x="2464" y="3806"/>
                </a:lnTo>
                <a:lnTo>
                  <a:pt x="2465" y="3809"/>
                </a:lnTo>
                <a:lnTo>
                  <a:pt x="2464" y="3811"/>
                </a:lnTo>
                <a:lnTo>
                  <a:pt x="2465" y="3811"/>
                </a:lnTo>
                <a:lnTo>
                  <a:pt x="2464" y="3813"/>
                </a:lnTo>
                <a:lnTo>
                  <a:pt x="2464" y="3814"/>
                </a:lnTo>
                <a:lnTo>
                  <a:pt x="2465" y="3815"/>
                </a:lnTo>
                <a:lnTo>
                  <a:pt x="2464" y="3816"/>
                </a:lnTo>
                <a:lnTo>
                  <a:pt x="2465" y="3820"/>
                </a:lnTo>
                <a:lnTo>
                  <a:pt x="2465" y="3821"/>
                </a:lnTo>
                <a:lnTo>
                  <a:pt x="2465" y="3824"/>
                </a:lnTo>
                <a:lnTo>
                  <a:pt x="2465" y="3825"/>
                </a:lnTo>
                <a:lnTo>
                  <a:pt x="2467" y="3827"/>
                </a:lnTo>
                <a:lnTo>
                  <a:pt x="2467" y="3830"/>
                </a:lnTo>
                <a:lnTo>
                  <a:pt x="2468" y="3831"/>
                </a:lnTo>
                <a:lnTo>
                  <a:pt x="2468" y="3835"/>
                </a:lnTo>
                <a:lnTo>
                  <a:pt x="2468" y="3836"/>
                </a:lnTo>
                <a:lnTo>
                  <a:pt x="2469" y="3837"/>
                </a:lnTo>
                <a:lnTo>
                  <a:pt x="2468" y="3838"/>
                </a:lnTo>
                <a:lnTo>
                  <a:pt x="2469" y="3840"/>
                </a:lnTo>
                <a:lnTo>
                  <a:pt x="2469" y="3842"/>
                </a:lnTo>
                <a:lnTo>
                  <a:pt x="2469" y="3843"/>
                </a:lnTo>
                <a:lnTo>
                  <a:pt x="2468" y="3843"/>
                </a:lnTo>
                <a:lnTo>
                  <a:pt x="2468" y="3845"/>
                </a:lnTo>
                <a:lnTo>
                  <a:pt x="2469" y="3845"/>
                </a:lnTo>
                <a:lnTo>
                  <a:pt x="2469" y="3846"/>
                </a:lnTo>
                <a:lnTo>
                  <a:pt x="2468" y="3848"/>
                </a:lnTo>
                <a:lnTo>
                  <a:pt x="2468" y="3850"/>
                </a:lnTo>
                <a:lnTo>
                  <a:pt x="2467" y="3851"/>
                </a:lnTo>
                <a:lnTo>
                  <a:pt x="2467" y="3852"/>
                </a:lnTo>
                <a:lnTo>
                  <a:pt x="2465" y="3853"/>
                </a:lnTo>
                <a:lnTo>
                  <a:pt x="2464" y="3854"/>
                </a:lnTo>
                <a:lnTo>
                  <a:pt x="2464" y="3856"/>
                </a:lnTo>
                <a:lnTo>
                  <a:pt x="2463" y="3856"/>
                </a:lnTo>
                <a:lnTo>
                  <a:pt x="2463" y="3861"/>
                </a:lnTo>
                <a:lnTo>
                  <a:pt x="2463" y="3862"/>
                </a:lnTo>
                <a:lnTo>
                  <a:pt x="2462" y="3863"/>
                </a:lnTo>
                <a:lnTo>
                  <a:pt x="2460" y="3864"/>
                </a:lnTo>
                <a:lnTo>
                  <a:pt x="2459" y="3866"/>
                </a:lnTo>
                <a:lnTo>
                  <a:pt x="2458" y="3866"/>
                </a:lnTo>
                <a:lnTo>
                  <a:pt x="2457" y="3867"/>
                </a:lnTo>
                <a:lnTo>
                  <a:pt x="2456" y="3866"/>
                </a:lnTo>
                <a:lnTo>
                  <a:pt x="2456" y="3867"/>
                </a:lnTo>
                <a:lnTo>
                  <a:pt x="2454" y="3867"/>
                </a:lnTo>
                <a:lnTo>
                  <a:pt x="2454" y="3868"/>
                </a:lnTo>
                <a:lnTo>
                  <a:pt x="2453" y="3868"/>
                </a:lnTo>
                <a:lnTo>
                  <a:pt x="2449" y="3867"/>
                </a:lnTo>
                <a:lnTo>
                  <a:pt x="2449" y="3866"/>
                </a:lnTo>
                <a:lnTo>
                  <a:pt x="2448" y="3866"/>
                </a:lnTo>
                <a:lnTo>
                  <a:pt x="2448" y="3867"/>
                </a:lnTo>
                <a:lnTo>
                  <a:pt x="2447" y="3866"/>
                </a:lnTo>
                <a:lnTo>
                  <a:pt x="2446" y="3867"/>
                </a:lnTo>
                <a:lnTo>
                  <a:pt x="2444" y="3867"/>
                </a:lnTo>
                <a:lnTo>
                  <a:pt x="2444" y="3866"/>
                </a:lnTo>
                <a:lnTo>
                  <a:pt x="2443" y="3868"/>
                </a:lnTo>
                <a:lnTo>
                  <a:pt x="2443" y="3867"/>
                </a:lnTo>
                <a:lnTo>
                  <a:pt x="2442" y="3868"/>
                </a:lnTo>
                <a:lnTo>
                  <a:pt x="2441" y="3868"/>
                </a:lnTo>
                <a:lnTo>
                  <a:pt x="2440" y="3868"/>
                </a:lnTo>
                <a:lnTo>
                  <a:pt x="2440" y="3869"/>
                </a:lnTo>
                <a:lnTo>
                  <a:pt x="2438" y="3868"/>
                </a:lnTo>
                <a:lnTo>
                  <a:pt x="2438" y="3871"/>
                </a:lnTo>
                <a:lnTo>
                  <a:pt x="2437" y="3871"/>
                </a:lnTo>
                <a:lnTo>
                  <a:pt x="2435" y="3871"/>
                </a:lnTo>
                <a:lnTo>
                  <a:pt x="2433" y="3872"/>
                </a:lnTo>
                <a:lnTo>
                  <a:pt x="2432" y="3871"/>
                </a:lnTo>
                <a:lnTo>
                  <a:pt x="2432" y="3868"/>
                </a:lnTo>
                <a:lnTo>
                  <a:pt x="2431" y="3867"/>
                </a:lnTo>
                <a:lnTo>
                  <a:pt x="2430" y="3866"/>
                </a:lnTo>
                <a:lnTo>
                  <a:pt x="2431" y="3866"/>
                </a:lnTo>
                <a:lnTo>
                  <a:pt x="2431" y="3864"/>
                </a:lnTo>
                <a:lnTo>
                  <a:pt x="2430" y="3863"/>
                </a:lnTo>
                <a:lnTo>
                  <a:pt x="2430" y="3864"/>
                </a:lnTo>
                <a:lnTo>
                  <a:pt x="2428" y="3863"/>
                </a:lnTo>
                <a:lnTo>
                  <a:pt x="2428" y="3862"/>
                </a:lnTo>
                <a:lnTo>
                  <a:pt x="2427" y="3859"/>
                </a:lnTo>
                <a:lnTo>
                  <a:pt x="2427" y="3858"/>
                </a:lnTo>
                <a:lnTo>
                  <a:pt x="2426" y="3859"/>
                </a:lnTo>
                <a:lnTo>
                  <a:pt x="2425" y="3857"/>
                </a:lnTo>
                <a:lnTo>
                  <a:pt x="2424" y="3856"/>
                </a:lnTo>
                <a:lnTo>
                  <a:pt x="2424" y="3854"/>
                </a:lnTo>
                <a:lnTo>
                  <a:pt x="2424" y="3856"/>
                </a:lnTo>
                <a:lnTo>
                  <a:pt x="2425" y="3854"/>
                </a:lnTo>
                <a:lnTo>
                  <a:pt x="2424" y="3854"/>
                </a:lnTo>
                <a:lnTo>
                  <a:pt x="2425" y="3853"/>
                </a:lnTo>
                <a:lnTo>
                  <a:pt x="2424" y="3851"/>
                </a:lnTo>
                <a:lnTo>
                  <a:pt x="2425" y="3851"/>
                </a:lnTo>
                <a:lnTo>
                  <a:pt x="2425" y="3850"/>
                </a:lnTo>
                <a:lnTo>
                  <a:pt x="2424" y="3848"/>
                </a:lnTo>
                <a:lnTo>
                  <a:pt x="2422" y="3846"/>
                </a:lnTo>
                <a:lnTo>
                  <a:pt x="2422" y="3845"/>
                </a:lnTo>
                <a:lnTo>
                  <a:pt x="2422" y="3843"/>
                </a:lnTo>
                <a:lnTo>
                  <a:pt x="2424" y="3842"/>
                </a:lnTo>
                <a:lnTo>
                  <a:pt x="2422" y="3842"/>
                </a:lnTo>
                <a:lnTo>
                  <a:pt x="2422" y="3841"/>
                </a:lnTo>
                <a:lnTo>
                  <a:pt x="2422" y="3840"/>
                </a:lnTo>
                <a:lnTo>
                  <a:pt x="2422" y="3838"/>
                </a:lnTo>
                <a:lnTo>
                  <a:pt x="2424" y="3837"/>
                </a:lnTo>
                <a:lnTo>
                  <a:pt x="2422" y="3837"/>
                </a:lnTo>
                <a:lnTo>
                  <a:pt x="2421" y="3837"/>
                </a:lnTo>
                <a:lnTo>
                  <a:pt x="2420" y="3836"/>
                </a:lnTo>
                <a:lnTo>
                  <a:pt x="2422" y="3834"/>
                </a:lnTo>
                <a:lnTo>
                  <a:pt x="2422" y="3832"/>
                </a:lnTo>
                <a:lnTo>
                  <a:pt x="2424" y="3831"/>
                </a:lnTo>
                <a:lnTo>
                  <a:pt x="2424" y="3830"/>
                </a:lnTo>
                <a:lnTo>
                  <a:pt x="2425" y="3830"/>
                </a:lnTo>
                <a:lnTo>
                  <a:pt x="2425" y="3829"/>
                </a:lnTo>
                <a:lnTo>
                  <a:pt x="2425" y="3827"/>
                </a:lnTo>
                <a:lnTo>
                  <a:pt x="2424" y="3827"/>
                </a:lnTo>
                <a:lnTo>
                  <a:pt x="2422" y="3825"/>
                </a:lnTo>
                <a:lnTo>
                  <a:pt x="2422" y="3822"/>
                </a:lnTo>
                <a:lnTo>
                  <a:pt x="2421" y="3821"/>
                </a:lnTo>
                <a:lnTo>
                  <a:pt x="2422" y="3821"/>
                </a:lnTo>
                <a:lnTo>
                  <a:pt x="2422" y="3820"/>
                </a:lnTo>
                <a:lnTo>
                  <a:pt x="2421" y="3820"/>
                </a:lnTo>
                <a:lnTo>
                  <a:pt x="2420" y="3819"/>
                </a:lnTo>
                <a:lnTo>
                  <a:pt x="2419" y="3819"/>
                </a:lnTo>
                <a:lnTo>
                  <a:pt x="2419" y="3818"/>
                </a:lnTo>
                <a:lnTo>
                  <a:pt x="2419" y="3816"/>
                </a:lnTo>
                <a:lnTo>
                  <a:pt x="2417" y="3815"/>
                </a:lnTo>
                <a:lnTo>
                  <a:pt x="2417" y="3816"/>
                </a:lnTo>
                <a:lnTo>
                  <a:pt x="2416" y="3816"/>
                </a:lnTo>
                <a:lnTo>
                  <a:pt x="2415" y="3815"/>
                </a:lnTo>
                <a:lnTo>
                  <a:pt x="2416" y="3811"/>
                </a:lnTo>
                <a:lnTo>
                  <a:pt x="2416" y="3813"/>
                </a:lnTo>
                <a:lnTo>
                  <a:pt x="2417" y="3813"/>
                </a:lnTo>
                <a:lnTo>
                  <a:pt x="2417" y="3811"/>
                </a:lnTo>
                <a:lnTo>
                  <a:pt x="2417" y="3810"/>
                </a:lnTo>
                <a:lnTo>
                  <a:pt x="2415" y="3809"/>
                </a:lnTo>
                <a:lnTo>
                  <a:pt x="2415" y="3806"/>
                </a:lnTo>
                <a:lnTo>
                  <a:pt x="2416" y="3805"/>
                </a:lnTo>
                <a:lnTo>
                  <a:pt x="2415" y="3804"/>
                </a:lnTo>
                <a:lnTo>
                  <a:pt x="2415" y="3803"/>
                </a:lnTo>
                <a:lnTo>
                  <a:pt x="2415" y="3802"/>
                </a:lnTo>
                <a:lnTo>
                  <a:pt x="2414" y="3800"/>
                </a:lnTo>
                <a:lnTo>
                  <a:pt x="2412" y="3800"/>
                </a:lnTo>
                <a:lnTo>
                  <a:pt x="2412" y="3799"/>
                </a:lnTo>
                <a:lnTo>
                  <a:pt x="2412" y="3798"/>
                </a:lnTo>
                <a:lnTo>
                  <a:pt x="2410" y="3798"/>
                </a:lnTo>
                <a:lnTo>
                  <a:pt x="2409" y="3799"/>
                </a:lnTo>
                <a:lnTo>
                  <a:pt x="2408" y="3799"/>
                </a:lnTo>
                <a:lnTo>
                  <a:pt x="2408" y="3798"/>
                </a:lnTo>
                <a:lnTo>
                  <a:pt x="2406" y="3797"/>
                </a:lnTo>
                <a:lnTo>
                  <a:pt x="2408" y="3795"/>
                </a:lnTo>
                <a:lnTo>
                  <a:pt x="2406" y="3794"/>
                </a:lnTo>
                <a:lnTo>
                  <a:pt x="2405" y="3794"/>
                </a:lnTo>
                <a:lnTo>
                  <a:pt x="2405" y="3793"/>
                </a:lnTo>
                <a:lnTo>
                  <a:pt x="2404" y="3793"/>
                </a:lnTo>
                <a:lnTo>
                  <a:pt x="2404" y="3792"/>
                </a:lnTo>
                <a:lnTo>
                  <a:pt x="2405" y="3792"/>
                </a:lnTo>
                <a:lnTo>
                  <a:pt x="2405" y="3790"/>
                </a:lnTo>
                <a:lnTo>
                  <a:pt x="2404" y="3790"/>
                </a:lnTo>
                <a:lnTo>
                  <a:pt x="2404" y="3789"/>
                </a:lnTo>
                <a:lnTo>
                  <a:pt x="2403" y="3788"/>
                </a:lnTo>
                <a:lnTo>
                  <a:pt x="2403" y="3784"/>
                </a:lnTo>
                <a:lnTo>
                  <a:pt x="2403" y="3783"/>
                </a:lnTo>
                <a:lnTo>
                  <a:pt x="2401" y="3782"/>
                </a:lnTo>
                <a:lnTo>
                  <a:pt x="2401" y="3781"/>
                </a:lnTo>
                <a:lnTo>
                  <a:pt x="2401" y="3778"/>
                </a:lnTo>
                <a:lnTo>
                  <a:pt x="2401" y="3776"/>
                </a:lnTo>
                <a:lnTo>
                  <a:pt x="2403" y="3777"/>
                </a:lnTo>
                <a:lnTo>
                  <a:pt x="2403" y="3776"/>
                </a:lnTo>
                <a:lnTo>
                  <a:pt x="2403" y="3774"/>
                </a:lnTo>
                <a:lnTo>
                  <a:pt x="2403" y="3773"/>
                </a:lnTo>
                <a:lnTo>
                  <a:pt x="2404" y="3773"/>
                </a:lnTo>
                <a:lnTo>
                  <a:pt x="2404" y="3772"/>
                </a:lnTo>
                <a:lnTo>
                  <a:pt x="2406" y="3771"/>
                </a:lnTo>
                <a:lnTo>
                  <a:pt x="2408" y="3770"/>
                </a:lnTo>
                <a:lnTo>
                  <a:pt x="2412" y="3766"/>
                </a:lnTo>
                <a:lnTo>
                  <a:pt x="2414" y="3765"/>
                </a:lnTo>
                <a:lnTo>
                  <a:pt x="2416" y="3763"/>
                </a:lnTo>
                <a:lnTo>
                  <a:pt x="2417" y="3763"/>
                </a:lnTo>
                <a:lnTo>
                  <a:pt x="2421" y="3761"/>
                </a:lnTo>
                <a:lnTo>
                  <a:pt x="2421" y="3760"/>
                </a:lnTo>
                <a:lnTo>
                  <a:pt x="2420" y="3760"/>
                </a:lnTo>
                <a:lnTo>
                  <a:pt x="2421" y="3760"/>
                </a:lnTo>
                <a:lnTo>
                  <a:pt x="2421" y="3758"/>
                </a:lnTo>
                <a:lnTo>
                  <a:pt x="2421" y="3757"/>
                </a:lnTo>
                <a:lnTo>
                  <a:pt x="2420" y="3757"/>
                </a:lnTo>
                <a:lnTo>
                  <a:pt x="2419" y="3757"/>
                </a:lnTo>
                <a:lnTo>
                  <a:pt x="2420" y="3755"/>
                </a:lnTo>
                <a:lnTo>
                  <a:pt x="2420" y="3754"/>
                </a:lnTo>
                <a:lnTo>
                  <a:pt x="2419" y="3754"/>
                </a:lnTo>
                <a:lnTo>
                  <a:pt x="2419" y="3752"/>
                </a:lnTo>
                <a:lnTo>
                  <a:pt x="2417" y="3751"/>
                </a:lnTo>
                <a:lnTo>
                  <a:pt x="2419" y="3750"/>
                </a:lnTo>
                <a:lnTo>
                  <a:pt x="2419" y="3751"/>
                </a:lnTo>
                <a:lnTo>
                  <a:pt x="2421" y="3751"/>
                </a:lnTo>
                <a:lnTo>
                  <a:pt x="2422" y="3750"/>
                </a:lnTo>
                <a:lnTo>
                  <a:pt x="2424" y="3751"/>
                </a:lnTo>
                <a:lnTo>
                  <a:pt x="2426" y="3750"/>
                </a:lnTo>
                <a:lnTo>
                  <a:pt x="2427" y="3747"/>
                </a:lnTo>
                <a:lnTo>
                  <a:pt x="2427" y="3745"/>
                </a:lnTo>
                <a:lnTo>
                  <a:pt x="2427" y="3741"/>
                </a:lnTo>
                <a:lnTo>
                  <a:pt x="2422" y="3736"/>
                </a:lnTo>
                <a:lnTo>
                  <a:pt x="2422" y="3734"/>
                </a:lnTo>
                <a:lnTo>
                  <a:pt x="2421" y="3734"/>
                </a:lnTo>
                <a:lnTo>
                  <a:pt x="2421" y="3731"/>
                </a:lnTo>
                <a:lnTo>
                  <a:pt x="2420" y="3731"/>
                </a:lnTo>
                <a:lnTo>
                  <a:pt x="2420" y="3730"/>
                </a:lnTo>
                <a:lnTo>
                  <a:pt x="2420" y="3729"/>
                </a:lnTo>
                <a:lnTo>
                  <a:pt x="2420" y="3728"/>
                </a:lnTo>
                <a:lnTo>
                  <a:pt x="2420" y="3726"/>
                </a:lnTo>
                <a:lnTo>
                  <a:pt x="2419" y="3726"/>
                </a:lnTo>
                <a:lnTo>
                  <a:pt x="2420" y="3726"/>
                </a:lnTo>
                <a:lnTo>
                  <a:pt x="2420" y="3725"/>
                </a:lnTo>
                <a:lnTo>
                  <a:pt x="2420" y="3724"/>
                </a:lnTo>
                <a:lnTo>
                  <a:pt x="2420" y="3723"/>
                </a:lnTo>
                <a:lnTo>
                  <a:pt x="2419" y="3722"/>
                </a:lnTo>
                <a:lnTo>
                  <a:pt x="2419" y="3720"/>
                </a:lnTo>
                <a:lnTo>
                  <a:pt x="2417" y="3720"/>
                </a:lnTo>
                <a:lnTo>
                  <a:pt x="2417" y="3722"/>
                </a:lnTo>
                <a:lnTo>
                  <a:pt x="2417" y="3720"/>
                </a:lnTo>
                <a:lnTo>
                  <a:pt x="2416" y="3719"/>
                </a:lnTo>
                <a:lnTo>
                  <a:pt x="2415" y="3719"/>
                </a:lnTo>
                <a:lnTo>
                  <a:pt x="2414" y="3719"/>
                </a:lnTo>
                <a:lnTo>
                  <a:pt x="2411" y="3719"/>
                </a:lnTo>
                <a:lnTo>
                  <a:pt x="2412" y="3720"/>
                </a:lnTo>
                <a:lnTo>
                  <a:pt x="2411" y="3720"/>
                </a:lnTo>
                <a:lnTo>
                  <a:pt x="2410" y="3720"/>
                </a:lnTo>
                <a:lnTo>
                  <a:pt x="2409" y="3722"/>
                </a:lnTo>
                <a:lnTo>
                  <a:pt x="2408" y="3724"/>
                </a:lnTo>
                <a:lnTo>
                  <a:pt x="2406" y="3724"/>
                </a:lnTo>
                <a:lnTo>
                  <a:pt x="2405" y="3723"/>
                </a:lnTo>
                <a:lnTo>
                  <a:pt x="2404" y="3724"/>
                </a:lnTo>
                <a:lnTo>
                  <a:pt x="2403" y="3724"/>
                </a:lnTo>
                <a:lnTo>
                  <a:pt x="2404" y="3723"/>
                </a:lnTo>
                <a:lnTo>
                  <a:pt x="2403" y="3722"/>
                </a:lnTo>
                <a:lnTo>
                  <a:pt x="2403" y="3720"/>
                </a:lnTo>
                <a:lnTo>
                  <a:pt x="2401" y="3720"/>
                </a:lnTo>
                <a:lnTo>
                  <a:pt x="2401" y="3719"/>
                </a:lnTo>
                <a:lnTo>
                  <a:pt x="2401" y="3718"/>
                </a:lnTo>
                <a:lnTo>
                  <a:pt x="2401" y="3717"/>
                </a:lnTo>
                <a:lnTo>
                  <a:pt x="2401" y="3715"/>
                </a:lnTo>
                <a:lnTo>
                  <a:pt x="2401" y="3714"/>
                </a:lnTo>
                <a:lnTo>
                  <a:pt x="2400" y="3714"/>
                </a:lnTo>
                <a:lnTo>
                  <a:pt x="2400" y="3713"/>
                </a:lnTo>
                <a:lnTo>
                  <a:pt x="2401" y="3713"/>
                </a:lnTo>
                <a:lnTo>
                  <a:pt x="2400" y="3712"/>
                </a:lnTo>
                <a:lnTo>
                  <a:pt x="2400" y="3710"/>
                </a:lnTo>
                <a:lnTo>
                  <a:pt x="2395" y="3709"/>
                </a:lnTo>
                <a:lnTo>
                  <a:pt x="2396" y="3709"/>
                </a:lnTo>
                <a:lnTo>
                  <a:pt x="2398" y="3709"/>
                </a:lnTo>
                <a:lnTo>
                  <a:pt x="2399" y="3707"/>
                </a:lnTo>
                <a:lnTo>
                  <a:pt x="2398" y="3706"/>
                </a:lnTo>
                <a:lnTo>
                  <a:pt x="2395" y="3706"/>
                </a:lnTo>
                <a:lnTo>
                  <a:pt x="2395" y="3703"/>
                </a:lnTo>
                <a:lnTo>
                  <a:pt x="2396" y="3704"/>
                </a:lnTo>
                <a:lnTo>
                  <a:pt x="2398" y="3703"/>
                </a:lnTo>
                <a:lnTo>
                  <a:pt x="2399" y="3702"/>
                </a:lnTo>
                <a:lnTo>
                  <a:pt x="2399" y="3699"/>
                </a:lnTo>
                <a:lnTo>
                  <a:pt x="2392" y="3692"/>
                </a:lnTo>
                <a:lnTo>
                  <a:pt x="2389" y="3690"/>
                </a:lnTo>
                <a:lnTo>
                  <a:pt x="2385" y="3688"/>
                </a:lnTo>
                <a:lnTo>
                  <a:pt x="2380" y="3687"/>
                </a:lnTo>
                <a:lnTo>
                  <a:pt x="2377" y="3687"/>
                </a:lnTo>
                <a:lnTo>
                  <a:pt x="2372" y="3687"/>
                </a:lnTo>
                <a:lnTo>
                  <a:pt x="2372" y="3688"/>
                </a:lnTo>
                <a:lnTo>
                  <a:pt x="2369" y="3690"/>
                </a:lnTo>
                <a:lnTo>
                  <a:pt x="2368" y="3691"/>
                </a:lnTo>
                <a:lnTo>
                  <a:pt x="2367" y="3692"/>
                </a:lnTo>
                <a:lnTo>
                  <a:pt x="2367" y="3697"/>
                </a:lnTo>
                <a:lnTo>
                  <a:pt x="2367" y="3701"/>
                </a:lnTo>
                <a:lnTo>
                  <a:pt x="2364" y="3704"/>
                </a:lnTo>
                <a:lnTo>
                  <a:pt x="2364" y="3708"/>
                </a:lnTo>
                <a:lnTo>
                  <a:pt x="2363" y="3708"/>
                </a:lnTo>
                <a:lnTo>
                  <a:pt x="2363" y="3709"/>
                </a:lnTo>
                <a:lnTo>
                  <a:pt x="2364" y="3709"/>
                </a:lnTo>
                <a:lnTo>
                  <a:pt x="2363" y="3709"/>
                </a:lnTo>
                <a:lnTo>
                  <a:pt x="2363" y="3710"/>
                </a:lnTo>
                <a:lnTo>
                  <a:pt x="2364" y="3712"/>
                </a:lnTo>
                <a:lnTo>
                  <a:pt x="2366" y="3709"/>
                </a:lnTo>
                <a:lnTo>
                  <a:pt x="2367" y="3708"/>
                </a:lnTo>
                <a:lnTo>
                  <a:pt x="2367" y="3709"/>
                </a:lnTo>
                <a:lnTo>
                  <a:pt x="2366" y="3712"/>
                </a:lnTo>
                <a:lnTo>
                  <a:pt x="2364" y="3713"/>
                </a:lnTo>
                <a:lnTo>
                  <a:pt x="2363" y="3717"/>
                </a:lnTo>
                <a:lnTo>
                  <a:pt x="2363" y="3718"/>
                </a:lnTo>
                <a:lnTo>
                  <a:pt x="2362" y="3719"/>
                </a:lnTo>
                <a:lnTo>
                  <a:pt x="2363" y="3720"/>
                </a:lnTo>
                <a:lnTo>
                  <a:pt x="2362" y="3720"/>
                </a:lnTo>
                <a:lnTo>
                  <a:pt x="2362" y="3722"/>
                </a:lnTo>
                <a:lnTo>
                  <a:pt x="2361" y="3723"/>
                </a:lnTo>
                <a:lnTo>
                  <a:pt x="2360" y="3723"/>
                </a:lnTo>
                <a:lnTo>
                  <a:pt x="2358" y="3724"/>
                </a:lnTo>
                <a:lnTo>
                  <a:pt x="2357" y="3725"/>
                </a:lnTo>
                <a:lnTo>
                  <a:pt x="2356" y="3726"/>
                </a:lnTo>
                <a:lnTo>
                  <a:pt x="2356" y="3728"/>
                </a:lnTo>
                <a:lnTo>
                  <a:pt x="2357" y="3729"/>
                </a:lnTo>
                <a:lnTo>
                  <a:pt x="2355" y="3728"/>
                </a:lnTo>
                <a:lnTo>
                  <a:pt x="2353" y="3729"/>
                </a:lnTo>
                <a:lnTo>
                  <a:pt x="2352" y="3730"/>
                </a:lnTo>
                <a:lnTo>
                  <a:pt x="2351" y="3731"/>
                </a:lnTo>
                <a:lnTo>
                  <a:pt x="2353" y="3734"/>
                </a:lnTo>
                <a:lnTo>
                  <a:pt x="2352" y="3734"/>
                </a:lnTo>
                <a:lnTo>
                  <a:pt x="2350" y="3731"/>
                </a:lnTo>
                <a:lnTo>
                  <a:pt x="2350" y="3733"/>
                </a:lnTo>
                <a:lnTo>
                  <a:pt x="2348" y="3733"/>
                </a:lnTo>
                <a:lnTo>
                  <a:pt x="2350" y="3735"/>
                </a:lnTo>
                <a:lnTo>
                  <a:pt x="2348" y="3733"/>
                </a:lnTo>
                <a:lnTo>
                  <a:pt x="2346" y="3734"/>
                </a:lnTo>
                <a:lnTo>
                  <a:pt x="2348" y="3736"/>
                </a:lnTo>
                <a:lnTo>
                  <a:pt x="2346" y="3735"/>
                </a:lnTo>
                <a:lnTo>
                  <a:pt x="2345" y="3735"/>
                </a:lnTo>
                <a:lnTo>
                  <a:pt x="2345" y="3736"/>
                </a:lnTo>
                <a:lnTo>
                  <a:pt x="2345" y="3735"/>
                </a:lnTo>
                <a:lnTo>
                  <a:pt x="2345" y="3736"/>
                </a:lnTo>
                <a:lnTo>
                  <a:pt x="2346" y="3738"/>
                </a:lnTo>
                <a:lnTo>
                  <a:pt x="2345" y="3738"/>
                </a:lnTo>
                <a:lnTo>
                  <a:pt x="2345" y="3736"/>
                </a:lnTo>
                <a:lnTo>
                  <a:pt x="2344" y="3738"/>
                </a:lnTo>
                <a:lnTo>
                  <a:pt x="2344" y="3739"/>
                </a:lnTo>
                <a:lnTo>
                  <a:pt x="2344" y="3741"/>
                </a:lnTo>
                <a:lnTo>
                  <a:pt x="2346" y="3741"/>
                </a:lnTo>
                <a:lnTo>
                  <a:pt x="2344" y="3745"/>
                </a:lnTo>
                <a:lnTo>
                  <a:pt x="2345" y="3746"/>
                </a:lnTo>
                <a:lnTo>
                  <a:pt x="2346" y="3741"/>
                </a:lnTo>
                <a:lnTo>
                  <a:pt x="2350" y="3741"/>
                </a:lnTo>
                <a:lnTo>
                  <a:pt x="2357" y="3730"/>
                </a:lnTo>
                <a:lnTo>
                  <a:pt x="2358" y="3730"/>
                </a:lnTo>
                <a:lnTo>
                  <a:pt x="2358" y="3731"/>
                </a:lnTo>
                <a:lnTo>
                  <a:pt x="2357" y="3731"/>
                </a:lnTo>
                <a:lnTo>
                  <a:pt x="2356" y="3734"/>
                </a:lnTo>
                <a:lnTo>
                  <a:pt x="2351" y="3741"/>
                </a:lnTo>
                <a:lnTo>
                  <a:pt x="2351" y="3742"/>
                </a:lnTo>
                <a:lnTo>
                  <a:pt x="2348" y="3742"/>
                </a:lnTo>
                <a:lnTo>
                  <a:pt x="2346" y="3746"/>
                </a:lnTo>
                <a:lnTo>
                  <a:pt x="2346" y="3749"/>
                </a:lnTo>
                <a:lnTo>
                  <a:pt x="2346" y="3752"/>
                </a:lnTo>
                <a:lnTo>
                  <a:pt x="2346" y="3754"/>
                </a:lnTo>
                <a:lnTo>
                  <a:pt x="2347" y="3754"/>
                </a:lnTo>
                <a:lnTo>
                  <a:pt x="2347" y="3757"/>
                </a:lnTo>
                <a:lnTo>
                  <a:pt x="2347" y="3758"/>
                </a:lnTo>
                <a:lnTo>
                  <a:pt x="2348" y="3761"/>
                </a:lnTo>
                <a:lnTo>
                  <a:pt x="2350" y="3762"/>
                </a:lnTo>
                <a:lnTo>
                  <a:pt x="2350" y="3761"/>
                </a:lnTo>
                <a:lnTo>
                  <a:pt x="2351" y="3762"/>
                </a:lnTo>
                <a:lnTo>
                  <a:pt x="2350" y="3762"/>
                </a:lnTo>
                <a:lnTo>
                  <a:pt x="2350" y="3763"/>
                </a:lnTo>
                <a:lnTo>
                  <a:pt x="2350" y="3766"/>
                </a:lnTo>
                <a:lnTo>
                  <a:pt x="2352" y="3768"/>
                </a:lnTo>
                <a:lnTo>
                  <a:pt x="2353" y="3767"/>
                </a:lnTo>
                <a:lnTo>
                  <a:pt x="2353" y="3768"/>
                </a:lnTo>
                <a:lnTo>
                  <a:pt x="2353" y="3770"/>
                </a:lnTo>
                <a:lnTo>
                  <a:pt x="2355" y="3771"/>
                </a:lnTo>
                <a:lnTo>
                  <a:pt x="2353" y="3771"/>
                </a:lnTo>
                <a:lnTo>
                  <a:pt x="2355" y="3774"/>
                </a:lnTo>
                <a:lnTo>
                  <a:pt x="2353" y="3776"/>
                </a:lnTo>
                <a:lnTo>
                  <a:pt x="2353" y="3777"/>
                </a:lnTo>
                <a:lnTo>
                  <a:pt x="2353" y="3778"/>
                </a:lnTo>
                <a:lnTo>
                  <a:pt x="2352" y="3778"/>
                </a:lnTo>
                <a:lnTo>
                  <a:pt x="2352" y="3779"/>
                </a:lnTo>
                <a:lnTo>
                  <a:pt x="2351" y="3779"/>
                </a:lnTo>
                <a:lnTo>
                  <a:pt x="2351" y="3781"/>
                </a:lnTo>
                <a:lnTo>
                  <a:pt x="2352" y="3782"/>
                </a:lnTo>
                <a:lnTo>
                  <a:pt x="2352" y="3784"/>
                </a:lnTo>
                <a:lnTo>
                  <a:pt x="2352" y="3786"/>
                </a:lnTo>
                <a:lnTo>
                  <a:pt x="2352" y="3787"/>
                </a:lnTo>
                <a:lnTo>
                  <a:pt x="2351" y="3787"/>
                </a:lnTo>
                <a:lnTo>
                  <a:pt x="2351" y="3789"/>
                </a:lnTo>
                <a:lnTo>
                  <a:pt x="2352" y="3793"/>
                </a:lnTo>
                <a:lnTo>
                  <a:pt x="2351" y="3794"/>
                </a:lnTo>
                <a:lnTo>
                  <a:pt x="2350" y="3795"/>
                </a:lnTo>
                <a:lnTo>
                  <a:pt x="2350" y="3798"/>
                </a:lnTo>
                <a:lnTo>
                  <a:pt x="2350" y="3800"/>
                </a:lnTo>
                <a:lnTo>
                  <a:pt x="2347" y="3802"/>
                </a:lnTo>
                <a:lnTo>
                  <a:pt x="2347" y="3804"/>
                </a:lnTo>
                <a:lnTo>
                  <a:pt x="2345" y="3806"/>
                </a:lnTo>
                <a:lnTo>
                  <a:pt x="2344" y="3808"/>
                </a:lnTo>
                <a:lnTo>
                  <a:pt x="2345" y="3809"/>
                </a:lnTo>
                <a:lnTo>
                  <a:pt x="2344" y="3810"/>
                </a:lnTo>
                <a:lnTo>
                  <a:pt x="2342" y="3811"/>
                </a:lnTo>
                <a:lnTo>
                  <a:pt x="2341" y="3810"/>
                </a:lnTo>
                <a:lnTo>
                  <a:pt x="2341" y="3811"/>
                </a:lnTo>
                <a:lnTo>
                  <a:pt x="2340" y="3813"/>
                </a:lnTo>
                <a:lnTo>
                  <a:pt x="2337" y="3814"/>
                </a:lnTo>
                <a:lnTo>
                  <a:pt x="2336" y="3815"/>
                </a:lnTo>
                <a:lnTo>
                  <a:pt x="2336" y="3814"/>
                </a:lnTo>
                <a:lnTo>
                  <a:pt x="2335" y="3811"/>
                </a:lnTo>
                <a:lnTo>
                  <a:pt x="2334" y="3810"/>
                </a:lnTo>
                <a:lnTo>
                  <a:pt x="2332" y="3810"/>
                </a:lnTo>
                <a:lnTo>
                  <a:pt x="2331" y="3810"/>
                </a:lnTo>
                <a:lnTo>
                  <a:pt x="2330" y="3810"/>
                </a:lnTo>
                <a:lnTo>
                  <a:pt x="2329" y="3810"/>
                </a:lnTo>
                <a:lnTo>
                  <a:pt x="2328" y="3810"/>
                </a:lnTo>
                <a:lnTo>
                  <a:pt x="2326" y="3810"/>
                </a:lnTo>
                <a:lnTo>
                  <a:pt x="2326" y="3811"/>
                </a:lnTo>
                <a:lnTo>
                  <a:pt x="2326" y="3809"/>
                </a:lnTo>
                <a:lnTo>
                  <a:pt x="2325" y="3809"/>
                </a:lnTo>
                <a:lnTo>
                  <a:pt x="2324" y="3810"/>
                </a:lnTo>
                <a:lnTo>
                  <a:pt x="2323" y="3809"/>
                </a:lnTo>
                <a:lnTo>
                  <a:pt x="2321" y="3809"/>
                </a:lnTo>
                <a:lnTo>
                  <a:pt x="2319" y="3809"/>
                </a:lnTo>
                <a:lnTo>
                  <a:pt x="2319" y="3808"/>
                </a:lnTo>
                <a:lnTo>
                  <a:pt x="2318" y="3808"/>
                </a:lnTo>
                <a:lnTo>
                  <a:pt x="2318" y="3809"/>
                </a:lnTo>
                <a:lnTo>
                  <a:pt x="2315" y="3809"/>
                </a:lnTo>
                <a:lnTo>
                  <a:pt x="2315" y="3810"/>
                </a:lnTo>
                <a:lnTo>
                  <a:pt x="2315" y="3809"/>
                </a:lnTo>
                <a:lnTo>
                  <a:pt x="2314" y="3809"/>
                </a:lnTo>
                <a:lnTo>
                  <a:pt x="2313" y="3809"/>
                </a:lnTo>
                <a:lnTo>
                  <a:pt x="2310" y="3809"/>
                </a:lnTo>
                <a:lnTo>
                  <a:pt x="2310" y="3810"/>
                </a:lnTo>
                <a:lnTo>
                  <a:pt x="2309" y="3810"/>
                </a:lnTo>
                <a:lnTo>
                  <a:pt x="2308" y="3809"/>
                </a:lnTo>
                <a:lnTo>
                  <a:pt x="2308" y="3806"/>
                </a:lnTo>
                <a:lnTo>
                  <a:pt x="2307" y="3808"/>
                </a:lnTo>
                <a:lnTo>
                  <a:pt x="2307" y="3809"/>
                </a:lnTo>
                <a:lnTo>
                  <a:pt x="2305" y="3809"/>
                </a:lnTo>
                <a:lnTo>
                  <a:pt x="2304" y="3809"/>
                </a:lnTo>
                <a:lnTo>
                  <a:pt x="2303" y="3811"/>
                </a:lnTo>
                <a:lnTo>
                  <a:pt x="2302" y="3811"/>
                </a:lnTo>
                <a:lnTo>
                  <a:pt x="2302" y="3813"/>
                </a:lnTo>
                <a:lnTo>
                  <a:pt x="2300" y="3811"/>
                </a:lnTo>
                <a:lnTo>
                  <a:pt x="2300" y="3814"/>
                </a:lnTo>
                <a:lnTo>
                  <a:pt x="2299" y="3814"/>
                </a:lnTo>
                <a:lnTo>
                  <a:pt x="2299" y="3813"/>
                </a:lnTo>
                <a:lnTo>
                  <a:pt x="2297" y="3810"/>
                </a:lnTo>
                <a:lnTo>
                  <a:pt x="2296" y="3810"/>
                </a:lnTo>
                <a:lnTo>
                  <a:pt x="2294" y="3809"/>
                </a:lnTo>
                <a:lnTo>
                  <a:pt x="2292" y="3809"/>
                </a:lnTo>
                <a:lnTo>
                  <a:pt x="2292" y="3808"/>
                </a:lnTo>
                <a:lnTo>
                  <a:pt x="2292" y="3806"/>
                </a:lnTo>
                <a:lnTo>
                  <a:pt x="2292" y="3805"/>
                </a:lnTo>
                <a:lnTo>
                  <a:pt x="2292" y="3803"/>
                </a:lnTo>
                <a:lnTo>
                  <a:pt x="2292" y="3804"/>
                </a:lnTo>
                <a:lnTo>
                  <a:pt x="2291" y="3804"/>
                </a:lnTo>
                <a:lnTo>
                  <a:pt x="2291" y="3803"/>
                </a:lnTo>
                <a:lnTo>
                  <a:pt x="2293" y="3802"/>
                </a:lnTo>
                <a:lnTo>
                  <a:pt x="2293" y="3799"/>
                </a:lnTo>
                <a:lnTo>
                  <a:pt x="2293" y="3798"/>
                </a:lnTo>
                <a:lnTo>
                  <a:pt x="2293" y="3797"/>
                </a:lnTo>
                <a:lnTo>
                  <a:pt x="2294" y="3794"/>
                </a:lnTo>
                <a:lnTo>
                  <a:pt x="2293" y="3794"/>
                </a:lnTo>
                <a:lnTo>
                  <a:pt x="2294" y="3790"/>
                </a:lnTo>
                <a:lnTo>
                  <a:pt x="2293" y="3790"/>
                </a:lnTo>
                <a:lnTo>
                  <a:pt x="2293" y="3789"/>
                </a:lnTo>
                <a:lnTo>
                  <a:pt x="2292" y="3789"/>
                </a:lnTo>
                <a:lnTo>
                  <a:pt x="2291" y="3789"/>
                </a:lnTo>
                <a:lnTo>
                  <a:pt x="2289" y="3788"/>
                </a:lnTo>
                <a:lnTo>
                  <a:pt x="2291" y="3786"/>
                </a:lnTo>
                <a:lnTo>
                  <a:pt x="2291" y="3784"/>
                </a:lnTo>
                <a:lnTo>
                  <a:pt x="2289" y="3783"/>
                </a:lnTo>
                <a:lnTo>
                  <a:pt x="2288" y="3783"/>
                </a:lnTo>
                <a:lnTo>
                  <a:pt x="2287" y="3782"/>
                </a:lnTo>
                <a:lnTo>
                  <a:pt x="2287" y="3783"/>
                </a:lnTo>
                <a:lnTo>
                  <a:pt x="2286" y="3782"/>
                </a:lnTo>
                <a:lnTo>
                  <a:pt x="2284" y="3782"/>
                </a:lnTo>
                <a:lnTo>
                  <a:pt x="2284" y="3781"/>
                </a:lnTo>
                <a:lnTo>
                  <a:pt x="2283" y="3781"/>
                </a:lnTo>
                <a:lnTo>
                  <a:pt x="2282" y="3781"/>
                </a:lnTo>
                <a:lnTo>
                  <a:pt x="2281" y="3781"/>
                </a:lnTo>
                <a:lnTo>
                  <a:pt x="2280" y="3779"/>
                </a:lnTo>
                <a:lnTo>
                  <a:pt x="2278" y="3779"/>
                </a:lnTo>
                <a:lnTo>
                  <a:pt x="2278" y="3778"/>
                </a:lnTo>
                <a:lnTo>
                  <a:pt x="2277" y="3778"/>
                </a:lnTo>
                <a:lnTo>
                  <a:pt x="2278" y="3778"/>
                </a:lnTo>
                <a:lnTo>
                  <a:pt x="2278" y="3777"/>
                </a:lnTo>
                <a:lnTo>
                  <a:pt x="2277" y="3777"/>
                </a:lnTo>
                <a:lnTo>
                  <a:pt x="2277" y="3776"/>
                </a:lnTo>
                <a:lnTo>
                  <a:pt x="2276" y="3776"/>
                </a:lnTo>
                <a:lnTo>
                  <a:pt x="2276" y="3777"/>
                </a:lnTo>
                <a:lnTo>
                  <a:pt x="2275" y="3777"/>
                </a:lnTo>
                <a:lnTo>
                  <a:pt x="2275" y="3778"/>
                </a:lnTo>
                <a:lnTo>
                  <a:pt x="2272" y="3782"/>
                </a:lnTo>
                <a:lnTo>
                  <a:pt x="2272" y="3781"/>
                </a:lnTo>
                <a:lnTo>
                  <a:pt x="2270" y="3779"/>
                </a:lnTo>
                <a:lnTo>
                  <a:pt x="2270" y="3778"/>
                </a:lnTo>
                <a:lnTo>
                  <a:pt x="2270" y="3779"/>
                </a:lnTo>
                <a:lnTo>
                  <a:pt x="2273" y="3779"/>
                </a:lnTo>
                <a:lnTo>
                  <a:pt x="2273" y="3778"/>
                </a:lnTo>
                <a:lnTo>
                  <a:pt x="2273" y="3777"/>
                </a:lnTo>
                <a:lnTo>
                  <a:pt x="2275" y="3776"/>
                </a:lnTo>
                <a:lnTo>
                  <a:pt x="2272" y="3772"/>
                </a:lnTo>
                <a:lnTo>
                  <a:pt x="2271" y="3772"/>
                </a:lnTo>
                <a:lnTo>
                  <a:pt x="2270" y="3776"/>
                </a:lnTo>
                <a:lnTo>
                  <a:pt x="2270" y="3777"/>
                </a:lnTo>
                <a:lnTo>
                  <a:pt x="2268" y="3777"/>
                </a:lnTo>
                <a:lnTo>
                  <a:pt x="2268" y="3778"/>
                </a:lnTo>
                <a:lnTo>
                  <a:pt x="2267" y="3778"/>
                </a:lnTo>
                <a:lnTo>
                  <a:pt x="2268" y="3771"/>
                </a:lnTo>
                <a:lnTo>
                  <a:pt x="2256" y="3767"/>
                </a:lnTo>
                <a:lnTo>
                  <a:pt x="2256" y="3770"/>
                </a:lnTo>
                <a:lnTo>
                  <a:pt x="2255" y="3768"/>
                </a:lnTo>
                <a:lnTo>
                  <a:pt x="2255" y="3770"/>
                </a:lnTo>
                <a:lnTo>
                  <a:pt x="2256" y="3763"/>
                </a:lnTo>
                <a:lnTo>
                  <a:pt x="2255" y="3763"/>
                </a:lnTo>
                <a:lnTo>
                  <a:pt x="2252" y="3760"/>
                </a:lnTo>
                <a:lnTo>
                  <a:pt x="2254" y="3758"/>
                </a:lnTo>
                <a:lnTo>
                  <a:pt x="2255" y="3758"/>
                </a:lnTo>
                <a:lnTo>
                  <a:pt x="2256" y="3744"/>
                </a:lnTo>
                <a:lnTo>
                  <a:pt x="2252" y="3744"/>
                </a:lnTo>
                <a:lnTo>
                  <a:pt x="2249" y="3744"/>
                </a:lnTo>
                <a:lnTo>
                  <a:pt x="2248" y="3750"/>
                </a:lnTo>
                <a:lnTo>
                  <a:pt x="2248" y="3751"/>
                </a:lnTo>
                <a:lnTo>
                  <a:pt x="2250" y="3751"/>
                </a:lnTo>
                <a:lnTo>
                  <a:pt x="2249" y="3756"/>
                </a:lnTo>
                <a:lnTo>
                  <a:pt x="2248" y="3756"/>
                </a:lnTo>
                <a:lnTo>
                  <a:pt x="2248" y="3758"/>
                </a:lnTo>
                <a:lnTo>
                  <a:pt x="2250" y="3758"/>
                </a:lnTo>
                <a:lnTo>
                  <a:pt x="2250" y="3760"/>
                </a:lnTo>
                <a:lnTo>
                  <a:pt x="2248" y="3761"/>
                </a:lnTo>
                <a:lnTo>
                  <a:pt x="2246" y="3761"/>
                </a:lnTo>
                <a:lnTo>
                  <a:pt x="2245" y="3765"/>
                </a:lnTo>
                <a:lnTo>
                  <a:pt x="2252" y="3773"/>
                </a:lnTo>
                <a:lnTo>
                  <a:pt x="2254" y="3773"/>
                </a:lnTo>
                <a:lnTo>
                  <a:pt x="2254" y="3774"/>
                </a:lnTo>
                <a:lnTo>
                  <a:pt x="2260" y="3778"/>
                </a:lnTo>
                <a:lnTo>
                  <a:pt x="2268" y="3787"/>
                </a:lnTo>
                <a:lnTo>
                  <a:pt x="2267" y="3788"/>
                </a:lnTo>
                <a:lnTo>
                  <a:pt x="2266" y="3787"/>
                </a:lnTo>
                <a:lnTo>
                  <a:pt x="2261" y="3781"/>
                </a:lnTo>
                <a:lnTo>
                  <a:pt x="2256" y="3777"/>
                </a:lnTo>
                <a:lnTo>
                  <a:pt x="2254" y="3777"/>
                </a:lnTo>
                <a:lnTo>
                  <a:pt x="2254" y="3776"/>
                </a:lnTo>
                <a:lnTo>
                  <a:pt x="2252" y="3776"/>
                </a:lnTo>
                <a:lnTo>
                  <a:pt x="2246" y="3774"/>
                </a:lnTo>
                <a:lnTo>
                  <a:pt x="2243" y="3773"/>
                </a:lnTo>
                <a:lnTo>
                  <a:pt x="2240" y="3773"/>
                </a:lnTo>
                <a:lnTo>
                  <a:pt x="2239" y="3774"/>
                </a:lnTo>
                <a:lnTo>
                  <a:pt x="2239" y="3773"/>
                </a:lnTo>
                <a:lnTo>
                  <a:pt x="2238" y="3774"/>
                </a:lnTo>
                <a:lnTo>
                  <a:pt x="2237" y="3776"/>
                </a:lnTo>
                <a:lnTo>
                  <a:pt x="2235" y="3774"/>
                </a:lnTo>
                <a:lnTo>
                  <a:pt x="2234" y="3774"/>
                </a:lnTo>
                <a:lnTo>
                  <a:pt x="2233" y="3774"/>
                </a:lnTo>
                <a:lnTo>
                  <a:pt x="2233" y="3773"/>
                </a:lnTo>
                <a:lnTo>
                  <a:pt x="2232" y="3773"/>
                </a:lnTo>
                <a:lnTo>
                  <a:pt x="2229" y="3772"/>
                </a:lnTo>
                <a:lnTo>
                  <a:pt x="2228" y="3772"/>
                </a:lnTo>
                <a:lnTo>
                  <a:pt x="2228" y="3773"/>
                </a:lnTo>
                <a:lnTo>
                  <a:pt x="2228" y="3772"/>
                </a:lnTo>
                <a:lnTo>
                  <a:pt x="2227" y="3772"/>
                </a:lnTo>
                <a:lnTo>
                  <a:pt x="2227" y="3771"/>
                </a:lnTo>
                <a:lnTo>
                  <a:pt x="2228" y="3770"/>
                </a:lnTo>
                <a:lnTo>
                  <a:pt x="2227" y="3768"/>
                </a:lnTo>
                <a:lnTo>
                  <a:pt x="2223" y="3767"/>
                </a:lnTo>
                <a:lnTo>
                  <a:pt x="2218" y="3766"/>
                </a:lnTo>
                <a:lnTo>
                  <a:pt x="2209" y="3766"/>
                </a:lnTo>
                <a:lnTo>
                  <a:pt x="2187" y="3768"/>
                </a:lnTo>
                <a:lnTo>
                  <a:pt x="2185" y="3768"/>
                </a:lnTo>
                <a:lnTo>
                  <a:pt x="2185" y="3770"/>
                </a:lnTo>
                <a:lnTo>
                  <a:pt x="2185" y="3768"/>
                </a:lnTo>
                <a:lnTo>
                  <a:pt x="2184" y="3768"/>
                </a:lnTo>
                <a:lnTo>
                  <a:pt x="2184" y="3767"/>
                </a:lnTo>
                <a:lnTo>
                  <a:pt x="2181" y="3767"/>
                </a:lnTo>
                <a:lnTo>
                  <a:pt x="2182" y="3767"/>
                </a:lnTo>
                <a:lnTo>
                  <a:pt x="2184" y="3768"/>
                </a:lnTo>
                <a:lnTo>
                  <a:pt x="2173" y="3770"/>
                </a:lnTo>
                <a:lnTo>
                  <a:pt x="2164" y="3770"/>
                </a:lnTo>
                <a:lnTo>
                  <a:pt x="2155" y="3772"/>
                </a:lnTo>
                <a:lnTo>
                  <a:pt x="2141" y="3776"/>
                </a:lnTo>
                <a:lnTo>
                  <a:pt x="2133" y="3778"/>
                </a:lnTo>
                <a:lnTo>
                  <a:pt x="2120" y="3783"/>
                </a:lnTo>
                <a:lnTo>
                  <a:pt x="2109" y="3788"/>
                </a:lnTo>
                <a:lnTo>
                  <a:pt x="2107" y="3789"/>
                </a:lnTo>
                <a:lnTo>
                  <a:pt x="2105" y="3790"/>
                </a:lnTo>
                <a:lnTo>
                  <a:pt x="2099" y="3794"/>
                </a:lnTo>
                <a:lnTo>
                  <a:pt x="2091" y="3798"/>
                </a:lnTo>
                <a:lnTo>
                  <a:pt x="2090" y="3797"/>
                </a:lnTo>
                <a:lnTo>
                  <a:pt x="2089" y="3797"/>
                </a:lnTo>
                <a:lnTo>
                  <a:pt x="2090" y="3799"/>
                </a:lnTo>
                <a:lnTo>
                  <a:pt x="2086" y="3802"/>
                </a:lnTo>
                <a:lnTo>
                  <a:pt x="2084" y="3803"/>
                </a:lnTo>
                <a:lnTo>
                  <a:pt x="2083" y="3804"/>
                </a:lnTo>
                <a:lnTo>
                  <a:pt x="2081" y="3804"/>
                </a:lnTo>
                <a:lnTo>
                  <a:pt x="2078" y="3808"/>
                </a:lnTo>
                <a:lnTo>
                  <a:pt x="2073" y="3811"/>
                </a:lnTo>
                <a:lnTo>
                  <a:pt x="2070" y="3814"/>
                </a:lnTo>
                <a:lnTo>
                  <a:pt x="2069" y="3815"/>
                </a:lnTo>
                <a:lnTo>
                  <a:pt x="2064" y="3819"/>
                </a:lnTo>
                <a:lnTo>
                  <a:pt x="2063" y="3820"/>
                </a:lnTo>
                <a:lnTo>
                  <a:pt x="2061" y="3822"/>
                </a:lnTo>
                <a:lnTo>
                  <a:pt x="2061" y="3824"/>
                </a:lnTo>
                <a:lnTo>
                  <a:pt x="2059" y="3824"/>
                </a:lnTo>
                <a:lnTo>
                  <a:pt x="2058" y="3826"/>
                </a:lnTo>
                <a:lnTo>
                  <a:pt x="2057" y="3827"/>
                </a:lnTo>
                <a:lnTo>
                  <a:pt x="2057" y="3829"/>
                </a:lnTo>
                <a:lnTo>
                  <a:pt x="2054" y="3831"/>
                </a:lnTo>
                <a:lnTo>
                  <a:pt x="2053" y="3832"/>
                </a:lnTo>
                <a:lnTo>
                  <a:pt x="2052" y="3834"/>
                </a:lnTo>
                <a:lnTo>
                  <a:pt x="2051" y="3836"/>
                </a:lnTo>
                <a:lnTo>
                  <a:pt x="2049" y="3837"/>
                </a:lnTo>
                <a:lnTo>
                  <a:pt x="2046" y="3842"/>
                </a:lnTo>
                <a:lnTo>
                  <a:pt x="2046" y="3843"/>
                </a:lnTo>
                <a:lnTo>
                  <a:pt x="2043" y="3846"/>
                </a:lnTo>
                <a:lnTo>
                  <a:pt x="2042" y="3846"/>
                </a:lnTo>
                <a:lnTo>
                  <a:pt x="2043" y="3847"/>
                </a:lnTo>
                <a:lnTo>
                  <a:pt x="2042" y="3847"/>
                </a:lnTo>
                <a:lnTo>
                  <a:pt x="2041" y="3848"/>
                </a:lnTo>
                <a:lnTo>
                  <a:pt x="2040" y="3851"/>
                </a:lnTo>
                <a:lnTo>
                  <a:pt x="2041" y="3852"/>
                </a:lnTo>
                <a:lnTo>
                  <a:pt x="2038" y="3852"/>
                </a:lnTo>
                <a:lnTo>
                  <a:pt x="2037" y="3854"/>
                </a:lnTo>
                <a:lnTo>
                  <a:pt x="2037" y="3856"/>
                </a:lnTo>
                <a:lnTo>
                  <a:pt x="2032" y="3864"/>
                </a:lnTo>
                <a:lnTo>
                  <a:pt x="2032" y="3866"/>
                </a:lnTo>
                <a:lnTo>
                  <a:pt x="2032" y="3867"/>
                </a:lnTo>
                <a:lnTo>
                  <a:pt x="2033" y="3868"/>
                </a:lnTo>
                <a:lnTo>
                  <a:pt x="2032" y="3869"/>
                </a:lnTo>
                <a:lnTo>
                  <a:pt x="2032" y="3868"/>
                </a:lnTo>
                <a:lnTo>
                  <a:pt x="2032" y="3867"/>
                </a:lnTo>
                <a:lnTo>
                  <a:pt x="2031" y="3867"/>
                </a:lnTo>
                <a:lnTo>
                  <a:pt x="2030" y="3869"/>
                </a:lnTo>
                <a:lnTo>
                  <a:pt x="2031" y="3869"/>
                </a:lnTo>
                <a:lnTo>
                  <a:pt x="2030" y="3871"/>
                </a:lnTo>
                <a:lnTo>
                  <a:pt x="2030" y="3874"/>
                </a:lnTo>
                <a:lnTo>
                  <a:pt x="2031" y="3873"/>
                </a:lnTo>
                <a:lnTo>
                  <a:pt x="2032" y="3875"/>
                </a:lnTo>
                <a:lnTo>
                  <a:pt x="2033" y="3878"/>
                </a:lnTo>
                <a:lnTo>
                  <a:pt x="2035" y="3879"/>
                </a:lnTo>
                <a:lnTo>
                  <a:pt x="2033" y="3888"/>
                </a:lnTo>
                <a:lnTo>
                  <a:pt x="2031" y="3891"/>
                </a:lnTo>
                <a:lnTo>
                  <a:pt x="2030" y="3893"/>
                </a:lnTo>
                <a:lnTo>
                  <a:pt x="2029" y="3896"/>
                </a:lnTo>
                <a:lnTo>
                  <a:pt x="2027" y="3899"/>
                </a:lnTo>
                <a:lnTo>
                  <a:pt x="2027" y="3901"/>
                </a:lnTo>
                <a:lnTo>
                  <a:pt x="2027" y="3903"/>
                </a:lnTo>
                <a:lnTo>
                  <a:pt x="2029" y="3906"/>
                </a:lnTo>
                <a:lnTo>
                  <a:pt x="2030" y="3911"/>
                </a:lnTo>
                <a:lnTo>
                  <a:pt x="2027" y="3917"/>
                </a:lnTo>
                <a:lnTo>
                  <a:pt x="2026" y="3922"/>
                </a:lnTo>
                <a:lnTo>
                  <a:pt x="2027" y="3926"/>
                </a:lnTo>
                <a:lnTo>
                  <a:pt x="2029" y="3930"/>
                </a:lnTo>
                <a:lnTo>
                  <a:pt x="2031" y="3932"/>
                </a:lnTo>
                <a:lnTo>
                  <a:pt x="2032" y="3936"/>
                </a:lnTo>
                <a:lnTo>
                  <a:pt x="2035" y="3939"/>
                </a:lnTo>
                <a:lnTo>
                  <a:pt x="2035" y="3942"/>
                </a:lnTo>
                <a:lnTo>
                  <a:pt x="2017" y="3962"/>
                </a:lnTo>
                <a:lnTo>
                  <a:pt x="2016" y="3964"/>
                </a:lnTo>
                <a:lnTo>
                  <a:pt x="2015" y="3968"/>
                </a:lnTo>
                <a:lnTo>
                  <a:pt x="2015" y="3974"/>
                </a:lnTo>
                <a:lnTo>
                  <a:pt x="2015" y="3978"/>
                </a:lnTo>
                <a:lnTo>
                  <a:pt x="2014" y="3980"/>
                </a:lnTo>
                <a:lnTo>
                  <a:pt x="2004" y="3991"/>
                </a:lnTo>
                <a:lnTo>
                  <a:pt x="2005" y="3992"/>
                </a:lnTo>
                <a:lnTo>
                  <a:pt x="2006" y="3992"/>
                </a:lnTo>
                <a:lnTo>
                  <a:pt x="2006" y="3994"/>
                </a:lnTo>
                <a:lnTo>
                  <a:pt x="2005" y="3995"/>
                </a:lnTo>
                <a:lnTo>
                  <a:pt x="2004" y="3994"/>
                </a:lnTo>
                <a:lnTo>
                  <a:pt x="1999" y="3989"/>
                </a:lnTo>
                <a:lnTo>
                  <a:pt x="2001" y="3986"/>
                </a:lnTo>
                <a:lnTo>
                  <a:pt x="2001" y="3985"/>
                </a:lnTo>
                <a:lnTo>
                  <a:pt x="2003" y="3984"/>
                </a:lnTo>
                <a:lnTo>
                  <a:pt x="2004" y="3983"/>
                </a:lnTo>
                <a:lnTo>
                  <a:pt x="2006" y="3980"/>
                </a:lnTo>
                <a:lnTo>
                  <a:pt x="2008" y="3978"/>
                </a:lnTo>
                <a:lnTo>
                  <a:pt x="2008" y="3973"/>
                </a:lnTo>
                <a:lnTo>
                  <a:pt x="2006" y="3973"/>
                </a:lnTo>
                <a:lnTo>
                  <a:pt x="2001" y="3978"/>
                </a:lnTo>
                <a:lnTo>
                  <a:pt x="2001" y="3979"/>
                </a:lnTo>
                <a:lnTo>
                  <a:pt x="2000" y="3979"/>
                </a:lnTo>
                <a:lnTo>
                  <a:pt x="1993" y="3987"/>
                </a:lnTo>
                <a:lnTo>
                  <a:pt x="1994" y="3989"/>
                </a:lnTo>
                <a:lnTo>
                  <a:pt x="1995" y="3990"/>
                </a:lnTo>
                <a:lnTo>
                  <a:pt x="1997" y="3990"/>
                </a:lnTo>
                <a:lnTo>
                  <a:pt x="1998" y="3990"/>
                </a:lnTo>
                <a:lnTo>
                  <a:pt x="2000" y="3994"/>
                </a:lnTo>
                <a:lnTo>
                  <a:pt x="1999" y="3995"/>
                </a:lnTo>
                <a:lnTo>
                  <a:pt x="1998" y="3994"/>
                </a:lnTo>
                <a:lnTo>
                  <a:pt x="1997" y="3994"/>
                </a:lnTo>
                <a:lnTo>
                  <a:pt x="1995" y="3995"/>
                </a:lnTo>
                <a:lnTo>
                  <a:pt x="1994" y="3997"/>
                </a:lnTo>
                <a:lnTo>
                  <a:pt x="1994" y="3999"/>
                </a:lnTo>
                <a:lnTo>
                  <a:pt x="1997" y="4000"/>
                </a:lnTo>
                <a:lnTo>
                  <a:pt x="1997" y="4001"/>
                </a:lnTo>
                <a:lnTo>
                  <a:pt x="1998" y="4001"/>
                </a:lnTo>
                <a:lnTo>
                  <a:pt x="1998" y="4002"/>
                </a:lnTo>
                <a:lnTo>
                  <a:pt x="1998" y="4003"/>
                </a:lnTo>
                <a:lnTo>
                  <a:pt x="1997" y="4002"/>
                </a:lnTo>
                <a:lnTo>
                  <a:pt x="1995" y="4003"/>
                </a:lnTo>
                <a:lnTo>
                  <a:pt x="1994" y="4005"/>
                </a:lnTo>
                <a:lnTo>
                  <a:pt x="1992" y="4010"/>
                </a:lnTo>
                <a:lnTo>
                  <a:pt x="1992" y="4011"/>
                </a:lnTo>
                <a:lnTo>
                  <a:pt x="1992" y="4012"/>
                </a:lnTo>
                <a:lnTo>
                  <a:pt x="1992" y="4013"/>
                </a:lnTo>
                <a:lnTo>
                  <a:pt x="1990" y="4015"/>
                </a:lnTo>
                <a:lnTo>
                  <a:pt x="1989" y="4015"/>
                </a:lnTo>
                <a:lnTo>
                  <a:pt x="1985" y="4018"/>
                </a:lnTo>
                <a:lnTo>
                  <a:pt x="1981" y="4026"/>
                </a:lnTo>
                <a:lnTo>
                  <a:pt x="1976" y="4031"/>
                </a:lnTo>
                <a:lnTo>
                  <a:pt x="1972" y="4034"/>
                </a:lnTo>
                <a:lnTo>
                  <a:pt x="1967" y="4045"/>
                </a:lnTo>
                <a:lnTo>
                  <a:pt x="1967" y="4048"/>
                </a:lnTo>
                <a:lnTo>
                  <a:pt x="1966" y="4050"/>
                </a:lnTo>
                <a:lnTo>
                  <a:pt x="1965" y="4050"/>
                </a:lnTo>
                <a:lnTo>
                  <a:pt x="1962" y="4051"/>
                </a:lnTo>
                <a:lnTo>
                  <a:pt x="1960" y="4051"/>
                </a:lnTo>
                <a:lnTo>
                  <a:pt x="1956" y="4050"/>
                </a:lnTo>
                <a:lnTo>
                  <a:pt x="1953" y="4050"/>
                </a:lnTo>
                <a:lnTo>
                  <a:pt x="1952" y="4049"/>
                </a:lnTo>
                <a:lnTo>
                  <a:pt x="1949" y="4050"/>
                </a:lnTo>
                <a:lnTo>
                  <a:pt x="1945" y="4053"/>
                </a:lnTo>
                <a:lnTo>
                  <a:pt x="1941" y="4058"/>
                </a:lnTo>
                <a:lnTo>
                  <a:pt x="1940" y="4060"/>
                </a:lnTo>
                <a:lnTo>
                  <a:pt x="1941" y="4061"/>
                </a:lnTo>
                <a:lnTo>
                  <a:pt x="1940" y="4063"/>
                </a:lnTo>
                <a:lnTo>
                  <a:pt x="1925" y="4065"/>
                </a:lnTo>
                <a:lnTo>
                  <a:pt x="1923" y="4066"/>
                </a:lnTo>
                <a:lnTo>
                  <a:pt x="1922" y="4066"/>
                </a:lnTo>
                <a:lnTo>
                  <a:pt x="1919" y="4066"/>
                </a:lnTo>
                <a:lnTo>
                  <a:pt x="1917" y="4066"/>
                </a:lnTo>
                <a:lnTo>
                  <a:pt x="1914" y="4064"/>
                </a:lnTo>
                <a:lnTo>
                  <a:pt x="1910" y="4060"/>
                </a:lnTo>
                <a:lnTo>
                  <a:pt x="1909" y="4059"/>
                </a:lnTo>
                <a:lnTo>
                  <a:pt x="1909" y="4056"/>
                </a:lnTo>
                <a:lnTo>
                  <a:pt x="1909" y="4054"/>
                </a:lnTo>
                <a:lnTo>
                  <a:pt x="1925" y="4038"/>
                </a:lnTo>
                <a:lnTo>
                  <a:pt x="1925" y="4035"/>
                </a:lnTo>
                <a:lnTo>
                  <a:pt x="1925" y="4034"/>
                </a:lnTo>
                <a:lnTo>
                  <a:pt x="1925" y="4033"/>
                </a:lnTo>
                <a:lnTo>
                  <a:pt x="1924" y="4032"/>
                </a:lnTo>
                <a:lnTo>
                  <a:pt x="1918" y="4026"/>
                </a:lnTo>
                <a:lnTo>
                  <a:pt x="1917" y="4026"/>
                </a:lnTo>
                <a:lnTo>
                  <a:pt x="1915" y="4026"/>
                </a:lnTo>
                <a:lnTo>
                  <a:pt x="1917" y="4026"/>
                </a:lnTo>
                <a:lnTo>
                  <a:pt x="1915" y="4026"/>
                </a:lnTo>
                <a:lnTo>
                  <a:pt x="1912" y="4022"/>
                </a:lnTo>
                <a:lnTo>
                  <a:pt x="1912" y="4019"/>
                </a:lnTo>
                <a:lnTo>
                  <a:pt x="1913" y="4018"/>
                </a:lnTo>
                <a:lnTo>
                  <a:pt x="1915" y="4006"/>
                </a:lnTo>
                <a:lnTo>
                  <a:pt x="1915" y="3996"/>
                </a:lnTo>
                <a:lnTo>
                  <a:pt x="1914" y="3987"/>
                </a:lnTo>
                <a:lnTo>
                  <a:pt x="1913" y="3979"/>
                </a:lnTo>
                <a:lnTo>
                  <a:pt x="1910" y="3974"/>
                </a:lnTo>
                <a:lnTo>
                  <a:pt x="1909" y="3968"/>
                </a:lnTo>
                <a:lnTo>
                  <a:pt x="1907" y="3960"/>
                </a:lnTo>
                <a:lnTo>
                  <a:pt x="1907" y="3959"/>
                </a:lnTo>
                <a:lnTo>
                  <a:pt x="1902" y="3962"/>
                </a:lnTo>
                <a:lnTo>
                  <a:pt x="1898" y="3964"/>
                </a:lnTo>
                <a:lnTo>
                  <a:pt x="1899" y="3967"/>
                </a:lnTo>
                <a:lnTo>
                  <a:pt x="1902" y="3974"/>
                </a:lnTo>
                <a:lnTo>
                  <a:pt x="1906" y="3978"/>
                </a:lnTo>
                <a:lnTo>
                  <a:pt x="1908" y="3980"/>
                </a:lnTo>
                <a:lnTo>
                  <a:pt x="1909" y="3984"/>
                </a:lnTo>
                <a:lnTo>
                  <a:pt x="1910" y="3989"/>
                </a:lnTo>
                <a:lnTo>
                  <a:pt x="1909" y="3990"/>
                </a:lnTo>
                <a:lnTo>
                  <a:pt x="1909" y="3992"/>
                </a:lnTo>
                <a:lnTo>
                  <a:pt x="1908" y="3994"/>
                </a:lnTo>
                <a:lnTo>
                  <a:pt x="1908" y="3997"/>
                </a:lnTo>
                <a:lnTo>
                  <a:pt x="1907" y="4000"/>
                </a:lnTo>
                <a:lnTo>
                  <a:pt x="1908" y="4001"/>
                </a:lnTo>
                <a:lnTo>
                  <a:pt x="1907" y="4001"/>
                </a:lnTo>
                <a:lnTo>
                  <a:pt x="1907" y="4002"/>
                </a:lnTo>
                <a:lnTo>
                  <a:pt x="1907" y="4003"/>
                </a:lnTo>
                <a:lnTo>
                  <a:pt x="1906" y="4006"/>
                </a:lnTo>
                <a:lnTo>
                  <a:pt x="1903" y="4010"/>
                </a:lnTo>
                <a:lnTo>
                  <a:pt x="1901" y="4008"/>
                </a:lnTo>
                <a:lnTo>
                  <a:pt x="1899" y="4008"/>
                </a:lnTo>
                <a:lnTo>
                  <a:pt x="1897" y="4006"/>
                </a:lnTo>
                <a:lnTo>
                  <a:pt x="1897" y="4005"/>
                </a:lnTo>
                <a:lnTo>
                  <a:pt x="1897" y="4002"/>
                </a:lnTo>
                <a:lnTo>
                  <a:pt x="1892" y="4001"/>
                </a:lnTo>
                <a:lnTo>
                  <a:pt x="1890" y="4001"/>
                </a:lnTo>
                <a:lnTo>
                  <a:pt x="1888" y="4002"/>
                </a:lnTo>
                <a:lnTo>
                  <a:pt x="1888" y="4000"/>
                </a:lnTo>
                <a:lnTo>
                  <a:pt x="1887" y="3999"/>
                </a:lnTo>
                <a:lnTo>
                  <a:pt x="1883" y="3997"/>
                </a:lnTo>
                <a:lnTo>
                  <a:pt x="1878" y="3997"/>
                </a:lnTo>
                <a:lnTo>
                  <a:pt x="1876" y="3999"/>
                </a:lnTo>
                <a:lnTo>
                  <a:pt x="1876" y="4001"/>
                </a:lnTo>
                <a:lnTo>
                  <a:pt x="1875" y="3999"/>
                </a:lnTo>
                <a:lnTo>
                  <a:pt x="1874" y="3999"/>
                </a:lnTo>
                <a:lnTo>
                  <a:pt x="1871" y="3999"/>
                </a:lnTo>
                <a:lnTo>
                  <a:pt x="1864" y="4000"/>
                </a:lnTo>
                <a:lnTo>
                  <a:pt x="1864" y="4001"/>
                </a:lnTo>
                <a:lnTo>
                  <a:pt x="1864" y="4003"/>
                </a:lnTo>
                <a:lnTo>
                  <a:pt x="1862" y="4003"/>
                </a:lnTo>
                <a:lnTo>
                  <a:pt x="1861" y="4003"/>
                </a:lnTo>
                <a:lnTo>
                  <a:pt x="1861" y="4001"/>
                </a:lnTo>
                <a:lnTo>
                  <a:pt x="1860" y="4000"/>
                </a:lnTo>
                <a:lnTo>
                  <a:pt x="1859" y="4000"/>
                </a:lnTo>
                <a:lnTo>
                  <a:pt x="1855" y="4001"/>
                </a:lnTo>
                <a:lnTo>
                  <a:pt x="1853" y="4001"/>
                </a:lnTo>
                <a:lnTo>
                  <a:pt x="1851" y="4003"/>
                </a:lnTo>
                <a:lnTo>
                  <a:pt x="1851" y="4005"/>
                </a:lnTo>
                <a:lnTo>
                  <a:pt x="1853" y="4006"/>
                </a:lnTo>
                <a:lnTo>
                  <a:pt x="1851" y="4008"/>
                </a:lnTo>
                <a:lnTo>
                  <a:pt x="1851" y="4010"/>
                </a:lnTo>
                <a:lnTo>
                  <a:pt x="1855" y="4008"/>
                </a:lnTo>
                <a:lnTo>
                  <a:pt x="1856" y="4010"/>
                </a:lnTo>
                <a:lnTo>
                  <a:pt x="1855" y="4010"/>
                </a:lnTo>
                <a:lnTo>
                  <a:pt x="1845" y="4013"/>
                </a:lnTo>
                <a:lnTo>
                  <a:pt x="1834" y="4018"/>
                </a:lnTo>
                <a:lnTo>
                  <a:pt x="1829" y="4021"/>
                </a:lnTo>
                <a:lnTo>
                  <a:pt x="1823" y="4021"/>
                </a:lnTo>
                <a:lnTo>
                  <a:pt x="1821" y="4019"/>
                </a:lnTo>
                <a:lnTo>
                  <a:pt x="1819" y="4019"/>
                </a:lnTo>
                <a:lnTo>
                  <a:pt x="1821" y="4018"/>
                </a:lnTo>
                <a:lnTo>
                  <a:pt x="1822" y="4018"/>
                </a:lnTo>
                <a:lnTo>
                  <a:pt x="1826" y="4019"/>
                </a:lnTo>
                <a:lnTo>
                  <a:pt x="1827" y="4018"/>
                </a:lnTo>
                <a:lnTo>
                  <a:pt x="1828" y="4018"/>
                </a:lnTo>
                <a:lnTo>
                  <a:pt x="1829" y="4018"/>
                </a:lnTo>
                <a:lnTo>
                  <a:pt x="1833" y="4018"/>
                </a:lnTo>
                <a:lnTo>
                  <a:pt x="1849" y="4011"/>
                </a:lnTo>
                <a:lnTo>
                  <a:pt x="1848" y="4010"/>
                </a:lnTo>
                <a:lnTo>
                  <a:pt x="1849" y="4010"/>
                </a:lnTo>
                <a:lnTo>
                  <a:pt x="1848" y="4010"/>
                </a:lnTo>
                <a:lnTo>
                  <a:pt x="1846" y="4002"/>
                </a:lnTo>
                <a:lnTo>
                  <a:pt x="1845" y="4003"/>
                </a:lnTo>
                <a:lnTo>
                  <a:pt x="1844" y="4003"/>
                </a:lnTo>
                <a:lnTo>
                  <a:pt x="1843" y="4003"/>
                </a:lnTo>
                <a:lnTo>
                  <a:pt x="1842" y="4003"/>
                </a:lnTo>
                <a:lnTo>
                  <a:pt x="1840" y="4003"/>
                </a:lnTo>
                <a:lnTo>
                  <a:pt x="1842" y="4011"/>
                </a:lnTo>
                <a:lnTo>
                  <a:pt x="1840" y="4010"/>
                </a:lnTo>
                <a:lnTo>
                  <a:pt x="1840" y="4011"/>
                </a:lnTo>
                <a:lnTo>
                  <a:pt x="1838" y="4005"/>
                </a:lnTo>
                <a:lnTo>
                  <a:pt x="1835" y="4006"/>
                </a:lnTo>
                <a:lnTo>
                  <a:pt x="1834" y="4006"/>
                </a:lnTo>
                <a:lnTo>
                  <a:pt x="1833" y="4006"/>
                </a:lnTo>
                <a:lnTo>
                  <a:pt x="1833" y="4007"/>
                </a:lnTo>
                <a:lnTo>
                  <a:pt x="1832" y="4007"/>
                </a:lnTo>
                <a:lnTo>
                  <a:pt x="1829" y="4008"/>
                </a:lnTo>
                <a:lnTo>
                  <a:pt x="1827" y="4008"/>
                </a:lnTo>
                <a:lnTo>
                  <a:pt x="1829" y="4015"/>
                </a:lnTo>
                <a:lnTo>
                  <a:pt x="1827" y="4016"/>
                </a:lnTo>
                <a:lnTo>
                  <a:pt x="1823" y="4013"/>
                </a:lnTo>
                <a:lnTo>
                  <a:pt x="1821" y="4012"/>
                </a:lnTo>
                <a:lnTo>
                  <a:pt x="1818" y="4011"/>
                </a:lnTo>
                <a:lnTo>
                  <a:pt x="1814" y="4011"/>
                </a:lnTo>
                <a:lnTo>
                  <a:pt x="1810" y="4012"/>
                </a:lnTo>
                <a:close/>
                <a:moveTo>
                  <a:pt x="1865" y="4007"/>
                </a:moveTo>
                <a:lnTo>
                  <a:pt x="1866" y="4007"/>
                </a:lnTo>
                <a:lnTo>
                  <a:pt x="1865" y="4007"/>
                </a:lnTo>
                <a:lnTo>
                  <a:pt x="1864" y="4008"/>
                </a:lnTo>
                <a:lnTo>
                  <a:pt x="1861" y="4008"/>
                </a:lnTo>
                <a:lnTo>
                  <a:pt x="1861" y="4007"/>
                </a:lnTo>
                <a:lnTo>
                  <a:pt x="1862" y="4008"/>
                </a:lnTo>
                <a:lnTo>
                  <a:pt x="1862" y="4007"/>
                </a:lnTo>
                <a:lnTo>
                  <a:pt x="1864" y="4007"/>
                </a:lnTo>
                <a:lnTo>
                  <a:pt x="1865" y="4007"/>
                </a:lnTo>
                <a:close/>
                <a:moveTo>
                  <a:pt x="1859" y="4006"/>
                </a:moveTo>
                <a:lnTo>
                  <a:pt x="1859" y="4007"/>
                </a:lnTo>
                <a:lnTo>
                  <a:pt x="1858" y="4007"/>
                </a:lnTo>
                <a:lnTo>
                  <a:pt x="1856" y="4006"/>
                </a:lnTo>
                <a:lnTo>
                  <a:pt x="1858" y="4006"/>
                </a:lnTo>
                <a:lnTo>
                  <a:pt x="1859" y="4006"/>
                </a:lnTo>
                <a:close/>
                <a:moveTo>
                  <a:pt x="1878" y="4006"/>
                </a:moveTo>
                <a:lnTo>
                  <a:pt x="1877" y="4006"/>
                </a:lnTo>
                <a:lnTo>
                  <a:pt x="1875" y="4006"/>
                </a:lnTo>
                <a:lnTo>
                  <a:pt x="1874" y="4006"/>
                </a:lnTo>
                <a:lnTo>
                  <a:pt x="1872" y="4006"/>
                </a:lnTo>
                <a:lnTo>
                  <a:pt x="1877" y="4005"/>
                </a:lnTo>
                <a:lnTo>
                  <a:pt x="1878" y="4006"/>
                </a:lnTo>
                <a:close/>
                <a:moveTo>
                  <a:pt x="1885" y="4006"/>
                </a:moveTo>
                <a:lnTo>
                  <a:pt x="1883" y="4005"/>
                </a:lnTo>
                <a:lnTo>
                  <a:pt x="1888" y="4005"/>
                </a:lnTo>
                <a:lnTo>
                  <a:pt x="1885" y="4006"/>
                </a:lnTo>
                <a:close/>
                <a:moveTo>
                  <a:pt x="1867" y="4003"/>
                </a:moveTo>
                <a:lnTo>
                  <a:pt x="1869" y="4005"/>
                </a:lnTo>
                <a:lnTo>
                  <a:pt x="1870" y="4003"/>
                </a:lnTo>
                <a:lnTo>
                  <a:pt x="1871" y="4005"/>
                </a:lnTo>
                <a:lnTo>
                  <a:pt x="1870" y="4005"/>
                </a:lnTo>
                <a:lnTo>
                  <a:pt x="1869" y="4005"/>
                </a:lnTo>
                <a:lnTo>
                  <a:pt x="1867" y="4005"/>
                </a:lnTo>
                <a:lnTo>
                  <a:pt x="1867" y="4003"/>
                </a:lnTo>
                <a:close/>
                <a:moveTo>
                  <a:pt x="1882" y="4002"/>
                </a:moveTo>
                <a:lnTo>
                  <a:pt x="1882" y="4003"/>
                </a:lnTo>
                <a:lnTo>
                  <a:pt x="1880" y="4003"/>
                </a:lnTo>
                <a:lnTo>
                  <a:pt x="1880" y="4002"/>
                </a:lnTo>
                <a:lnTo>
                  <a:pt x="1881" y="4002"/>
                </a:lnTo>
                <a:lnTo>
                  <a:pt x="1882" y="4002"/>
                </a:lnTo>
                <a:close/>
                <a:moveTo>
                  <a:pt x="2591" y="3601"/>
                </a:moveTo>
                <a:lnTo>
                  <a:pt x="2591" y="3603"/>
                </a:lnTo>
                <a:lnTo>
                  <a:pt x="2588" y="3598"/>
                </a:lnTo>
                <a:lnTo>
                  <a:pt x="2587" y="3598"/>
                </a:lnTo>
                <a:lnTo>
                  <a:pt x="2588" y="3597"/>
                </a:lnTo>
                <a:lnTo>
                  <a:pt x="2588" y="3598"/>
                </a:lnTo>
                <a:lnTo>
                  <a:pt x="2588" y="3597"/>
                </a:lnTo>
                <a:lnTo>
                  <a:pt x="2590" y="3598"/>
                </a:lnTo>
                <a:lnTo>
                  <a:pt x="2591" y="360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Nantes Metropolitan Area (Nantes </a:t>
            </a:r>
            <a:r>
              <a:rPr lang="en-US" altLang="zh-CN" dirty="0" err="1"/>
              <a:t>Métropole</a:t>
            </a:r>
            <a:r>
              <a:rPr lang="en-US" altLang="zh-CN" dirty="0"/>
              <a:t>)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0E71504-E551-D4B8-C6B5-226E14C0D209}"/>
              </a:ext>
            </a:extLst>
          </p:cNvPr>
          <p:cNvSpPr>
            <a:spLocks/>
          </p:cNvSpPr>
          <p:nvPr/>
        </p:nvSpPr>
        <p:spPr bwMode="auto">
          <a:xfrm>
            <a:off x="457200" y="987574"/>
            <a:ext cx="4495800" cy="2908300"/>
          </a:xfrm>
          <a:custGeom>
            <a:avLst/>
            <a:gdLst>
              <a:gd name="T0" fmla="*/ 868 w 2832"/>
              <a:gd name="T1" fmla="*/ 1578 h 1832"/>
              <a:gd name="T2" fmla="*/ 964 w 2832"/>
              <a:gd name="T3" fmla="*/ 1449 h 1832"/>
              <a:gd name="T4" fmla="*/ 840 w 2832"/>
              <a:gd name="T5" fmla="*/ 1390 h 1832"/>
              <a:gd name="T6" fmla="*/ 699 w 2832"/>
              <a:gd name="T7" fmla="*/ 1294 h 1832"/>
              <a:gd name="T8" fmla="*/ 656 w 2832"/>
              <a:gd name="T9" fmla="*/ 1159 h 1832"/>
              <a:gd name="T10" fmla="*/ 445 w 2832"/>
              <a:gd name="T11" fmla="*/ 1111 h 1832"/>
              <a:gd name="T12" fmla="*/ 467 w 2832"/>
              <a:gd name="T13" fmla="*/ 1004 h 1832"/>
              <a:gd name="T14" fmla="*/ 262 w 2832"/>
              <a:gd name="T15" fmla="*/ 828 h 1832"/>
              <a:gd name="T16" fmla="*/ 192 w 2832"/>
              <a:gd name="T17" fmla="*/ 666 h 1832"/>
              <a:gd name="T18" fmla="*/ 42 w 2832"/>
              <a:gd name="T19" fmla="*/ 405 h 1832"/>
              <a:gd name="T20" fmla="*/ 450 w 2832"/>
              <a:gd name="T21" fmla="*/ 731 h 1832"/>
              <a:gd name="T22" fmla="*/ 541 w 2832"/>
              <a:gd name="T23" fmla="*/ 809 h 1832"/>
              <a:gd name="T24" fmla="*/ 680 w 2832"/>
              <a:gd name="T25" fmla="*/ 874 h 1832"/>
              <a:gd name="T26" fmla="*/ 852 w 2832"/>
              <a:gd name="T27" fmla="*/ 794 h 1832"/>
              <a:gd name="T28" fmla="*/ 919 w 2832"/>
              <a:gd name="T29" fmla="*/ 747 h 1832"/>
              <a:gd name="T30" fmla="*/ 960 w 2832"/>
              <a:gd name="T31" fmla="*/ 665 h 1832"/>
              <a:gd name="T32" fmla="*/ 1016 w 2832"/>
              <a:gd name="T33" fmla="*/ 482 h 1832"/>
              <a:gd name="T34" fmla="*/ 1181 w 2832"/>
              <a:gd name="T35" fmla="*/ 442 h 1832"/>
              <a:gd name="T36" fmla="*/ 1268 w 2832"/>
              <a:gd name="T37" fmla="*/ 359 h 1832"/>
              <a:gd name="T38" fmla="*/ 1412 w 2832"/>
              <a:gd name="T39" fmla="*/ 301 h 1832"/>
              <a:gd name="T40" fmla="*/ 1646 w 2832"/>
              <a:gd name="T41" fmla="*/ 583 h 1832"/>
              <a:gd name="T42" fmla="*/ 1695 w 2832"/>
              <a:gd name="T43" fmla="*/ 439 h 1832"/>
              <a:gd name="T44" fmla="*/ 1724 w 2832"/>
              <a:gd name="T45" fmla="*/ 306 h 1832"/>
              <a:gd name="T46" fmla="*/ 1699 w 2832"/>
              <a:gd name="T47" fmla="*/ 241 h 1832"/>
              <a:gd name="T48" fmla="*/ 1770 w 2832"/>
              <a:gd name="T49" fmla="*/ 24 h 1832"/>
              <a:gd name="T50" fmla="*/ 1826 w 2832"/>
              <a:gd name="T51" fmla="*/ 59 h 1832"/>
              <a:gd name="T52" fmla="*/ 1873 w 2832"/>
              <a:gd name="T53" fmla="*/ 128 h 1832"/>
              <a:gd name="T54" fmla="*/ 1932 w 2832"/>
              <a:gd name="T55" fmla="*/ 255 h 1832"/>
              <a:gd name="T56" fmla="*/ 1996 w 2832"/>
              <a:gd name="T57" fmla="*/ 296 h 1832"/>
              <a:gd name="T58" fmla="*/ 2157 w 2832"/>
              <a:gd name="T59" fmla="*/ 236 h 1832"/>
              <a:gd name="T60" fmla="*/ 2237 w 2832"/>
              <a:gd name="T61" fmla="*/ 266 h 1832"/>
              <a:gd name="T62" fmla="*/ 2317 w 2832"/>
              <a:gd name="T63" fmla="*/ 231 h 1832"/>
              <a:gd name="T64" fmla="*/ 2421 w 2832"/>
              <a:gd name="T65" fmla="*/ 157 h 1832"/>
              <a:gd name="T66" fmla="*/ 2624 w 2832"/>
              <a:gd name="T67" fmla="*/ 139 h 1832"/>
              <a:gd name="T68" fmla="*/ 2639 w 2832"/>
              <a:gd name="T69" fmla="*/ 283 h 1832"/>
              <a:gd name="T70" fmla="*/ 2702 w 2832"/>
              <a:gd name="T71" fmla="*/ 353 h 1832"/>
              <a:gd name="T72" fmla="*/ 2811 w 2832"/>
              <a:gd name="T73" fmla="*/ 395 h 1832"/>
              <a:gd name="T74" fmla="*/ 2608 w 2832"/>
              <a:gd name="T75" fmla="*/ 577 h 1832"/>
              <a:gd name="T76" fmla="*/ 2324 w 2832"/>
              <a:gd name="T77" fmla="*/ 837 h 1832"/>
              <a:gd name="T78" fmla="*/ 2372 w 2832"/>
              <a:gd name="T79" fmla="*/ 1039 h 1832"/>
              <a:gd name="T80" fmla="*/ 2346 w 2832"/>
              <a:gd name="T81" fmla="*/ 1147 h 1832"/>
              <a:gd name="T82" fmla="*/ 2352 w 2832"/>
              <a:gd name="T83" fmla="*/ 1237 h 1832"/>
              <a:gd name="T84" fmla="*/ 2493 w 2832"/>
              <a:gd name="T85" fmla="*/ 1365 h 1832"/>
              <a:gd name="T86" fmla="*/ 2424 w 2832"/>
              <a:gd name="T87" fmla="*/ 1467 h 1832"/>
              <a:gd name="T88" fmla="*/ 2377 w 2832"/>
              <a:gd name="T89" fmla="*/ 1503 h 1832"/>
              <a:gd name="T90" fmla="*/ 2365 w 2832"/>
              <a:gd name="T91" fmla="*/ 1580 h 1832"/>
              <a:gd name="T92" fmla="*/ 2320 w 2832"/>
              <a:gd name="T93" fmla="*/ 1658 h 1832"/>
              <a:gd name="T94" fmla="*/ 2240 w 2832"/>
              <a:gd name="T95" fmla="*/ 1741 h 1832"/>
              <a:gd name="T96" fmla="*/ 2147 w 2832"/>
              <a:gd name="T97" fmla="*/ 1739 h 1832"/>
              <a:gd name="T98" fmla="*/ 2085 w 2832"/>
              <a:gd name="T99" fmla="*/ 1652 h 1832"/>
              <a:gd name="T100" fmla="*/ 1992 w 2832"/>
              <a:gd name="T101" fmla="*/ 1694 h 1832"/>
              <a:gd name="T102" fmla="*/ 1911 w 2832"/>
              <a:gd name="T103" fmla="*/ 1739 h 1832"/>
              <a:gd name="T104" fmla="*/ 1850 w 2832"/>
              <a:gd name="T105" fmla="*/ 1673 h 1832"/>
              <a:gd name="T106" fmla="*/ 1816 w 2832"/>
              <a:gd name="T107" fmla="*/ 1500 h 1832"/>
              <a:gd name="T108" fmla="*/ 1676 w 2832"/>
              <a:gd name="T109" fmla="*/ 1525 h 1832"/>
              <a:gd name="T110" fmla="*/ 1559 w 2832"/>
              <a:gd name="T111" fmla="*/ 1617 h 1832"/>
              <a:gd name="T112" fmla="*/ 1497 w 2832"/>
              <a:gd name="T113" fmla="*/ 1742 h 1832"/>
              <a:gd name="T114" fmla="*/ 1383 w 2832"/>
              <a:gd name="T115" fmla="*/ 1707 h 1832"/>
              <a:gd name="T116" fmla="*/ 1297 w 2832"/>
              <a:gd name="T117" fmla="*/ 1685 h 1832"/>
              <a:gd name="T118" fmla="*/ 1245 w 2832"/>
              <a:gd name="T119" fmla="*/ 1662 h 1832"/>
              <a:gd name="T120" fmla="*/ 1182 w 2832"/>
              <a:gd name="T121" fmla="*/ 1605 h 1832"/>
              <a:gd name="T122" fmla="*/ 1068 w 2832"/>
              <a:gd name="T123" fmla="*/ 1594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1832">
                <a:moveTo>
                  <a:pt x="1033" y="1584"/>
                </a:moveTo>
                <a:lnTo>
                  <a:pt x="1022" y="1582"/>
                </a:lnTo>
                <a:lnTo>
                  <a:pt x="1019" y="1582"/>
                </a:lnTo>
                <a:lnTo>
                  <a:pt x="994" y="1589"/>
                </a:lnTo>
                <a:lnTo>
                  <a:pt x="990" y="1590"/>
                </a:lnTo>
                <a:lnTo>
                  <a:pt x="983" y="1595"/>
                </a:lnTo>
                <a:lnTo>
                  <a:pt x="979" y="1599"/>
                </a:lnTo>
                <a:lnTo>
                  <a:pt x="973" y="1601"/>
                </a:lnTo>
                <a:lnTo>
                  <a:pt x="968" y="1604"/>
                </a:lnTo>
                <a:lnTo>
                  <a:pt x="964" y="1610"/>
                </a:lnTo>
                <a:lnTo>
                  <a:pt x="960" y="1612"/>
                </a:lnTo>
                <a:lnTo>
                  <a:pt x="955" y="1615"/>
                </a:lnTo>
                <a:lnTo>
                  <a:pt x="948" y="1617"/>
                </a:lnTo>
                <a:lnTo>
                  <a:pt x="939" y="1622"/>
                </a:lnTo>
                <a:lnTo>
                  <a:pt x="935" y="1624"/>
                </a:lnTo>
                <a:lnTo>
                  <a:pt x="925" y="1622"/>
                </a:lnTo>
                <a:lnTo>
                  <a:pt x="921" y="1624"/>
                </a:lnTo>
                <a:lnTo>
                  <a:pt x="916" y="1630"/>
                </a:lnTo>
                <a:lnTo>
                  <a:pt x="915" y="1631"/>
                </a:lnTo>
                <a:lnTo>
                  <a:pt x="908" y="1616"/>
                </a:lnTo>
                <a:lnTo>
                  <a:pt x="896" y="1601"/>
                </a:lnTo>
                <a:lnTo>
                  <a:pt x="888" y="1592"/>
                </a:lnTo>
                <a:lnTo>
                  <a:pt x="883" y="1588"/>
                </a:lnTo>
                <a:lnTo>
                  <a:pt x="878" y="1584"/>
                </a:lnTo>
                <a:lnTo>
                  <a:pt x="877" y="1582"/>
                </a:lnTo>
                <a:lnTo>
                  <a:pt x="871" y="1579"/>
                </a:lnTo>
                <a:lnTo>
                  <a:pt x="868" y="1578"/>
                </a:lnTo>
                <a:lnTo>
                  <a:pt x="865" y="1576"/>
                </a:lnTo>
                <a:lnTo>
                  <a:pt x="862" y="1571"/>
                </a:lnTo>
                <a:lnTo>
                  <a:pt x="859" y="1564"/>
                </a:lnTo>
                <a:lnTo>
                  <a:pt x="856" y="1562"/>
                </a:lnTo>
                <a:lnTo>
                  <a:pt x="852" y="1560"/>
                </a:lnTo>
                <a:lnTo>
                  <a:pt x="850" y="1558"/>
                </a:lnTo>
                <a:lnTo>
                  <a:pt x="857" y="1552"/>
                </a:lnTo>
                <a:lnTo>
                  <a:pt x="859" y="1550"/>
                </a:lnTo>
                <a:lnTo>
                  <a:pt x="861" y="1547"/>
                </a:lnTo>
                <a:lnTo>
                  <a:pt x="864" y="1546"/>
                </a:lnTo>
                <a:lnTo>
                  <a:pt x="865" y="1537"/>
                </a:lnTo>
                <a:lnTo>
                  <a:pt x="868" y="1530"/>
                </a:lnTo>
                <a:lnTo>
                  <a:pt x="868" y="1529"/>
                </a:lnTo>
                <a:lnTo>
                  <a:pt x="867" y="1528"/>
                </a:lnTo>
                <a:lnTo>
                  <a:pt x="873" y="1519"/>
                </a:lnTo>
                <a:lnTo>
                  <a:pt x="871" y="1516"/>
                </a:lnTo>
                <a:lnTo>
                  <a:pt x="878" y="1514"/>
                </a:lnTo>
                <a:lnTo>
                  <a:pt x="889" y="1510"/>
                </a:lnTo>
                <a:lnTo>
                  <a:pt x="892" y="1509"/>
                </a:lnTo>
                <a:lnTo>
                  <a:pt x="905" y="1494"/>
                </a:lnTo>
                <a:lnTo>
                  <a:pt x="912" y="1486"/>
                </a:lnTo>
                <a:lnTo>
                  <a:pt x="919" y="1480"/>
                </a:lnTo>
                <a:lnTo>
                  <a:pt x="925" y="1475"/>
                </a:lnTo>
                <a:lnTo>
                  <a:pt x="946" y="1464"/>
                </a:lnTo>
                <a:lnTo>
                  <a:pt x="951" y="1459"/>
                </a:lnTo>
                <a:lnTo>
                  <a:pt x="962" y="1451"/>
                </a:lnTo>
                <a:lnTo>
                  <a:pt x="964" y="1449"/>
                </a:lnTo>
                <a:lnTo>
                  <a:pt x="972" y="1441"/>
                </a:lnTo>
                <a:lnTo>
                  <a:pt x="974" y="1440"/>
                </a:lnTo>
                <a:lnTo>
                  <a:pt x="976" y="1440"/>
                </a:lnTo>
                <a:lnTo>
                  <a:pt x="983" y="1432"/>
                </a:lnTo>
                <a:lnTo>
                  <a:pt x="989" y="1424"/>
                </a:lnTo>
                <a:lnTo>
                  <a:pt x="984" y="1422"/>
                </a:lnTo>
                <a:lnTo>
                  <a:pt x="962" y="1420"/>
                </a:lnTo>
                <a:lnTo>
                  <a:pt x="956" y="1418"/>
                </a:lnTo>
                <a:lnTo>
                  <a:pt x="952" y="1418"/>
                </a:lnTo>
                <a:lnTo>
                  <a:pt x="941" y="1414"/>
                </a:lnTo>
                <a:lnTo>
                  <a:pt x="935" y="1414"/>
                </a:lnTo>
                <a:lnTo>
                  <a:pt x="928" y="1412"/>
                </a:lnTo>
                <a:lnTo>
                  <a:pt x="921" y="1412"/>
                </a:lnTo>
                <a:lnTo>
                  <a:pt x="913" y="1411"/>
                </a:lnTo>
                <a:lnTo>
                  <a:pt x="905" y="1407"/>
                </a:lnTo>
                <a:lnTo>
                  <a:pt x="898" y="1402"/>
                </a:lnTo>
                <a:lnTo>
                  <a:pt x="875" y="1399"/>
                </a:lnTo>
                <a:lnTo>
                  <a:pt x="870" y="1402"/>
                </a:lnTo>
                <a:lnTo>
                  <a:pt x="864" y="1404"/>
                </a:lnTo>
                <a:lnTo>
                  <a:pt x="848" y="1414"/>
                </a:lnTo>
                <a:lnTo>
                  <a:pt x="846" y="1414"/>
                </a:lnTo>
                <a:lnTo>
                  <a:pt x="844" y="1413"/>
                </a:lnTo>
                <a:lnTo>
                  <a:pt x="841" y="1406"/>
                </a:lnTo>
                <a:lnTo>
                  <a:pt x="841" y="1402"/>
                </a:lnTo>
                <a:lnTo>
                  <a:pt x="844" y="1393"/>
                </a:lnTo>
                <a:lnTo>
                  <a:pt x="844" y="1391"/>
                </a:lnTo>
                <a:lnTo>
                  <a:pt x="840" y="1390"/>
                </a:lnTo>
                <a:lnTo>
                  <a:pt x="834" y="1383"/>
                </a:lnTo>
                <a:lnTo>
                  <a:pt x="827" y="1379"/>
                </a:lnTo>
                <a:lnTo>
                  <a:pt x="820" y="1372"/>
                </a:lnTo>
                <a:lnTo>
                  <a:pt x="818" y="1366"/>
                </a:lnTo>
                <a:lnTo>
                  <a:pt x="806" y="1351"/>
                </a:lnTo>
                <a:lnTo>
                  <a:pt x="803" y="1345"/>
                </a:lnTo>
                <a:lnTo>
                  <a:pt x="801" y="1340"/>
                </a:lnTo>
                <a:lnTo>
                  <a:pt x="798" y="1339"/>
                </a:lnTo>
                <a:lnTo>
                  <a:pt x="790" y="1337"/>
                </a:lnTo>
                <a:lnTo>
                  <a:pt x="785" y="1334"/>
                </a:lnTo>
                <a:lnTo>
                  <a:pt x="784" y="1332"/>
                </a:lnTo>
                <a:lnTo>
                  <a:pt x="782" y="1323"/>
                </a:lnTo>
                <a:lnTo>
                  <a:pt x="782" y="1321"/>
                </a:lnTo>
                <a:lnTo>
                  <a:pt x="781" y="1319"/>
                </a:lnTo>
                <a:lnTo>
                  <a:pt x="775" y="1318"/>
                </a:lnTo>
                <a:lnTo>
                  <a:pt x="765" y="1319"/>
                </a:lnTo>
                <a:lnTo>
                  <a:pt x="763" y="1318"/>
                </a:lnTo>
                <a:lnTo>
                  <a:pt x="759" y="1316"/>
                </a:lnTo>
                <a:lnTo>
                  <a:pt x="754" y="1307"/>
                </a:lnTo>
                <a:lnTo>
                  <a:pt x="750" y="1303"/>
                </a:lnTo>
                <a:lnTo>
                  <a:pt x="745" y="1301"/>
                </a:lnTo>
                <a:lnTo>
                  <a:pt x="743" y="1300"/>
                </a:lnTo>
                <a:lnTo>
                  <a:pt x="732" y="1300"/>
                </a:lnTo>
                <a:lnTo>
                  <a:pt x="723" y="1302"/>
                </a:lnTo>
                <a:lnTo>
                  <a:pt x="721" y="1302"/>
                </a:lnTo>
                <a:lnTo>
                  <a:pt x="716" y="1301"/>
                </a:lnTo>
                <a:lnTo>
                  <a:pt x="699" y="1294"/>
                </a:lnTo>
                <a:lnTo>
                  <a:pt x="701" y="1284"/>
                </a:lnTo>
                <a:lnTo>
                  <a:pt x="709" y="1271"/>
                </a:lnTo>
                <a:lnTo>
                  <a:pt x="712" y="1268"/>
                </a:lnTo>
                <a:lnTo>
                  <a:pt x="720" y="1263"/>
                </a:lnTo>
                <a:lnTo>
                  <a:pt x="722" y="1260"/>
                </a:lnTo>
                <a:lnTo>
                  <a:pt x="726" y="1253"/>
                </a:lnTo>
                <a:lnTo>
                  <a:pt x="737" y="1247"/>
                </a:lnTo>
                <a:lnTo>
                  <a:pt x="739" y="1246"/>
                </a:lnTo>
                <a:lnTo>
                  <a:pt x="741" y="1243"/>
                </a:lnTo>
                <a:lnTo>
                  <a:pt x="742" y="1237"/>
                </a:lnTo>
                <a:lnTo>
                  <a:pt x="743" y="1235"/>
                </a:lnTo>
                <a:lnTo>
                  <a:pt x="747" y="1233"/>
                </a:lnTo>
                <a:lnTo>
                  <a:pt x="752" y="1219"/>
                </a:lnTo>
                <a:lnTo>
                  <a:pt x="749" y="1217"/>
                </a:lnTo>
                <a:lnTo>
                  <a:pt x="750" y="1215"/>
                </a:lnTo>
                <a:lnTo>
                  <a:pt x="749" y="1214"/>
                </a:lnTo>
                <a:lnTo>
                  <a:pt x="750" y="1211"/>
                </a:lnTo>
                <a:lnTo>
                  <a:pt x="749" y="1210"/>
                </a:lnTo>
                <a:lnTo>
                  <a:pt x="754" y="1196"/>
                </a:lnTo>
                <a:lnTo>
                  <a:pt x="745" y="1196"/>
                </a:lnTo>
                <a:lnTo>
                  <a:pt x="737" y="1196"/>
                </a:lnTo>
                <a:lnTo>
                  <a:pt x="701" y="1188"/>
                </a:lnTo>
                <a:lnTo>
                  <a:pt x="684" y="1185"/>
                </a:lnTo>
                <a:lnTo>
                  <a:pt x="684" y="1184"/>
                </a:lnTo>
                <a:lnTo>
                  <a:pt x="667" y="1173"/>
                </a:lnTo>
                <a:lnTo>
                  <a:pt x="664" y="1172"/>
                </a:lnTo>
                <a:lnTo>
                  <a:pt x="656" y="1159"/>
                </a:lnTo>
                <a:lnTo>
                  <a:pt x="647" y="1153"/>
                </a:lnTo>
                <a:lnTo>
                  <a:pt x="617" y="1156"/>
                </a:lnTo>
                <a:lnTo>
                  <a:pt x="605" y="1157"/>
                </a:lnTo>
                <a:lnTo>
                  <a:pt x="587" y="1161"/>
                </a:lnTo>
                <a:lnTo>
                  <a:pt x="583" y="1161"/>
                </a:lnTo>
                <a:lnTo>
                  <a:pt x="583" y="1159"/>
                </a:lnTo>
                <a:lnTo>
                  <a:pt x="562" y="1129"/>
                </a:lnTo>
                <a:lnTo>
                  <a:pt x="552" y="1115"/>
                </a:lnTo>
                <a:lnTo>
                  <a:pt x="546" y="1111"/>
                </a:lnTo>
                <a:lnTo>
                  <a:pt x="542" y="1110"/>
                </a:lnTo>
                <a:lnTo>
                  <a:pt x="540" y="1109"/>
                </a:lnTo>
                <a:lnTo>
                  <a:pt x="535" y="1110"/>
                </a:lnTo>
                <a:lnTo>
                  <a:pt x="530" y="1108"/>
                </a:lnTo>
                <a:lnTo>
                  <a:pt x="517" y="1104"/>
                </a:lnTo>
                <a:lnTo>
                  <a:pt x="518" y="1126"/>
                </a:lnTo>
                <a:lnTo>
                  <a:pt x="520" y="1132"/>
                </a:lnTo>
                <a:lnTo>
                  <a:pt x="517" y="1150"/>
                </a:lnTo>
                <a:lnTo>
                  <a:pt x="493" y="1148"/>
                </a:lnTo>
                <a:lnTo>
                  <a:pt x="487" y="1138"/>
                </a:lnTo>
                <a:lnTo>
                  <a:pt x="475" y="1130"/>
                </a:lnTo>
                <a:lnTo>
                  <a:pt x="469" y="1126"/>
                </a:lnTo>
                <a:lnTo>
                  <a:pt x="466" y="1127"/>
                </a:lnTo>
                <a:lnTo>
                  <a:pt x="465" y="1127"/>
                </a:lnTo>
                <a:lnTo>
                  <a:pt x="448" y="1122"/>
                </a:lnTo>
                <a:lnTo>
                  <a:pt x="450" y="1118"/>
                </a:lnTo>
                <a:lnTo>
                  <a:pt x="444" y="1116"/>
                </a:lnTo>
                <a:lnTo>
                  <a:pt x="445" y="1111"/>
                </a:lnTo>
                <a:lnTo>
                  <a:pt x="445" y="1108"/>
                </a:lnTo>
                <a:lnTo>
                  <a:pt x="450" y="1108"/>
                </a:lnTo>
                <a:lnTo>
                  <a:pt x="450" y="1105"/>
                </a:lnTo>
                <a:lnTo>
                  <a:pt x="454" y="1105"/>
                </a:lnTo>
                <a:lnTo>
                  <a:pt x="454" y="1102"/>
                </a:lnTo>
                <a:lnTo>
                  <a:pt x="459" y="1100"/>
                </a:lnTo>
                <a:lnTo>
                  <a:pt x="459" y="1094"/>
                </a:lnTo>
                <a:lnTo>
                  <a:pt x="460" y="1094"/>
                </a:lnTo>
                <a:lnTo>
                  <a:pt x="462" y="1094"/>
                </a:lnTo>
                <a:lnTo>
                  <a:pt x="462" y="1084"/>
                </a:lnTo>
                <a:lnTo>
                  <a:pt x="459" y="1084"/>
                </a:lnTo>
                <a:lnTo>
                  <a:pt x="459" y="1078"/>
                </a:lnTo>
                <a:lnTo>
                  <a:pt x="462" y="1079"/>
                </a:lnTo>
                <a:lnTo>
                  <a:pt x="465" y="1073"/>
                </a:lnTo>
                <a:lnTo>
                  <a:pt x="467" y="1068"/>
                </a:lnTo>
                <a:lnTo>
                  <a:pt x="466" y="1061"/>
                </a:lnTo>
                <a:lnTo>
                  <a:pt x="469" y="1060"/>
                </a:lnTo>
                <a:lnTo>
                  <a:pt x="466" y="1058"/>
                </a:lnTo>
                <a:lnTo>
                  <a:pt x="473" y="1051"/>
                </a:lnTo>
                <a:lnTo>
                  <a:pt x="476" y="1042"/>
                </a:lnTo>
                <a:lnTo>
                  <a:pt x="482" y="1033"/>
                </a:lnTo>
                <a:lnTo>
                  <a:pt x="485" y="1030"/>
                </a:lnTo>
                <a:lnTo>
                  <a:pt x="488" y="1024"/>
                </a:lnTo>
                <a:lnTo>
                  <a:pt x="491" y="1017"/>
                </a:lnTo>
                <a:lnTo>
                  <a:pt x="485" y="1015"/>
                </a:lnTo>
                <a:lnTo>
                  <a:pt x="482" y="1014"/>
                </a:lnTo>
                <a:lnTo>
                  <a:pt x="467" y="1004"/>
                </a:lnTo>
                <a:lnTo>
                  <a:pt x="464" y="1002"/>
                </a:lnTo>
                <a:lnTo>
                  <a:pt x="464" y="1003"/>
                </a:lnTo>
                <a:lnTo>
                  <a:pt x="465" y="996"/>
                </a:lnTo>
                <a:lnTo>
                  <a:pt x="448" y="992"/>
                </a:lnTo>
                <a:lnTo>
                  <a:pt x="446" y="998"/>
                </a:lnTo>
                <a:lnTo>
                  <a:pt x="438" y="994"/>
                </a:lnTo>
                <a:lnTo>
                  <a:pt x="437" y="997"/>
                </a:lnTo>
                <a:lnTo>
                  <a:pt x="432" y="988"/>
                </a:lnTo>
                <a:lnTo>
                  <a:pt x="423" y="967"/>
                </a:lnTo>
                <a:lnTo>
                  <a:pt x="422" y="962"/>
                </a:lnTo>
                <a:lnTo>
                  <a:pt x="423" y="958"/>
                </a:lnTo>
                <a:lnTo>
                  <a:pt x="423" y="956"/>
                </a:lnTo>
                <a:lnTo>
                  <a:pt x="417" y="948"/>
                </a:lnTo>
                <a:lnTo>
                  <a:pt x="407" y="935"/>
                </a:lnTo>
                <a:lnTo>
                  <a:pt x="386" y="921"/>
                </a:lnTo>
                <a:lnTo>
                  <a:pt x="381" y="916"/>
                </a:lnTo>
                <a:lnTo>
                  <a:pt x="369" y="907"/>
                </a:lnTo>
                <a:lnTo>
                  <a:pt x="363" y="901"/>
                </a:lnTo>
                <a:lnTo>
                  <a:pt x="359" y="901"/>
                </a:lnTo>
                <a:lnTo>
                  <a:pt x="358" y="901"/>
                </a:lnTo>
                <a:lnTo>
                  <a:pt x="355" y="897"/>
                </a:lnTo>
                <a:lnTo>
                  <a:pt x="331" y="877"/>
                </a:lnTo>
                <a:lnTo>
                  <a:pt x="323" y="869"/>
                </a:lnTo>
                <a:lnTo>
                  <a:pt x="290" y="848"/>
                </a:lnTo>
                <a:lnTo>
                  <a:pt x="285" y="844"/>
                </a:lnTo>
                <a:lnTo>
                  <a:pt x="273" y="837"/>
                </a:lnTo>
                <a:lnTo>
                  <a:pt x="262" y="828"/>
                </a:lnTo>
                <a:lnTo>
                  <a:pt x="263" y="825"/>
                </a:lnTo>
                <a:lnTo>
                  <a:pt x="269" y="823"/>
                </a:lnTo>
                <a:lnTo>
                  <a:pt x="269" y="822"/>
                </a:lnTo>
                <a:lnTo>
                  <a:pt x="274" y="825"/>
                </a:lnTo>
                <a:lnTo>
                  <a:pt x="275" y="822"/>
                </a:lnTo>
                <a:lnTo>
                  <a:pt x="279" y="817"/>
                </a:lnTo>
                <a:lnTo>
                  <a:pt x="277" y="816"/>
                </a:lnTo>
                <a:lnTo>
                  <a:pt x="273" y="812"/>
                </a:lnTo>
                <a:lnTo>
                  <a:pt x="270" y="809"/>
                </a:lnTo>
                <a:lnTo>
                  <a:pt x="268" y="802"/>
                </a:lnTo>
                <a:lnTo>
                  <a:pt x="268" y="801"/>
                </a:lnTo>
                <a:lnTo>
                  <a:pt x="267" y="799"/>
                </a:lnTo>
                <a:lnTo>
                  <a:pt x="267" y="797"/>
                </a:lnTo>
                <a:lnTo>
                  <a:pt x="267" y="796"/>
                </a:lnTo>
                <a:lnTo>
                  <a:pt x="267" y="794"/>
                </a:lnTo>
                <a:lnTo>
                  <a:pt x="267" y="793"/>
                </a:lnTo>
                <a:lnTo>
                  <a:pt x="268" y="791"/>
                </a:lnTo>
                <a:lnTo>
                  <a:pt x="272" y="786"/>
                </a:lnTo>
                <a:lnTo>
                  <a:pt x="257" y="774"/>
                </a:lnTo>
                <a:lnTo>
                  <a:pt x="258" y="764"/>
                </a:lnTo>
                <a:lnTo>
                  <a:pt x="258" y="759"/>
                </a:lnTo>
                <a:lnTo>
                  <a:pt x="268" y="740"/>
                </a:lnTo>
                <a:lnTo>
                  <a:pt x="221" y="716"/>
                </a:lnTo>
                <a:lnTo>
                  <a:pt x="209" y="701"/>
                </a:lnTo>
                <a:lnTo>
                  <a:pt x="206" y="698"/>
                </a:lnTo>
                <a:lnTo>
                  <a:pt x="204" y="687"/>
                </a:lnTo>
                <a:lnTo>
                  <a:pt x="192" y="666"/>
                </a:lnTo>
                <a:lnTo>
                  <a:pt x="186" y="650"/>
                </a:lnTo>
                <a:lnTo>
                  <a:pt x="181" y="644"/>
                </a:lnTo>
                <a:lnTo>
                  <a:pt x="167" y="628"/>
                </a:lnTo>
                <a:lnTo>
                  <a:pt x="146" y="609"/>
                </a:lnTo>
                <a:lnTo>
                  <a:pt x="134" y="600"/>
                </a:lnTo>
                <a:lnTo>
                  <a:pt x="129" y="587"/>
                </a:lnTo>
                <a:lnTo>
                  <a:pt x="125" y="584"/>
                </a:lnTo>
                <a:lnTo>
                  <a:pt x="124" y="582"/>
                </a:lnTo>
                <a:lnTo>
                  <a:pt x="120" y="577"/>
                </a:lnTo>
                <a:lnTo>
                  <a:pt x="115" y="572"/>
                </a:lnTo>
                <a:lnTo>
                  <a:pt x="108" y="555"/>
                </a:lnTo>
                <a:lnTo>
                  <a:pt x="103" y="546"/>
                </a:lnTo>
                <a:lnTo>
                  <a:pt x="91" y="528"/>
                </a:lnTo>
                <a:lnTo>
                  <a:pt x="90" y="527"/>
                </a:lnTo>
                <a:lnTo>
                  <a:pt x="79" y="512"/>
                </a:lnTo>
                <a:lnTo>
                  <a:pt x="67" y="502"/>
                </a:lnTo>
                <a:lnTo>
                  <a:pt x="54" y="490"/>
                </a:lnTo>
                <a:lnTo>
                  <a:pt x="40" y="479"/>
                </a:lnTo>
                <a:lnTo>
                  <a:pt x="29" y="470"/>
                </a:lnTo>
                <a:lnTo>
                  <a:pt x="15" y="461"/>
                </a:lnTo>
                <a:lnTo>
                  <a:pt x="12" y="459"/>
                </a:lnTo>
                <a:lnTo>
                  <a:pt x="7" y="454"/>
                </a:lnTo>
                <a:lnTo>
                  <a:pt x="2" y="448"/>
                </a:lnTo>
                <a:lnTo>
                  <a:pt x="0" y="440"/>
                </a:lnTo>
                <a:lnTo>
                  <a:pt x="8" y="415"/>
                </a:lnTo>
                <a:lnTo>
                  <a:pt x="15" y="396"/>
                </a:lnTo>
                <a:lnTo>
                  <a:pt x="42" y="405"/>
                </a:lnTo>
                <a:lnTo>
                  <a:pt x="58" y="410"/>
                </a:lnTo>
                <a:lnTo>
                  <a:pt x="83" y="424"/>
                </a:lnTo>
                <a:lnTo>
                  <a:pt x="114" y="443"/>
                </a:lnTo>
                <a:lnTo>
                  <a:pt x="156" y="474"/>
                </a:lnTo>
                <a:lnTo>
                  <a:pt x="184" y="498"/>
                </a:lnTo>
                <a:lnTo>
                  <a:pt x="202" y="525"/>
                </a:lnTo>
                <a:lnTo>
                  <a:pt x="222" y="554"/>
                </a:lnTo>
                <a:lnTo>
                  <a:pt x="245" y="581"/>
                </a:lnTo>
                <a:lnTo>
                  <a:pt x="261" y="597"/>
                </a:lnTo>
                <a:lnTo>
                  <a:pt x="263" y="600"/>
                </a:lnTo>
                <a:lnTo>
                  <a:pt x="267" y="613"/>
                </a:lnTo>
                <a:lnTo>
                  <a:pt x="316" y="658"/>
                </a:lnTo>
                <a:lnTo>
                  <a:pt x="333" y="673"/>
                </a:lnTo>
                <a:lnTo>
                  <a:pt x="343" y="679"/>
                </a:lnTo>
                <a:lnTo>
                  <a:pt x="346" y="681"/>
                </a:lnTo>
                <a:lnTo>
                  <a:pt x="350" y="681"/>
                </a:lnTo>
                <a:lnTo>
                  <a:pt x="360" y="678"/>
                </a:lnTo>
                <a:lnTo>
                  <a:pt x="368" y="678"/>
                </a:lnTo>
                <a:lnTo>
                  <a:pt x="379" y="704"/>
                </a:lnTo>
                <a:lnTo>
                  <a:pt x="376" y="721"/>
                </a:lnTo>
                <a:lnTo>
                  <a:pt x="397" y="714"/>
                </a:lnTo>
                <a:lnTo>
                  <a:pt x="414" y="720"/>
                </a:lnTo>
                <a:lnTo>
                  <a:pt x="421" y="724"/>
                </a:lnTo>
                <a:lnTo>
                  <a:pt x="439" y="732"/>
                </a:lnTo>
                <a:lnTo>
                  <a:pt x="443" y="732"/>
                </a:lnTo>
                <a:lnTo>
                  <a:pt x="445" y="732"/>
                </a:lnTo>
                <a:lnTo>
                  <a:pt x="450" y="731"/>
                </a:lnTo>
                <a:lnTo>
                  <a:pt x="453" y="729"/>
                </a:lnTo>
                <a:lnTo>
                  <a:pt x="454" y="729"/>
                </a:lnTo>
                <a:lnTo>
                  <a:pt x="458" y="732"/>
                </a:lnTo>
                <a:lnTo>
                  <a:pt x="458" y="735"/>
                </a:lnTo>
                <a:lnTo>
                  <a:pt x="455" y="738"/>
                </a:lnTo>
                <a:lnTo>
                  <a:pt x="458" y="742"/>
                </a:lnTo>
                <a:lnTo>
                  <a:pt x="460" y="746"/>
                </a:lnTo>
                <a:lnTo>
                  <a:pt x="461" y="746"/>
                </a:lnTo>
                <a:lnTo>
                  <a:pt x="461" y="745"/>
                </a:lnTo>
                <a:lnTo>
                  <a:pt x="464" y="742"/>
                </a:lnTo>
                <a:lnTo>
                  <a:pt x="466" y="743"/>
                </a:lnTo>
                <a:lnTo>
                  <a:pt x="471" y="751"/>
                </a:lnTo>
                <a:lnTo>
                  <a:pt x="472" y="757"/>
                </a:lnTo>
                <a:lnTo>
                  <a:pt x="476" y="763"/>
                </a:lnTo>
                <a:lnTo>
                  <a:pt x="481" y="769"/>
                </a:lnTo>
                <a:lnTo>
                  <a:pt x="485" y="772"/>
                </a:lnTo>
                <a:lnTo>
                  <a:pt x="488" y="773"/>
                </a:lnTo>
                <a:lnTo>
                  <a:pt x="497" y="783"/>
                </a:lnTo>
                <a:lnTo>
                  <a:pt x="499" y="784"/>
                </a:lnTo>
                <a:lnTo>
                  <a:pt x="508" y="789"/>
                </a:lnTo>
                <a:lnTo>
                  <a:pt x="513" y="789"/>
                </a:lnTo>
                <a:lnTo>
                  <a:pt x="520" y="790"/>
                </a:lnTo>
                <a:lnTo>
                  <a:pt x="523" y="790"/>
                </a:lnTo>
                <a:lnTo>
                  <a:pt x="525" y="793"/>
                </a:lnTo>
                <a:lnTo>
                  <a:pt x="535" y="802"/>
                </a:lnTo>
                <a:lnTo>
                  <a:pt x="537" y="806"/>
                </a:lnTo>
                <a:lnTo>
                  <a:pt x="541" y="809"/>
                </a:lnTo>
                <a:lnTo>
                  <a:pt x="550" y="823"/>
                </a:lnTo>
                <a:lnTo>
                  <a:pt x="551" y="825"/>
                </a:lnTo>
                <a:lnTo>
                  <a:pt x="555" y="832"/>
                </a:lnTo>
                <a:lnTo>
                  <a:pt x="560" y="837"/>
                </a:lnTo>
                <a:lnTo>
                  <a:pt x="563" y="839"/>
                </a:lnTo>
                <a:lnTo>
                  <a:pt x="567" y="841"/>
                </a:lnTo>
                <a:lnTo>
                  <a:pt x="573" y="843"/>
                </a:lnTo>
                <a:lnTo>
                  <a:pt x="594" y="849"/>
                </a:lnTo>
                <a:lnTo>
                  <a:pt x="597" y="850"/>
                </a:lnTo>
                <a:lnTo>
                  <a:pt x="606" y="852"/>
                </a:lnTo>
                <a:lnTo>
                  <a:pt x="617" y="859"/>
                </a:lnTo>
                <a:lnTo>
                  <a:pt x="625" y="860"/>
                </a:lnTo>
                <a:lnTo>
                  <a:pt x="636" y="865"/>
                </a:lnTo>
                <a:lnTo>
                  <a:pt x="636" y="863"/>
                </a:lnTo>
                <a:lnTo>
                  <a:pt x="635" y="859"/>
                </a:lnTo>
                <a:lnTo>
                  <a:pt x="636" y="848"/>
                </a:lnTo>
                <a:lnTo>
                  <a:pt x="638" y="850"/>
                </a:lnTo>
                <a:lnTo>
                  <a:pt x="645" y="859"/>
                </a:lnTo>
                <a:lnTo>
                  <a:pt x="652" y="866"/>
                </a:lnTo>
                <a:lnTo>
                  <a:pt x="652" y="860"/>
                </a:lnTo>
                <a:lnTo>
                  <a:pt x="653" y="858"/>
                </a:lnTo>
                <a:lnTo>
                  <a:pt x="652" y="849"/>
                </a:lnTo>
                <a:lnTo>
                  <a:pt x="653" y="847"/>
                </a:lnTo>
                <a:lnTo>
                  <a:pt x="659" y="854"/>
                </a:lnTo>
                <a:lnTo>
                  <a:pt x="664" y="860"/>
                </a:lnTo>
                <a:lnTo>
                  <a:pt x="669" y="868"/>
                </a:lnTo>
                <a:lnTo>
                  <a:pt x="680" y="874"/>
                </a:lnTo>
                <a:lnTo>
                  <a:pt x="686" y="870"/>
                </a:lnTo>
                <a:lnTo>
                  <a:pt x="694" y="876"/>
                </a:lnTo>
                <a:lnTo>
                  <a:pt x="704" y="864"/>
                </a:lnTo>
                <a:lnTo>
                  <a:pt x="711" y="871"/>
                </a:lnTo>
                <a:lnTo>
                  <a:pt x="715" y="865"/>
                </a:lnTo>
                <a:lnTo>
                  <a:pt x="723" y="871"/>
                </a:lnTo>
                <a:lnTo>
                  <a:pt x="732" y="877"/>
                </a:lnTo>
                <a:lnTo>
                  <a:pt x="733" y="875"/>
                </a:lnTo>
                <a:lnTo>
                  <a:pt x="731" y="869"/>
                </a:lnTo>
                <a:lnTo>
                  <a:pt x="732" y="864"/>
                </a:lnTo>
                <a:lnTo>
                  <a:pt x="729" y="857"/>
                </a:lnTo>
                <a:lnTo>
                  <a:pt x="776" y="809"/>
                </a:lnTo>
                <a:lnTo>
                  <a:pt x="781" y="811"/>
                </a:lnTo>
                <a:lnTo>
                  <a:pt x="790" y="809"/>
                </a:lnTo>
                <a:lnTo>
                  <a:pt x="798" y="806"/>
                </a:lnTo>
                <a:lnTo>
                  <a:pt x="808" y="801"/>
                </a:lnTo>
                <a:lnTo>
                  <a:pt x="812" y="801"/>
                </a:lnTo>
                <a:lnTo>
                  <a:pt x="812" y="802"/>
                </a:lnTo>
                <a:lnTo>
                  <a:pt x="814" y="802"/>
                </a:lnTo>
                <a:lnTo>
                  <a:pt x="816" y="802"/>
                </a:lnTo>
                <a:lnTo>
                  <a:pt x="818" y="804"/>
                </a:lnTo>
                <a:lnTo>
                  <a:pt x="824" y="806"/>
                </a:lnTo>
                <a:lnTo>
                  <a:pt x="827" y="806"/>
                </a:lnTo>
                <a:lnTo>
                  <a:pt x="830" y="809"/>
                </a:lnTo>
                <a:lnTo>
                  <a:pt x="836" y="809"/>
                </a:lnTo>
                <a:lnTo>
                  <a:pt x="846" y="801"/>
                </a:lnTo>
                <a:lnTo>
                  <a:pt x="852" y="794"/>
                </a:lnTo>
                <a:lnTo>
                  <a:pt x="855" y="794"/>
                </a:lnTo>
                <a:lnTo>
                  <a:pt x="860" y="790"/>
                </a:lnTo>
                <a:lnTo>
                  <a:pt x="868" y="791"/>
                </a:lnTo>
                <a:lnTo>
                  <a:pt x="875" y="799"/>
                </a:lnTo>
                <a:lnTo>
                  <a:pt x="877" y="801"/>
                </a:lnTo>
                <a:lnTo>
                  <a:pt x="878" y="800"/>
                </a:lnTo>
                <a:lnTo>
                  <a:pt x="878" y="801"/>
                </a:lnTo>
                <a:lnTo>
                  <a:pt x="881" y="800"/>
                </a:lnTo>
                <a:lnTo>
                  <a:pt x="883" y="795"/>
                </a:lnTo>
                <a:lnTo>
                  <a:pt x="894" y="794"/>
                </a:lnTo>
                <a:lnTo>
                  <a:pt x="893" y="790"/>
                </a:lnTo>
                <a:lnTo>
                  <a:pt x="894" y="785"/>
                </a:lnTo>
                <a:lnTo>
                  <a:pt x="893" y="784"/>
                </a:lnTo>
                <a:lnTo>
                  <a:pt x="893" y="783"/>
                </a:lnTo>
                <a:lnTo>
                  <a:pt x="894" y="780"/>
                </a:lnTo>
                <a:lnTo>
                  <a:pt x="896" y="775"/>
                </a:lnTo>
                <a:lnTo>
                  <a:pt x="898" y="772"/>
                </a:lnTo>
                <a:lnTo>
                  <a:pt x="900" y="770"/>
                </a:lnTo>
                <a:lnTo>
                  <a:pt x="905" y="767"/>
                </a:lnTo>
                <a:lnTo>
                  <a:pt x="907" y="763"/>
                </a:lnTo>
                <a:lnTo>
                  <a:pt x="908" y="762"/>
                </a:lnTo>
                <a:lnTo>
                  <a:pt x="914" y="757"/>
                </a:lnTo>
                <a:lnTo>
                  <a:pt x="915" y="756"/>
                </a:lnTo>
                <a:lnTo>
                  <a:pt x="915" y="754"/>
                </a:lnTo>
                <a:lnTo>
                  <a:pt x="916" y="753"/>
                </a:lnTo>
                <a:lnTo>
                  <a:pt x="916" y="751"/>
                </a:lnTo>
                <a:lnTo>
                  <a:pt x="919" y="747"/>
                </a:lnTo>
                <a:lnTo>
                  <a:pt x="919" y="745"/>
                </a:lnTo>
                <a:lnTo>
                  <a:pt x="920" y="743"/>
                </a:lnTo>
                <a:lnTo>
                  <a:pt x="921" y="740"/>
                </a:lnTo>
                <a:lnTo>
                  <a:pt x="924" y="733"/>
                </a:lnTo>
                <a:lnTo>
                  <a:pt x="929" y="726"/>
                </a:lnTo>
                <a:lnTo>
                  <a:pt x="928" y="725"/>
                </a:lnTo>
                <a:lnTo>
                  <a:pt x="929" y="725"/>
                </a:lnTo>
                <a:lnTo>
                  <a:pt x="928" y="721"/>
                </a:lnTo>
                <a:lnTo>
                  <a:pt x="928" y="719"/>
                </a:lnTo>
                <a:lnTo>
                  <a:pt x="928" y="716"/>
                </a:lnTo>
                <a:lnTo>
                  <a:pt x="928" y="713"/>
                </a:lnTo>
                <a:lnTo>
                  <a:pt x="928" y="709"/>
                </a:lnTo>
                <a:lnTo>
                  <a:pt x="928" y="705"/>
                </a:lnTo>
                <a:lnTo>
                  <a:pt x="928" y="704"/>
                </a:lnTo>
                <a:lnTo>
                  <a:pt x="926" y="703"/>
                </a:lnTo>
                <a:lnTo>
                  <a:pt x="926" y="700"/>
                </a:lnTo>
                <a:lnTo>
                  <a:pt x="932" y="690"/>
                </a:lnTo>
                <a:lnTo>
                  <a:pt x="934" y="688"/>
                </a:lnTo>
                <a:lnTo>
                  <a:pt x="932" y="687"/>
                </a:lnTo>
                <a:lnTo>
                  <a:pt x="935" y="684"/>
                </a:lnTo>
                <a:lnTo>
                  <a:pt x="939" y="682"/>
                </a:lnTo>
                <a:lnTo>
                  <a:pt x="940" y="679"/>
                </a:lnTo>
                <a:lnTo>
                  <a:pt x="942" y="676"/>
                </a:lnTo>
                <a:lnTo>
                  <a:pt x="947" y="674"/>
                </a:lnTo>
                <a:lnTo>
                  <a:pt x="953" y="673"/>
                </a:lnTo>
                <a:lnTo>
                  <a:pt x="957" y="671"/>
                </a:lnTo>
                <a:lnTo>
                  <a:pt x="960" y="665"/>
                </a:lnTo>
                <a:lnTo>
                  <a:pt x="961" y="663"/>
                </a:lnTo>
                <a:lnTo>
                  <a:pt x="967" y="662"/>
                </a:lnTo>
                <a:lnTo>
                  <a:pt x="971" y="657"/>
                </a:lnTo>
                <a:lnTo>
                  <a:pt x="972" y="651"/>
                </a:lnTo>
                <a:lnTo>
                  <a:pt x="974" y="651"/>
                </a:lnTo>
                <a:lnTo>
                  <a:pt x="978" y="646"/>
                </a:lnTo>
                <a:lnTo>
                  <a:pt x="978" y="645"/>
                </a:lnTo>
                <a:lnTo>
                  <a:pt x="976" y="645"/>
                </a:lnTo>
                <a:lnTo>
                  <a:pt x="978" y="640"/>
                </a:lnTo>
                <a:lnTo>
                  <a:pt x="979" y="639"/>
                </a:lnTo>
                <a:lnTo>
                  <a:pt x="980" y="636"/>
                </a:lnTo>
                <a:lnTo>
                  <a:pt x="984" y="626"/>
                </a:lnTo>
                <a:lnTo>
                  <a:pt x="987" y="626"/>
                </a:lnTo>
                <a:lnTo>
                  <a:pt x="988" y="628"/>
                </a:lnTo>
                <a:lnTo>
                  <a:pt x="987" y="624"/>
                </a:lnTo>
                <a:lnTo>
                  <a:pt x="988" y="623"/>
                </a:lnTo>
                <a:lnTo>
                  <a:pt x="990" y="620"/>
                </a:lnTo>
                <a:lnTo>
                  <a:pt x="989" y="619"/>
                </a:lnTo>
                <a:lnTo>
                  <a:pt x="994" y="614"/>
                </a:lnTo>
                <a:lnTo>
                  <a:pt x="993" y="613"/>
                </a:lnTo>
                <a:lnTo>
                  <a:pt x="1011" y="555"/>
                </a:lnTo>
                <a:lnTo>
                  <a:pt x="1015" y="538"/>
                </a:lnTo>
                <a:lnTo>
                  <a:pt x="1022" y="516"/>
                </a:lnTo>
                <a:lnTo>
                  <a:pt x="1017" y="509"/>
                </a:lnTo>
                <a:lnTo>
                  <a:pt x="1017" y="506"/>
                </a:lnTo>
                <a:lnTo>
                  <a:pt x="1015" y="498"/>
                </a:lnTo>
                <a:lnTo>
                  <a:pt x="1016" y="482"/>
                </a:lnTo>
                <a:lnTo>
                  <a:pt x="1016" y="475"/>
                </a:lnTo>
                <a:lnTo>
                  <a:pt x="1016" y="474"/>
                </a:lnTo>
                <a:lnTo>
                  <a:pt x="1017" y="472"/>
                </a:lnTo>
                <a:lnTo>
                  <a:pt x="1031" y="448"/>
                </a:lnTo>
                <a:lnTo>
                  <a:pt x="1033" y="448"/>
                </a:lnTo>
                <a:lnTo>
                  <a:pt x="1041" y="452"/>
                </a:lnTo>
                <a:lnTo>
                  <a:pt x="1041" y="453"/>
                </a:lnTo>
                <a:lnTo>
                  <a:pt x="1042" y="454"/>
                </a:lnTo>
                <a:lnTo>
                  <a:pt x="1046" y="456"/>
                </a:lnTo>
                <a:lnTo>
                  <a:pt x="1046" y="455"/>
                </a:lnTo>
                <a:lnTo>
                  <a:pt x="1070" y="472"/>
                </a:lnTo>
                <a:lnTo>
                  <a:pt x="1073" y="474"/>
                </a:lnTo>
                <a:lnTo>
                  <a:pt x="1090" y="475"/>
                </a:lnTo>
                <a:lnTo>
                  <a:pt x="1095" y="471"/>
                </a:lnTo>
                <a:lnTo>
                  <a:pt x="1115" y="460"/>
                </a:lnTo>
                <a:lnTo>
                  <a:pt x="1119" y="458"/>
                </a:lnTo>
                <a:lnTo>
                  <a:pt x="1124" y="456"/>
                </a:lnTo>
                <a:lnTo>
                  <a:pt x="1129" y="455"/>
                </a:lnTo>
                <a:lnTo>
                  <a:pt x="1155" y="458"/>
                </a:lnTo>
                <a:lnTo>
                  <a:pt x="1159" y="452"/>
                </a:lnTo>
                <a:lnTo>
                  <a:pt x="1164" y="448"/>
                </a:lnTo>
                <a:lnTo>
                  <a:pt x="1169" y="440"/>
                </a:lnTo>
                <a:lnTo>
                  <a:pt x="1172" y="443"/>
                </a:lnTo>
                <a:lnTo>
                  <a:pt x="1177" y="443"/>
                </a:lnTo>
                <a:lnTo>
                  <a:pt x="1179" y="444"/>
                </a:lnTo>
                <a:lnTo>
                  <a:pt x="1180" y="444"/>
                </a:lnTo>
                <a:lnTo>
                  <a:pt x="1181" y="442"/>
                </a:lnTo>
                <a:lnTo>
                  <a:pt x="1182" y="442"/>
                </a:lnTo>
                <a:lnTo>
                  <a:pt x="1186" y="437"/>
                </a:lnTo>
                <a:lnTo>
                  <a:pt x="1190" y="432"/>
                </a:lnTo>
                <a:lnTo>
                  <a:pt x="1198" y="426"/>
                </a:lnTo>
                <a:lnTo>
                  <a:pt x="1201" y="423"/>
                </a:lnTo>
                <a:lnTo>
                  <a:pt x="1203" y="422"/>
                </a:lnTo>
                <a:lnTo>
                  <a:pt x="1206" y="416"/>
                </a:lnTo>
                <a:lnTo>
                  <a:pt x="1206" y="415"/>
                </a:lnTo>
                <a:lnTo>
                  <a:pt x="1206" y="413"/>
                </a:lnTo>
                <a:lnTo>
                  <a:pt x="1208" y="412"/>
                </a:lnTo>
                <a:lnTo>
                  <a:pt x="1211" y="410"/>
                </a:lnTo>
                <a:lnTo>
                  <a:pt x="1217" y="404"/>
                </a:lnTo>
                <a:lnTo>
                  <a:pt x="1218" y="402"/>
                </a:lnTo>
                <a:lnTo>
                  <a:pt x="1224" y="394"/>
                </a:lnTo>
                <a:lnTo>
                  <a:pt x="1228" y="390"/>
                </a:lnTo>
                <a:lnTo>
                  <a:pt x="1230" y="388"/>
                </a:lnTo>
                <a:lnTo>
                  <a:pt x="1236" y="386"/>
                </a:lnTo>
                <a:lnTo>
                  <a:pt x="1239" y="384"/>
                </a:lnTo>
                <a:lnTo>
                  <a:pt x="1244" y="380"/>
                </a:lnTo>
                <a:lnTo>
                  <a:pt x="1247" y="374"/>
                </a:lnTo>
                <a:lnTo>
                  <a:pt x="1250" y="373"/>
                </a:lnTo>
                <a:lnTo>
                  <a:pt x="1251" y="369"/>
                </a:lnTo>
                <a:lnTo>
                  <a:pt x="1252" y="368"/>
                </a:lnTo>
                <a:lnTo>
                  <a:pt x="1256" y="368"/>
                </a:lnTo>
                <a:lnTo>
                  <a:pt x="1260" y="365"/>
                </a:lnTo>
                <a:lnTo>
                  <a:pt x="1263" y="364"/>
                </a:lnTo>
                <a:lnTo>
                  <a:pt x="1268" y="359"/>
                </a:lnTo>
                <a:lnTo>
                  <a:pt x="1273" y="354"/>
                </a:lnTo>
                <a:lnTo>
                  <a:pt x="1275" y="351"/>
                </a:lnTo>
                <a:lnTo>
                  <a:pt x="1279" y="353"/>
                </a:lnTo>
                <a:lnTo>
                  <a:pt x="1281" y="352"/>
                </a:lnTo>
                <a:lnTo>
                  <a:pt x="1286" y="355"/>
                </a:lnTo>
                <a:lnTo>
                  <a:pt x="1289" y="357"/>
                </a:lnTo>
                <a:lnTo>
                  <a:pt x="1291" y="363"/>
                </a:lnTo>
                <a:lnTo>
                  <a:pt x="1297" y="373"/>
                </a:lnTo>
                <a:lnTo>
                  <a:pt x="1300" y="370"/>
                </a:lnTo>
                <a:lnTo>
                  <a:pt x="1308" y="384"/>
                </a:lnTo>
                <a:lnTo>
                  <a:pt x="1309" y="383"/>
                </a:lnTo>
                <a:lnTo>
                  <a:pt x="1308" y="376"/>
                </a:lnTo>
                <a:lnTo>
                  <a:pt x="1313" y="359"/>
                </a:lnTo>
                <a:lnTo>
                  <a:pt x="1347" y="317"/>
                </a:lnTo>
                <a:lnTo>
                  <a:pt x="1350" y="314"/>
                </a:lnTo>
                <a:lnTo>
                  <a:pt x="1368" y="326"/>
                </a:lnTo>
                <a:lnTo>
                  <a:pt x="1369" y="326"/>
                </a:lnTo>
                <a:lnTo>
                  <a:pt x="1373" y="326"/>
                </a:lnTo>
                <a:lnTo>
                  <a:pt x="1374" y="326"/>
                </a:lnTo>
                <a:lnTo>
                  <a:pt x="1377" y="322"/>
                </a:lnTo>
                <a:lnTo>
                  <a:pt x="1382" y="316"/>
                </a:lnTo>
                <a:lnTo>
                  <a:pt x="1396" y="316"/>
                </a:lnTo>
                <a:lnTo>
                  <a:pt x="1400" y="315"/>
                </a:lnTo>
                <a:lnTo>
                  <a:pt x="1401" y="314"/>
                </a:lnTo>
                <a:lnTo>
                  <a:pt x="1407" y="314"/>
                </a:lnTo>
                <a:lnTo>
                  <a:pt x="1406" y="307"/>
                </a:lnTo>
                <a:lnTo>
                  <a:pt x="1412" y="301"/>
                </a:lnTo>
                <a:lnTo>
                  <a:pt x="1417" y="306"/>
                </a:lnTo>
                <a:lnTo>
                  <a:pt x="1421" y="309"/>
                </a:lnTo>
                <a:lnTo>
                  <a:pt x="1447" y="326"/>
                </a:lnTo>
                <a:lnTo>
                  <a:pt x="1450" y="326"/>
                </a:lnTo>
                <a:lnTo>
                  <a:pt x="1458" y="331"/>
                </a:lnTo>
                <a:lnTo>
                  <a:pt x="1465" y="336"/>
                </a:lnTo>
                <a:lnTo>
                  <a:pt x="1476" y="348"/>
                </a:lnTo>
                <a:lnTo>
                  <a:pt x="1498" y="363"/>
                </a:lnTo>
                <a:lnTo>
                  <a:pt x="1516" y="378"/>
                </a:lnTo>
                <a:lnTo>
                  <a:pt x="1528" y="388"/>
                </a:lnTo>
                <a:lnTo>
                  <a:pt x="1534" y="394"/>
                </a:lnTo>
                <a:lnTo>
                  <a:pt x="1558" y="411"/>
                </a:lnTo>
                <a:lnTo>
                  <a:pt x="1562" y="418"/>
                </a:lnTo>
                <a:lnTo>
                  <a:pt x="1570" y="432"/>
                </a:lnTo>
                <a:lnTo>
                  <a:pt x="1575" y="440"/>
                </a:lnTo>
                <a:lnTo>
                  <a:pt x="1576" y="440"/>
                </a:lnTo>
                <a:lnTo>
                  <a:pt x="1581" y="454"/>
                </a:lnTo>
                <a:lnTo>
                  <a:pt x="1592" y="475"/>
                </a:lnTo>
                <a:lnTo>
                  <a:pt x="1596" y="481"/>
                </a:lnTo>
                <a:lnTo>
                  <a:pt x="1597" y="485"/>
                </a:lnTo>
                <a:lnTo>
                  <a:pt x="1599" y="508"/>
                </a:lnTo>
                <a:lnTo>
                  <a:pt x="1602" y="513"/>
                </a:lnTo>
                <a:lnTo>
                  <a:pt x="1604" y="518"/>
                </a:lnTo>
                <a:lnTo>
                  <a:pt x="1620" y="534"/>
                </a:lnTo>
                <a:lnTo>
                  <a:pt x="1623" y="538"/>
                </a:lnTo>
                <a:lnTo>
                  <a:pt x="1640" y="570"/>
                </a:lnTo>
                <a:lnTo>
                  <a:pt x="1646" y="583"/>
                </a:lnTo>
                <a:lnTo>
                  <a:pt x="1654" y="578"/>
                </a:lnTo>
                <a:lnTo>
                  <a:pt x="1665" y="575"/>
                </a:lnTo>
                <a:lnTo>
                  <a:pt x="1667" y="575"/>
                </a:lnTo>
                <a:lnTo>
                  <a:pt x="1672" y="576"/>
                </a:lnTo>
                <a:lnTo>
                  <a:pt x="1678" y="578"/>
                </a:lnTo>
                <a:lnTo>
                  <a:pt x="1685" y="584"/>
                </a:lnTo>
                <a:lnTo>
                  <a:pt x="1688" y="587"/>
                </a:lnTo>
                <a:lnTo>
                  <a:pt x="1689" y="586"/>
                </a:lnTo>
                <a:lnTo>
                  <a:pt x="1689" y="591"/>
                </a:lnTo>
                <a:lnTo>
                  <a:pt x="1693" y="589"/>
                </a:lnTo>
                <a:lnTo>
                  <a:pt x="1693" y="587"/>
                </a:lnTo>
                <a:lnTo>
                  <a:pt x="1692" y="572"/>
                </a:lnTo>
                <a:lnTo>
                  <a:pt x="1685" y="551"/>
                </a:lnTo>
                <a:lnTo>
                  <a:pt x="1685" y="543"/>
                </a:lnTo>
                <a:lnTo>
                  <a:pt x="1685" y="530"/>
                </a:lnTo>
                <a:lnTo>
                  <a:pt x="1684" y="509"/>
                </a:lnTo>
                <a:lnTo>
                  <a:pt x="1682" y="500"/>
                </a:lnTo>
                <a:lnTo>
                  <a:pt x="1682" y="493"/>
                </a:lnTo>
                <a:lnTo>
                  <a:pt x="1684" y="484"/>
                </a:lnTo>
                <a:lnTo>
                  <a:pt x="1688" y="476"/>
                </a:lnTo>
                <a:lnTo>
                  <a:pt x="1690" y="466"/>
                </a:lnTo>
                <a:lnTo>
                  <a:pt x="1692" y="456"/>
                </a:lnTo>
                <a:lnTo>
                  <a:pt x="1694" y="452"/>
                </a:lnTo>
                <a:lnTo>
                  <a:pt x="1695" y="449"/>
                </a:lnTo>
                <a:lnTo>
                  <a:pt x="1695" y="445"/>
                </a:lnTo>
                <a:lnTo>
                  <a:pt x="1695" y="442"/>
                </a:lnTo>
                <a:lnTo>
                  <a:pt x="1695" y="439"/>
                </a:lnTo>
                <a:lnTo>
                  <a:pt x="1699" y="432"/>
                </a:lnTo>
                <a:lnTo>
                  <a:pt x="1701" y="428"/>
                </a:lnTo>
                <a:lnTo>
                  <a:pt x="1700" y="424"/>
                </a:lnTo>
                <a:lnTo>
                  <a:pt x="1697" y="421"/>
                </a:lnTo>
                <a:lnTo>
                  <a:pt x="1697" y="418"/>
                </a:lnTo>
                <a:lnTo>
                  <a:pt x="1695" y="401"/>
                </a:lnTo>
                <a:lnTo>
                  <a:pt x="1698" y="394"/>
                </a:lnTo>
                <a:lnTo>
                  <a:pt x="1701" y="390"/>
                </a:lnTo>
                <a:lnTo>
                  <a:pt x="1714" y="376"/>
                </a:lnTo>
                <a:lnTo>
                  <a:pt x="1729" y="362"/>
                </a:lnTo>
                <a:lnTo>
                  <a:pt x="1731" y="357"/>
                </a:lnTo>
                <a:lnTo>
                  <a:pt x="1736" y="342"/>
                </a:lnTo>
                <a:lnTo>
                  <a:pt x="1736" y="341"/>
                </a:lnTo>
                <a:lnTo>
                  <a:pt x="1736" y="338"/>
                </a:lnTo>
                <a:lnTo>
                  <a:pt x="1732" y="333"/>
                </a:lnTo>
                <a:lnTo>
                  <a:pt x="1731" y="332"/>
                </a:lnTo>
                <a:lnTo>
                  <a:pt x="1725" y="330"/>
                </a:lnTo>
                <a:lnTo>
                  <a:pt x="1724" y="328"/>
                </a:lnTo>
                <a:lnTo>
                  <a:pt x="1724" y="325"/>
                </a:lnTo>
                <a:lnTo>
                  <a:pt x="1722" y="322"/>
                </a:lnTo>
                <a:lnTo>
                  <a:pt x="1722" y="321"/>
                </a:lnTo>
                <a:lnTo>
                  <a:pt x="1724" y="320"/>
                </a:lnTo>
                <a:lnTo>
                  <a:pt x="1724" y="319"/>
                </a:lnTo>
                <a:lnTo>
                  <a:pt x="1724" y="314"/>
                </a:lnTo>
                <a:lnTo>
                  <a:pt x="1725" y="311"/>
                </a:lnTo>
                <a:lnTo>
                  <a:pt x="1724" y="310"/>
                </a:lnTo>
                <a:lnTo>
                  <a:pt x="1724" y="306"/>
                </a:lnTo>
                <a:lnTo>
                  <a:pt x="1722" y="306"/>
                </a:lnTo>
                <a:lnTo>
                  <a:pt x="1720" y="307"/>
                </a:lnTo>
                <a:lnTo>
                  <a:pt x="1716" y="305"/>
                </a:lnTo>
                <a:lnTo>
                  <a:pt x="1715" y="305"/>
                </a:lnTo>
                <a:lnTo>
                  <a:pt x="1714" y="304"/>
                </a:lnTo>
                <a:lnTo>
                  <a:pt x="1711" y="305"/>
                </a:lnTo>
                <a:lnTo>
                  <a:pt x="1710" y="304"/>
                </a:lnTo>
                <a:lnTo>
                  <a:pt x="1706" y="303"/>
                </a:lnTo>
                <a:lnTo>
                  <a:pt x="1708" y="300"/>
                </a:lnTo>
                <a:lnTo>
                  <a:pt x="1709" y="300"/>
                </a:lnTo>
                <a:lnTo>
                  <a:pt x="1710" y="299"/>
                </a:lnTo>
                <a:lnTo>
                  <a:pt x="1706" y="298"/>
                </a:lnTo>
                <a:lnTo>
                  <a:pt x="1706" y="295"/>
                </a:lnTo>
                <a:lnTo>
                  <a:pt x="1708" y="294"/>
                </a:lnTo>
                <a:lnTo>
                  <a:pt x="1705" y="294"/>
                </a:lnTo>
                <a:lnTo>
                  <a:pt x="1697" y="289"/>
                </a:lnTo>
                <a:lnTo>
                  <a:pt x="1695" y="287"/>
                </a:lnTo>
                <a:lnTo>
                  <a:pt x="1693" y="284"/>
                </a:lnTo>
                <a:lnTo>
                  <a:pt x="1698" y="283"/>
                </a:lnTo>
                <a:lnTo>
                  <a:pt x="1700" y="279"/>
                </a:lnTo>
                <a:lnTo>
                  <a:pt x="1700" y="275"/>
                </a:lnTo>
                <a:lnTo>
                  <a:pt x="1703" y="271"/>
                </a:lnTo>
                <a:lnTo>
                  <a:pt x="1704" y="262"/>
                </a:lnTo>
                <a:lnTo>
                  <a:pt x="1703" y="257"/>
                </a:lnTo>
                <a:lnTo>
                  <a:pt x="1701" y="248"/>
                </a:lnTo>
                <a:lnTo>
                  <a:pt x="1700" y="246"/>
                </a:lnTo>
                <a:lnTo>
                  <a:pt x="1699" y="241"/>
                </a:lnTo>
                <a:lnTo>
                  <a:pt x="1698" y="234"/>
                </a:lnTo>
                <a:lnTo>
                  <a:pt x="1697" y="231"/>
                </a:lnTo>
                <a:lnTo>
                  <a:pt x="1692" y="221"/>
                </a:lnTo>
                <a:lnTo>
                  <a:pt x="1692" y="220"/>
                </a:lnTo>
                <a:lnTo>
                  <a:pt x="1690" y="218"/>
                </a:lnTo>
                <a:lnTo>
                  <a:pt x="1690" y="213"/>
                </a:lnTo>
                <a:lnTo>
                  <a:pt x="1689" y="211"/>
                </a:lnTo>
                <a:lnTo>
                  <a:pt x="1687" y="207"/>
                </a:lnTo>
                <a:lnTo>
                  <a:pt x="1681" y="202"/>
                </a:lnTo>
                <a:lnTo>
                  <a:pt x="1678" y="198"/>
                </a:lnTo>
                <a:lnTo>
                  <a:pt x="1668" y="187"/>
                </a:lnTo>
                <a:lnTo>
                  <a:pt x="1671" y="181"/>
                </a:lnTo>
                <a:lnTo>
                  <a:pt x="1672" y="175"/>
                </a:lnTo>
                <a:lnTo>
                  <a:pt x="1674" y="173"/>
                </a:lnTo>
                <a:lnTo>
                  <a:pt x="1650" y="138"/>
                </a:lnTo>
                <a:lnTo>
                  <a:pt x="1657" y="128"/>
                </a:lnTo>
                <a:lnTo>
                  <a:pt x="1661" y="123"/>
                </a:lnTo>
                <a:lnTo>
                  <a:pt x="1662" y="123"/>
                </a:lnTo>
                <a:lnTo>
                  <a:pt x="1666" y="118"/>
                </a:lnTo>
                <a:lnTo>
                  <a:pt x="1666" y="117"/>
                </a:lnTo>
                <a:lnTo>
                  <a:pt x="1681" y="104"/>
                </a:lnTo>
                <a:lnTo>
                  <a:pt x="1748" y="45"/>
                </a:lnTo>
                <a:lnTo>
                  <a:pt x="1756" y="38"/>
                </a:lnTo>
                <a:lnTo>
                  <a:pt x="1758" y="35"/>
                </a:lnTo>
                <a:lnTo>
                  <a:pt x="1761" y="33"/>
                </a:lnTo>
                <a:lnTo>
                  <a:pt x="1769" y="27"/>
                </a:lnTo>
                <a:lnTo>
                  <a:pt x="1770" y="24"/>
                </a:lnTo>
                <a:lnTo>
                  <a:pt x="1772" y="21"/>
                </a:lnTo>
                <a:lnTo>
                  <a:pt x="1777" y="6"/>
                </a:lnTo>
                <a:lnTo>
                  <a:pt x="1777" y="0"/>
                </a:lnTo>
                <a:lnTo>
                  <a:pt x="1778" y="1"/>
                </a:lnTo>
                <a:lnTo>
                  <a:pt x="1785" y="2"/>
                </a:lnTo>
                <a:lnTo>
                  <a:pt x="1786" y="3"/>
                </a:lnTo>
                <a:lnTo>
                  <a:pt x="1788" y="5"/>
                </a:lnTo>
                <a:lnTo>
                  <a:pt x="1789" y="6"/>
                </a:lnTo>
                <a:lnTo>
                  <a:pt x="1796" y="8"/>
                </a:lnTo>
                <a:lnTo>
                  <a:pt x="1805" y="13"/>
                </a:lnTo>
                <a:lnTo>
                  <a:pt x="1809" y="13"/>
                </a:lnTo>
                <a:lnTo>
                  <a:pt x="1811" y="14"/>
                </a:lnTo>
                <a:lnTo>
                  <a:pt x="1811" y="16"/>
                </a:lnTo>
                <a:lnTo>
                  <a:pt x="1813" y="17"/>
                </a:lnTo>
                <a:lnTo>
                  <a:pt x="1813" y="18"/>
                </a:lnTo>
                <a:lnTo>
                  <a:pt x="1812" y="19"/>
                </a:lnTo>
                <a:lnTo>
                  <a:pt x="1812" y="21"/>
                </a:lnTo>
                <a:lnTo>
                  <a:pt x="1815" y="27"/>
                </a:lnTo>
                <a:lnTo>
                  <a:pt x="1816" y="34"/>
                </a:lnTo>
                <a:lnTo>
                  <a:pt x="1818" y="40"/>
                </a:lnTo>
                <a:lnTo>
                  <a:pt x="1822" y="43"/>
                </a:lnTo>
                <a:lnTo>
                  <a:pt x="1825" y="44"/>
                </a:lnTo>
                <a:lnTo>
                  <a:pt x="1827" y="45"/>
                </a:lnTo>
                <a:lnTo>
                  <a:pt x="1827" y="46"/>
                </a:lnTo>
                <a:lnTo>
                  <a:pt x="1827" y="54"/>
                </a:lnTo>
                <a:lnTo>
                  <a:pt x="1825" y="55"/>
                </a:lnTo>
                <a:lnTo>
                  <a:pt x="1826" y="59"/>
                </a:lnTo>
                <a:lnTo>
                  <a:pt x="1826" y="60"/>
                </a:lnTo>
                <a:lnTo>
                  <a:pt x="1826" y="62"/>
                </a:lnTo>
                <a:lnTo>
                  <a:pt x="1825" y="64"/>
                </a:lnTo>
                <a:lnTo>
                  <a:pt x="1823" y="65"/>
                </a:lnTo>
                <a:lnTo>
                  <a:pt x="1826" y="69"/>
                </a:lnTo>
                <a:lnTo>
                  <a:pt x="1828" y="70"/>
                </a:lnTo>
                <a:lnTo>
                  <a:pt x="1827" y="74"/>
                </a:lnTo>
                <a:lnTo>
                  <a:pt x="1829" y="74"/>
                </a:lnTo>
                <a:lnTo>
                  <a:pt x="1829" y="78"/>
                </a:lnTo>
                <a:lnTo>
                  <a:pt x="1831" y="80"/>
                </a:lnTo>
                <a:lnTo>
                  <a:pt x="1834" y="83"/>
                </a:lnTo>
                <a:lnTo>
                  <a:pt x="1838" y="85"/>
                </a:lnTo>
                <a:lnTo>
                  <a:pt x="1839" y="92"/>
                </a:lnTo>
                <a:lnTo>
                  <a:pt x="1841" y="96"/>
                </a:lnTo>
                <a:lnTo>
                  <a:pt x="1843" y="97"/>
                </a:lnTo>
                <a:lnTo>
                  <a:pt x="1847" y="98"/>
                </a:lnTo>
                <a:lnTo>
                  <a:pt x="1850" y="102"/>
                </a:lnTo>
                <a:lnTo>
                  <a:pt x="1852" y="104"/>
                </a:lnTo>
                <a:lnTo>
                  <a:pt x="1852" y="109"/>
                </a:lnTo>
                <a:lnTo>
                  <a:pt x="1853" y="112"/>
                </a:lnTo>
                <a:lnTo>
                  <a:pt x="1857" y="114"/>
                </a:lnTo>
                <a:lnTo>
                  <a:pt x="1865" y="117"/>
                </a:lnTo>
                <a:lnTo>
                  <a:pt x="1869" y="117"/>
                </a:lnTo>
                <a:lnTo>
                  <a:pt x="1871" y="117"/>
                </a:lnTo>
                <a:lnTo>
                  <a:pt x="1873" y="119"/>
                </a:lnTo>
                <a:lnTo>
                  <a:pt x="1873" y="124"/>
                </a:lnTo>
                <a:lnTo>
                  <a:pt x="1873" y="128"/>
                </a:lnTo>
                <a:lnTo>
                  <a:pt x="1876" y="139"/>
                </a:lnTo>
                <a:lnTo>
                  <a:pt x="1880" y="141"/>
                </a:lnTo>
                <a:lnTo>
                  <a:pt x="1887" y="144"/>
                </a:lnTo>
                <a:lnTo>
                  <a:pt x="1895" y="146"/>
                </a:lnTo>
                <a:lnTo>
                  <a:pt x="1896" y="147"/>
                </a:lnTo>
                <a:lnTo>
                  <a:pt x="1901" y="150"/>
                </a:lnTo>
                <a:lnTo>
                  <a:pt x="1903" y="151"/>
                </a:lnTo>
                <a:lnTo>
                  <a:pt x="1903" y="154"/>
                </a:lnTo>
                <a:lnTo>
                  <a:pt x="1907" y="161"/>
                </a:lnTo>
                <a:lnTo>
                  <a:pt x="1907" y="168"/>
                </a:lnTo>
                <a:lnTo>
                  <a:pt x="1908" y="176"/>
                </a:lnTo>
                <a:lnTo>
                  <a:pt x="1908" y="184"/>
                </a:lnTo>
                <a:lnTo>
                  <a:pt x="1909" y="186"/>
                </a:lnTo>
                <a:lnTo>
                  <a:pt x="1912" y="188"/>
                </a:lnTo>
                <a:lnTo>
                  <a:pt x="1914" y="191"/>
                </a:lnTo>
                <a:lnTo>
                  <a:pt x="1919" y="194"/>
                </a:lnTo>
                <a:lnTo>
                  <a:pt x="1921" y="195"/>
                </a:lnTo>
                <a:lnTo>
                  <a:pt x="1928" y="219"/>
                </a:lnTo>
                <a:lnTo>
                  <a:pt x="1928" y="221"/>
                </a:lnTo>
                <a:lnTo>
                  <a:pt x="1928" y="229"/>
                </a:lnTo>
                <a:lnTo>
                  <a:pt x="1928" y="239"/>
                </a:lnTo>
                <a:lnTo>
                  <a:pt x="1928" y="240"/>
                </a:lnTo>
                <a:lnTo>
                  <a:pt x="1930" y="242"/>
                </a:lnTo>
                <a:lnTo>
                  <a:pt x="1932" y="246"/>
                </a:lnTo>
                <a:lnTo>
                  <a:pt x="1929" y="247"/>
                </a:lnTo>
                <a:lnTo>
                  <a:pt x="1929" y="250"/>
                </a:lnTo>
                <a:lnTo>
                  <a:pt x="1932" y="255"/>
                </a:lnTo>
                <a:lnTo>
                  <a:pt x="1932" y="258"/>
                </a:lnTo>
                <a:lnTo>
                  <a:pt x="1932" y="261"/>
                </a:lnTo>
                <a:lnTo>
                  <a:pt x="1930" y="263"/>
                </a:lnTo>
                <a:lnTo>
                  <a:pt x="1925" y="267"/>
                </a:lnTo>
                <a:lnTo>
                  <a:pt x="1921" y="268"/>
                </a:lnTo>
                <a:lnTo>
                  <a:pt x="1918" y="269"/>
                </a:lnTo>
                <a:lnTo>
                  <a:pt x="1918" y="273"/>
                </a:lnTo>
                <a:lnTo>
                  <a:pt x="1918" y="275"/>
                </a:lnTo>
                <a:lnTo>
                  <a:pt x="1918" y="277"/>
                </a:lnTo>
                <a:lnTo>
                  <a:pt x="1921" y="278"/>
                </a:lnTo>
                <a:lnTo>
                  <a:pt x="1919" y="284"/>
                </a:lnTo>
                <a:lnTo>
                  <a:pt x="1922" y="287"/>
                </a:lnTo>
                <a:lnTo>
                  <a:pt x="1927" y="289"/>
                </a:lnTo>
                <a:lnTo>
                  <a:pt x="1938" y="290"/>
                </a:lnTo>
                <a:lnTo>
                  <a:pt x="1943" y="293"/>
                </a:lnTo>
                <a:lnTo>
                  <a:pt x="1944" y="294"/>
                </a:lnTo>
                <a:lnTo>
                  <a:pt x="1949" y="300"/>
                </a:lnTo>
                <a:lnTo>
                  <a:pt x="1956" y="306"/>
                </a:lnTo>
                <a:lnTo>
                  <a:pt x="1959" y="307"/>
                </a:lnTo>
                <a:lnTo>
                  <a:pt x="1960" y="310"/>
                </a:lnTo>
                <a:lnTo>
                  <a:pt x="1968" y="327"/>
                </a:lnTo>
                <a:lnTo>
                  <a:pt x="1970" y="331"/>
                </a:lnTo>
                <a:lnTo>
                  <a:pt x="1971" y="328"/>
                </a:lnTo>
                <a:lnTo>
                  <a:pt x="1973" y="322"/>
                </a:lnTo>
                <a:lnTo>
                  <a:pt x="1982" y="314"/>
                </a:lnTo>
                <a:lnTo>
                  <a:pt x="1987" y="306"/>
                </a:lnTo>
                <a:lnTo>
                  <a:pt x="1996" y="296"/>
                </a:lnTo>
                <a:lnTo>
                  <a:pt x="2002" y="287"/>
                </a:lnTo>
                <a:lnTo>
                  <a:pt x="2004" y="282"/>
                </a:lnTo>
                <a:lnTo>
                  <a:pt x="2008" y="250"/>
                </a:lnTo>
                <a:lnTo>
                  <a:pt x="1998" y="221"/>
                </a:lnTo>
                <a:lnTo>
                  <a:pt x="2019" y="216"/>
                </a:lnTo>
                <a:lnTo>
                  <a:pt x="2031" y="215"/>
                </a:lnTo>
                <a:lnTo>
                  <a:pt x="2036" y="216"/>
                </a:lnTo>
                <a:lnTo>
                  <a:pt x="2041" y="219"/>
                </a:lnTo>
                <a:lnTo>
                  <a:pt x="2044" y="219"/>
                </a:lnTo>
                <a:lnTo>
                  <a:pt x="2045" y="220"/>
                </a:lnTo>
                <a:lnTo>
                  <a:pt x="2055" y="230"/>
                </a:lnTo>
                <a:lnTo>
                  <a:pt x="2058" y="235"/>
                </a:lnTo>
                <a:lnTo>
                  <a:pt x="2062" y="239"/>
                </a:lnTo>
                <a:lnTo>
                  <a:pt x="2068" y="240"/>
                </a:lnTo>
                <a:lnTo>
                  <a:pt x="2074" y="241"/>
                </a:lnTo>
                <a:lnTo>
                  <a:pt x="2076" y="241"/>
                </a:lnTo>
                <a:lnTo>
                  <a:pt x="2082" y="240"/>
                </a:lnTo>
                <a:lnTo>
                  <a:pt x="2085" y="240"/>
                </a:lnTo>
                <a:lnTo>
                  <a:pt x="2092" y="236"/>
                </a:lnTo>
                <a:lnTo>
                  <a:pt x="2103" y="231"/>
                </a:lnTo>
                <a:lnTo>
                  <a:pt x="2122" y="220"/>
                </a:lnTo>
                <a:lnTo>
                  <a:pt x="2131" y="221"/>
                </a:lnTo>
                <a:lnTo>
                  <a:pt x="2140" y="223"/>
                </a:lnTo>
                <a:lnTo>
                  <a:pt x="2142" y="224"/>
                </a:lnTo>
                <a:lnTo>
                  <a:pt x="2149" y="227"/>
                </a:lnTo>
                <a:lnTo>
                  <a:pt x="2158" y="234"/>
                </a:lnTo>
                <a:lnTo>
                  <a:pt x="2157" y="236"/>
                </a:lnTo>
                <a:lnTo>
                  <a:pt x="2156" y="240"/>
                </a:lnTo>
                <a:lnTo>
                  <a:pt x="2154" y="241"/>
                </a:lnTo>
                <a:lnTo>
                  <a:pt x="2158" y="241"/>
                </a:lnTo>
                <a:lnTo>
                  <a:pt x="2160" y="240"/>
                </a:lnTo>
                <a:lnTo>
                  <a:pt x="2167" y="243"/>
                </a:lnTo>
                <a:lnTo>
                  <a:pt x="2169" y="247"/>
                </a:lnTo>
                <a:lnTo>
                  <a:pt x="2169" y="248"/>
                </a:lnTo>
                <a:lnTo>
                  <a:pt x="2172" y="248"/>
                </a:lnTo>
                <a:lnTo>
                  <a:pt x="2175" y="250"/>
                </a:lnTo>
                <a:lnTo>
                  <a:pt x="2178" y="255"/>
                </a:lnTo>
                <a:lnTo>
                  <a:pt x="2179" y="256"/>
                </a:lnTo>
                <a:lnTo>
                  <a:pt x="2179" y="255"/>
                </a:lnTo>
                <a:lnTo>
                  <a:pt x="2180" y="255"/>
                </a:lnTo>
                <a:lnTo>
                  <a:pt x="2181" y="255"/>
                </a:lnTo>
                <a:lnTo>
                  <a:pt x="2188" y="258"/>
                </a:lnTo>
                <a:lnTo>
                  <a:pt x="2194" y="261"/>
                </a:lnTo>
                <a:lnTo>
                  <a:pt x="2197" y="261"/>
                </a:lnTo>
                <a:lnTo>
                  <a:pt x="2205" y="266"/>
                </a:lnTo>
                <a:lnTo>
                  <a:pt x="2210" y="267"/>
                </a:lnTo>
                <a:lnTo>
                  <a:pt x="2212" y="268"/>
                </a:lnTo>
                <a:lnTo>
                  <a:pt x="2215" y="268"/>
                </a:lnTo>
                <a:lnTo>
                  <a:pt x="2218" y="268"/>
                </a:lnTo>
                <a:lnTo>
                  <a:pt x="2222" y="266"/>
                </a:lnTo>
                <a:lnTo>
                  <a:pt x="2226" y="264"/>
                </a:lnTo>
                <a:lnTo>
                  <a:pt x="2227" y="264"/>
                </a:lnTo>
                <a:lnTo>
                  <a:pt x="2228" y="263"/>
                </a:lnTo>
                <a:lnTo>
                  <a:pt x="2237" y="266"/>
                </a:lnTo>
                <a:lnTo>
                  <a:pt x="2239" y="266"/>
                </a:lnTo>
                <a:lnTo>
                  <a:pt x="2242" y="266"/>
                </a:lnTo>
                <a:lnTo>
                  <a:pt x="2242" y="258"/>
                </a:lnTo>
                <a:lnTo>
                  <a:pt x="2247" y="262"/>
                </a:lnTo>
                <a:lnTo>
                  <a:pt x="2250" y="262"/>
                </a:lnTo>
                <a:lnTo>
                  <a:pt x="2255" y="261"/>
                </a:lnTo>
                <a:lnTo>
                  <a:pt x="2259" y="262"/>
                </a:lnTo>
                <a:lnTo>
                  <a:pt x="2260" y="261"/>
                </a:lnTo>
                <a:lnTo>
                  <a:pt x="2266" y="259"/>
                </a:lnTo>
                <a:lnTo>
                  <a:pt x="2271" y="259"/>
                </a:lnTo>
                <a:lnTo>
                  <a:pt x="2274" y="257"/>
                </a:lnTo>
                <a:lnTo>
                  <a:pt x="2280" y="246"/>
                </a:lnTo>
                <a:lnTo>
                  <a:pt x="2281" y="231"/>
                </a:lnTo>
                <a:lnTo>
                  <a:pt x="2282" y="234"/>
                </a:lnTo>
                <a:lnTo>
                  <a:pt x="2283" y="232"/>
                </a:lnTo>
                <a:lnTo>
                  <a:pt x="2285" y="232"/>
                </a:lnTo>
                <a:lnTo>
                  <a:pt x="2285" y="230"/>
                </a:lnTo>
                <a:lnTo>
                  <a:pt x="2286" y="229"/>
                </a:lnTo>
                <a:lnTo>
                  <a:pt x="2288" y="229"/>
                </a:lnTo>
                <a:lnTo>
                  <a:pt x="2296" y="229"/>
                </a:lnTo>
                <a:lnTo>
                  <a:pt x="2299" y="227"/>
                </a:lnTo>
                <a:lnTo>
                  <a:pt x="2302" y="227"/>
                </a:lnTo>
                <a:lnTo>
                  <a:pt x="2307" y="229"/>
                </a:lnTo>
                <a:lnTo>
                  <a:pt x="2309" y="231"/>
                </a:lnTo>
                <a:lnTo>
                  <a:pt x="2311" y="232"/>
                </a:lnTo>
                <a:lnTo>
                  <a:pt x="2315" y="232"/>
                </a:lnTo>
                <a:lnTo>
                  <a:pt x="2317" y="231"/>
                </a:lnTo>
                <a:lnTo>
                  <a:pt x="2328" y="230"/>
                </a:lnTo>
                <a:lnTo>
                  <a:pt x="2345" y="232"/>
                </a:lnTo>
                <a:lnTo>
                  <a:pt x="2349" y="231"/>
                </a:lnTo>
                <a:lnTo>
                  <a:pt x="2350" y="230"/>
                </a:lnTo>
                <a:lnTo>
                  <a:pt x="2351" y="229"/>
                </a:lnTo>
                <a:lnTo>
                  <a:pt x="2351" y="226"/>
                </a:lnTo>
                <a:lnTo>
                  <a:pt x="2352" y="227"/>
                </a:lnTo>
                <a:lnTo>
                  <a:pt x="2357" y="225"/>
                </a:lnTo>
                <a:lnTo>
                  <a:pt x="2359" y="225"/>
                </a:lnTo>
                <a:lnTo>
                  <a:pt x="2362" y="224"/>
                </a:lnTo>
                <a:lnTo>
                  <a:pt x="2362" y="226"/>
                </a:lnTo>
                <a:lnTo>
                  <a:pt x="2379" y="224"/>
                </a:lnTo>
                <a:lnTo>
                  <a:pt x="2382" y="221"/>
                </a:lnTo>
                <a:lnTo>
                  <a:pt x="2388" y="216"/>
                </a:lnTo>
                <a:lnTo>
                  <a:pt x="2388" y="215"/>
                </a:lnTo>
                <a:lnTo>
                  <a:pt x="2395" y="202"/>
                </a:lnTo>
                <a:lnTo>
                  <a:pt x="2397" y="199"/>
                </a:lnTo>
                <a:lnTo>
                  <a:pt x="2400" y="194"/>
                </a:lnTo>
                <a:lnTo>
                  <a:pt x="2399" y="192"/>
                </a:lnTo>
                <a:lnTo>
                  <a:pt x="2405" y="183"/>
                </a:lnTo>
                <a:lnTo>
                  <a:pt x="2408" y="181"/>
                </a:lnTo>
                <a:lnTo>
                  <a:pt x="2408" y="182"/>
                </a:lnTo>
                <a:lnTo>
                  <a:pt x="2416" y="177"/>
                </a:lnTo>
                <a:lnTo>
                  <a:pt x="2426" y="167"/>
                </a:lnTo>
                <a:lnTo>
                  <a:pt x="2423" y="162"/>
                </a:lnTo>
                <a:lnTo>
                  <a:pt x="2421" y="160"/>
                </a:lnTo>
                <a:lnTo>
                  <a:pt x="2421" y="157"/>
                </a:lnTo>
                <a:lnTo>
                  <a:pt x="2421" y="152"/>
                </a:lnTo>
                <a:lnTo>
                  <a:pt x="2421" y="147"/>
                </a:lnTo>
                <a:lnTo>
                  <a:pt x="2425" y="146"/>
                </a:lnTo>
                <a:lnTo>
                  <a:pt x="2426" y="144"/>
                </a:lnTo>
                <a:lnTo>
                  <a:pt x="2431" y="143"/>
                </a:lnTo>
                <a:lnTo>
                  <a:pt x="2434" y="143"/>
                </a:lnTo>
                <a:lnTo>
                  <a:pt x="2435" y="141"/>
                </a:lnTo>
                <a:lnTo>
                  <a:pt x="2439" y="141"/>
                </a:lnTo>
                <a:lnTo>
                  <a:pt x="2445" y="143"/>
                </a:lnTo>
                <a:lnTo>
                  <a:pt x="2452" y="141"/>
                </a:lnTo>
                <a:lnTo>
                  <a:pt x="2455" y="140"/>
                </a:lnTo>
                <a:lnTo>
                  <a:pt x="2456" y="141"/>
                </a:lnTo>
                <a:lnTo>
                  <a:pt x="2457" y="139"/>
                </a:lnTo>
                <a:lnTo>
                  <a:pt x="2464" y="134"/>
                </a:lnTo>
                <a:lnTo>
                  <a:pt x="2464" y="133"/>
                </a:lnTo>
                <a:lnTo>
                  <a:pt x="2466" y="134"/>
                </a:lnTo>
                <a:lnTo>
                  <a:pt x="2468" y="128"/>
                </a:lnTo>
                <a:lnTo>
                  <a:pt x="2477" y="117"/>
                </a:lnTo>
                <a:lnTo>
                  <a:pt x="2495" y="120"/>
                </a:lnTo>
                <a:lnTo>
                  <a:pt x="2585" y="123"/>
                </a:lnTo>
                <a:lnTo>
                  <a:pt x="2595" y="123"/>
                </a:lnTo>
                <a:lnTo>
                  <a:pt x="2613" y="118"/>
                </a:lnTo>
                <a:lnTo>
                  <a:pt x="2614" y="117"/>
                </a:lnTo>
                <a:lnTo>
                  <a:pt x="2616" y="118"/>
                </a:lnTo>
                <a:lnTo>
                  <a:pt x="2628" y="115"/>
                </a:lnTo>
                <a:lnTo>
                  <a:pt x="2626" y="128"/>
                </a:lnTo>
                <a:lnTo>
                  <a:pt x="2624" y="139"/>
                </a:lnTo>
                <a:lnTo>
                  <a:pt x="2626" y="143"/>
                </a:lnTo>
                <a:lnTo>
                  <a:pt x="2630" y="150"/>
                </a:lnTo>
                <a:lnTo>
                  <a:pt x="2629" y="152"/>
                </a:lnTo>
                <a:lnTo>
                  <a:pt x="2630" y="165"/>
                </a:lnTo>
                <a:lnTo>
                  <a:pt x="2629" y="173"/>
                </a:lnTo>
                <a:lnTo>
                  <a:pt x="2626" y="189"/>
                </a:lnTo>
                <a:lnTo>
                  <a:pt x="2624" y="200"/>
                </a:lnTo>
                <a:lnTo>
                  <a:pt x="2624" y="205"/>
                </a:lnTo>
                <a:lnTo>
                  <a:pt x="2635" y="211"/>
                </a:lnTo>
                <a:lnTo>
                  <a:pt x="2639" y="215"/>
                </a:lnTo>
                <a:lnTo>
                  <a:pt x="2643" y="220"/>
                </a:lnTo>
                <a:lnTo>
                  <a:pt x="2639" y="225"/>
                </a:lnTo>
                <a:lnTo>
                  <a:pt x="2642" y="226"/>
                </a:lnTo>
                <a:lnTo>
                  <a:pt x="2642" y="227"/>
                </a:lnTo>
                <a:lnTo>
                  <a:pt x="2635" y="232"/>
                </a:lnTo>
                <a:lnTo>
                  <a:pt x="2633" y="240"/>
                </a:lnTo>
                <a:lnTo>
                  <a:pt x="2632" y="243"/>
                </a:lnTo>
                <a:lnTo>
                  <a:pt x="2630" y="250"/>
                </a:lnTo>
                <a:lnTo>
                  <a:pt x="2632" y="253"/>
                </a:lnTo>
                <a:lnTo>
                  <a:pt x="2633" y="259"/>
                </a:lnTo>
                <a:lnTo>
                  <a:pt x="2635" y="264"/>
                </a:lnTo>
                <a:lnTo>
                  <a:pt x="2640" y="267"/>
                </a:lnTo>
                <a:lnTo>
                  <a:pt x="2645" y="269"/>
                </a:lnTo>
                <a:lnTo>
                  <a:pt x="2646" y="271"/>
                </a:lnTo>
                <a:lnTo>
                  <a:pt x="2645" y="274"/>
                </a:lnTo>
                <a:lnTo>
                  <a:pt x="2642" y="279"/>
                </a:lnTo>
                <a:lnTo>
                  <a:pt x="2639" y="283"/>
                </a:lnTo>
                <a:lnTo>
                  <a:pt x="2637" y="288"/>
                </a:lnTo>
                <a:lnTo>
                  <a:pt x="2637" y="290"/>
                </a:lnTo>
                <a:lnTo>
                  <a:pt x="2642" y="294"/>
                </a:lnTo>
                <a:lnTo>
                  <a:pt x="2644" y="301"/>
                </a:lnTo>
                <a:lnTo>
                  <a:pt x="2644" y="304"/>
                </a:lnTo>
                <a:lnTo>
                  <a:pt x="2643" y="310"/>
                </a:lnTo>
                <a:lnTo>
                  <a:pt x="2643" y="312"/>
                </a:lnTo>
                <a:lnTo>
                  <a:pt x="2644" y="312"/>
                </a:lnTo>
                <a:lnTo>
                  <a:pt x="2648" y="311"/>
                </a:lnTo>
                <a:lnTo>
                  <a:pt x="2654" y="311"/>
                </a:lnTo>
                <a:lnTo>
                  <a:pt x="2655" y="310"/>
                </a:lnTo>
                <a:lnTo>
                  <a:pt x="2655" y="315"/>
                </a:lnTo>
                <a:lnTo>
                  <a:pt x="2660" y="320"/>
                </a:lnTo>
                <a:lnTo>
                  <a:pt x="2664" y="322"/>
                </a:lnTo>
                <a:lnTo>
                  <a:pt x="2662" y="327"/>
                </a:lnTo>
                <a:lnTo>
                  <a:pt x="2664" y="328"/>
                </a:lnTo>
                <a:lnTo>
                  <a:pt x="2665" y="331"/>
                </a:lnTo>
                <a:lnTo>
                  <a:pt x="2670" y="335"/>
                </a:lnTo>
                <a:lnTo>
                  <a:pt x="2671" y="337"/>
                </a:lnTo>
                <a:lnTo>
                  <a:pt x="2672" y="343"/>
                </a:lnTo>
                <a:lnTo>
                  <a:pt x="2671" y="354"/>
                </a:lnTo>
                <a:lnTo>
                  <a:pt x="2671" y="357"/>
                </a:lnTo>
                <a:lnTo>
                  <a:pt x="2675" y="367"/>
                </a:lnTo>
                <a:lnTo>
                  <a:pt x="2680" y="380"/>
                </a:lnTo>
                <a:lnTo>
                  <a:pt x="2681" y="381"/>
                </a:lnTo>
                <a:lnTo>
                  <a:pt x="2701" y="352"/>
                </a:lnTo>
                <a:lnTo>
                  <a:pt x="2702" y="353"/>
                </a:lnTo>
                <a:lnTo>
                  <a:pt x="2710" y="372"/>
                </a:lnTo>
                <a:lnTo>
                  <a:pt x="2719" y="383"/>
                </a:lnTo>
                <a:lnTo>
                  <a:pt x="2724" y="383"/>
                </a:lnTo>
                <a:lnTo>
                  <a:pt x="2726" y="383"/>
                </a:lnTo>
                <a:lnTo>
                  <a:pt x="2734" y="380"/>
                </a:lnTo>
                <a:lnTo>
                  <a:pt x="2742" y="379"/>
                </a:lnTo>
                <a:lnTo>
                  <a:pt x="2755" y="375"/>
                </a:lnTo>
                <a:lnTo>
                  <a:pt x="2757" y="373"/>
                </a:lnTo>
                <a:lnTo>
                  <a:pt x="2761" y="368"/>
                </a:lnTo>
                <a:lnTo>
                  <a:pt x="2763" y="364"/>
                </a:lnTo>
                <a:lnTo>
                  <a:pt x="2766" y="364"/>
                </a:lnTo>
                <a:lnTo>
                  <a:pt x="2768" y="364"/>
                </a:lnTo>
                <a:lnTo>
                  <a:pt x="2768" y="367"/>
                </a:lnTo>
                <a:lnTo>
                  <a:pt x="2773" y="370"/>
                </a:lnTo>
                <a:lnTo>
                  <a:pt x="2777" y="370"/>
                </a:lnTo>
                <a:lnTo>
                  <a:pt x="2781" y="369"/>
                </a:lnTo>
                <a:lnTo>
                  <a:pt x="2787" y="369"/>
                </a:lnTo>
                <a:lnTo>
                  <a:pt x="2789" y="372"/>
                </a:lnTo>
                <a:lnTo>
                  <a:pt x="2793" y="376"/>
                </a:lnTo>
                <a:lnTo>
                  <a:pt x="2797" y="381"/>
                </a:lnTo>
                <a:lnTo>
                  <a:pt x="2799" y="381"/>
                </a:lnTo>
                <a:lnTo>
                  <a:pt x="2804" y="381"/>
                </a:lnTo>
                <a:lnTo>
                  <a:pt x="2806" y="383"/>
                </a:lnTo>
                <a:lnTo>
                  <a:pt x="2808" y="385"/>
                </a:lnTo>
                <a:lnTo>
                  <a:pt x="2809" y="391"/>
                </a:lnTo>
                <a:lnTo>
                  <a:pt x="2810" y="392"/>
                </a:lnTo>
                <a:lnTo>
                  <a:pt x="2811" y="395"/>
                </a:lnTo>
                <a:lnTo>
                  <a:pt x="2819" y="400"/>
                </a:lnTo>
                <a:lnTo>
                  <a:pt x="2825" y="405"/>
                </a:lnTo>
                <a:lnTo>
                  <a:pt x="2829" y="408"/>
                </a:lnTo>
                <a:lnTo>
                  <a:pt x="2832" y="413"/>
                </a:lnTo>
                <a:lnTo>
                  <a:pt x="2831" y="415"/>
                </a:lnTo>
                <a:lnTo>
                  <a:pt x="2830" y="420"/>
                </a:lnTo>
                <a:lnTo>
                  <a:pt x="2827" y="423"/>
                </a:lnTo>
                <a:lnTo>
                  <a:pt x="2827" y="427"/>
                </a:lnTo>
                <a:lnTo>
                  <a:pt x="2827" y="428"/>
                </a:lnTo>
                <a:lnTo>
                  <a:pt x="2829" y="429"/>
                </a:lnTo>
                <a:lnTo>
                  <a:pt x="2831" y="434"/>
                </a:lnTo>
                <a:lnTo>
                  <a:pt x="2832" y="439"/>
                </a:lnTo>
                <a:lnTo>
                  <a:pt x="2829" y="440"/>
                </a:lnTo>
                <a:lnTo>
                  <a:pt x="2810" y="443"/>
                </a:lnTo>
                <a:lnTo>
                  <a:pt x="2792" y="449"/>
                </a:lnTo>
                <a:lnTo>
                  <a:pt x="2772" y="460"/>
                </a:lnTo>
                <a:lnTo>
                  <a:pt x="2755" y="474"/>
                </a:lnTo>
                <a:lnTo>
                  <a:pt x="2741" y="484"/>
                </a:lnTo>
                <a:lnTo>
                  <a:pt x="2720" y="498"/>
                </a:lnTo>
                <a:lnTo>
                  <a:pt x="2717" y="501"/>
                </a:lnTo>
                <a:lnTo>
                  <a:pt x="2715" y="506"/>
                </a:lnTo>
                <a:lnTo>
                  <a:pt x="2707" y="509"/>
                </a:lnTo>
                <a:lnTo>
                  <a:pt x="2685" y="522"/>
                </a:lnTo>
                <a:lnTo>
                  <a:pt x="2642" y="555"/>
                </a:lnTo>
                <a:lnTo>
                  <a:pt x="2627" y="564"/>
                </a:lnTo>
                <a:lnTo>
                  <a:pt x="2612" y="573"/>
                </a:lnTo>
                <a:lnTo>
                  <a:pt x="2608" y="577"/>
                </a:lnTo>
                <a:lnTo>
                  <a:pt x="2600" y="586"/>
                </a:lnTo>
                <a:lnTo>
                  <a:pt x="2585" y="594"/>
                </a:lnTo>
                <a:lnTo>
                  <a:pt x="2584" y="596"/>
                </a:lnTo>
                <a:lnTo>
                  <a:pt x="2578" y="603"/>
                </a:lnTo>
                <a:lnTo>
                  <a:pt x="2564" y="616"/>
                </a:lnTo>
                <a:lnTo>
                  <a:pt x="2551" y="631"/>
                </a:lnTo>
                <a:lnTo>
                  <a:pt x="2548" y="636"/>
                </a:lnTo>
                <a:lnTo>
                  <a:pt x="2544" y="646"/>
                </a:lnTo>
                <a:lnTo>
                  <a:pt x="2539" y="653"/>
                </a:lnTo>
                <a:lnTo>
                  <a:pt x="2536" y="665"/>
                </a:lnTo>
                <a:lnTo>
                  <a:pt x="2533" y="668"/>
                </a:lnTo>
                <a:lnTo>
                  <a:pt x="2523" y="679"/>
                </a:lnTo>
                <a:lnTo>
                  <a:pt x="2521" y="684"/>
                </a:lnTo>
                <a:lnTo>
                  <a:pt x="2514" y="690"/>
                </a:lnTo>
                <a:lnTo>
                  <a:pt x="2510" y="694"/>
                </a:lnTo>
                <a:lnTo>
                  <a:pt x="2503" y="700"/>
                </a:lnTo>
                <a:lnTo>
                  <a:pt x="2479" y="710"/>
                </a:lnTo>
                <a:lnTo>
                  <a:pt x="2464" y="717"/>
                </a:lnTo>
                <a:lnTo>
                  <a:pt x="2450" y="722"/>
                </a:lnTo>
                <a:lnTo>
                  <a:pt x="2436" y="731"/>
                </a:lnTo>
                <a:lnTo>
                  <a:pt x="2405" y="753"/>
                </a:lnTo>
                <a:lnTo>
                  <a:pt x="2388" y="773"/>
                </a:lnTo>
                <a:lnTo>
                  <a:pt x="2368" y="795"/>
                </a:lnTo>
                <a:lnTo>
                  <a:pt x="2360" y="801"/>
                </a:lnTo>
                <a:lnTo>
                  <a:pt x="2350" y="812"/>
                </a:lnTo>
                <a:lnTo>
                  <a:pt x="2340" y="821"/>
                </a:lnTo>
                <a:lnTo>
                  <a:pt x="2324" y="837"/>
                </a:lnTo>
                <a:lnTo>
                  <a:pt x="2317" y="842"/>
                </a:lnTo>
                <a:lnTo>
                  <a:pt x="2314" y="843"/>
                </a:lnTo>
                <a:lnTo>
                  <a:pt x="2297" y="855"/>
                </a:lnTo>
                <a:lnTo>
                  <a:pt x="2307" y="865"/>
                </a:lnTo>
                <a:lnTo>
                  <a:pt x="2315" y="875"/>
                </a:lnTo>
                <a:lnTo>
                  <a:pt x="2320" y="886"/>
                </a:lnTo>
                <a:lnTo>
                  <a:pt x="2323" y="885"/>
                </a:lnTo>
                <a:lnTo>
                  <a:pt x="2325" y="891"/>
                </a:lnTo>
                <a:lnTo>
                  <a:pt x="2327" y="890"/>
                </a:lnTo>
                <a:lnTo>
                  <a:pt x="2335" y="898"/>
                </a:lnTo>
                <a:lnTo>
                  <a:pt x="2335" y="900"/>
                </a:lnTo>
                <a:lnTo>
                  <a:pt x="2339" y="902"/>
                </a:lnTo>
                <a:lnTo>
                  <a:pt x="2344" y="912"/>
                </a:lnTo>
                <a:lnTo>
                  <a:pt x="2378" y="976"/>
                </a:lnTo>
                <a:lnTo>
                  <a:pt x="2381" y="983"/>
                </a:lnTo>
                <a:lnTo>
                  <a:pt x="2388" y="994"/>
                </a:lnTo>
                <a:lnTo>
                  <a:pt x="2387" y="997"/>
                </a:lnTo>
                <a:lnTo>
                  <a:pt x="2389" y="998"/>
                </a:lnTo>
                <a:lnTo>
                  <a:pt x="2389" y="1001"/>
                </a:lnTo>
                <a:lnTo>
                  <a:pt x="2389" y="1009"/>
                </a:lnTo>
                <a:lnTo>
                  <a:pt x="2392" y="1020"/>
                </a:lnTo>
                <a:lnTo>
                  <a:pt x="2391" y="1028"/>
                </a:lnTo>
                <a:lnTo>
                  <a:pt x="2387" y="1030"/>
                </a:lnTo>
                <a:lnTo>
                  <a:pt x="2386" y="1052"/>
                </a:lnTo>
                <a:lnTo>
                  <a:pt x="2377" y="1046"/>
                </a:lnTo>
                <a:lnTo>
                  <a:pt x="2375" y="1044"/>
                </a:lnTo>
                <a:lnTo>
                  <a:pt x="2372" y="1039"/>
                </a:lnTo>
                <a:lnTo>
                  <a:pt x="2370" y="1036"/>
                </a:lnTo>
                <a:lnTo>
                  <a:pt x="2366" y="1044"/>
                </a:lnTo>
                <a:lnTo>
                  <a:pt x="2362" y="1046"/>
                </a:lnTo>
                <a:lnTo>
                  <a:pt x="2360" y="1051"/>
                </a:lnTo>
                <a:lnTo>
                  <a:pt x="2360" y="1054"/>
                </a:lnTo>
                <a:lnTo>
                  <a:pt x="2357" y="1058"/>
                </a:lnTo>
                <a:lnTo>
                  <a:pt x="2362" y="1061"/>
                </a:lnTo>
                <a:lnTo>
                  <a:pt x="2362" y="1071"/>
                </a:lnTo>
                <a:lnTo>
                  <a:pt x="2361" y="1071"/>
                </a:lnTo>
                <a:lnTo>
                  <a:pt x="2356" y="1073"/>
                </a:lnTo>
                <a:lnTo>
                  <a:pt x="2350" y="1079"/>
                </a:lnTo>
                <a:lnTo>
                  <a:pt x="2344" y="1082"/>
                </a:lnTo>
                <a:lnTo>
                  <a:pt x="2341" y="1084"/>
                </a:lnTo>
                <a:lnTo>
                  <a:pt x="2341" y="1087"/>
                </a:lnTo>
                <a:lnTo>
                  <a:pt x="2339" y="1090"/>
                </a:lnTo>
                <a:lnTo>
                  <a:pt x="2340" y="1095"/>
                </a:lnTo>
                <a:lnTo>
                  <a:pt x="2346" y="1102"/>
                </a:lnTo>
                <a:lnTo>
                  <a:pt x="2345" y="1110"/>
                </a:lnTo>
                <a:lnTo>
                  <a:pt x="2345" y="1126"/>
                </a:lnTo>
                <a:lnTo>
                  <a:pt x="2345" y="1127"/>
                </a:lnTo>
                <a:lnTo>
                  <a:pt x="2345" y="1132"/>
                </a:lnTo>
                <a:lnTo>
                  <a:pt x="2344" y="1134"/>
                </a:lnTo>
                <a:lnTo>
                  <a:pt x="2344" y="1140"/>
                </a:lnTo>
                <a:lnTo>
                  <a:pt x="2344" y="1141"/>
                </a:lnTo>
                <a:lnTo>
                  <a:pt x="2344" y="1143"/>
                </a:lnTo>
                <a:lnTo>
                  <a:pt x="2345" y="1145"/>
                </a:lnTo>
                <a:lnTo>
                  <a:pt x="2346" y="1147"/>
                </a:lnTo>
                <a:lnTo>
                  <a:pt x="2345" y="1150"/>
                </a:lnTo>
                <a:lnTo>
                  <a:pt x="2345" y="1152"/>
                </a:lnTo>
                <a:lnTo>
                  <a:pt x="2347" y="1155"/>
                </a:lnTo>
                <a:lnTo>
                  <a:pt x="2345" y="1159"/>
                </a:lnTo>
                <a:lnTo>
                  <a:pt x="2346" y="1161"/>
                </a:lnTo>
                <a:lnTo>
                  <a:pt x="2347" y="1159"/>
                </a:lnTo>
                <a:lnTo>
                  <a:pt x="2349" y="1161"/>
                </a:lnTo>
                <a:lnTo>
                  <a:pt x="2346" y="1172"/>
                </a:lnTo>
                <a:lnTo>
                  <a:pt x="2347" y="1178"/>
                </a:lnTo>
                <a:lnTo>
                  <a:pt x="2347" y="1179"/>
                </a:lnTo>
                <a:lnTo>
                  <a:pt x="2349" y="1180"/>
                </a:lnTo>
                <a:lnTo>
                  <a:pt x="2350" y="1180"/>
                </a:lnTo>
                <a:lnTo>
                  <a:pt x="2350" y="1185"/>
                </a:lnTo>
                <a:lnTo>
                  <a:pt x="2351" y="1190"/>
                </a:lnTo>
                <a:lnTo>
                  <a:pt x="2349" y="1194"/>
                </a:lnTo>
                <a:lnTo>
                  <a:pt x="2349" y="1195"/>
                </a:lnTo>
                <a:lnTo>
                  <a:pt x="2345" y="1201"/>
                </a:lnTo>
                <a:lnTo>
                  <a:pt x="2344" y="1203"/>
                </a:lnTo>
                <a:lnTo>
                  <a:pt x="2344" y="1206"/>
                </a:lnTo>
                <a:lnTo>
                  <a:pt x="2345" y="1209"/>
                </a:lnTo>
                <a:lnTo>
                  <a:pt x="2346" y="1211"/>
                </a:lnTo>
                <a:lnTo>
                  <a:pt x="2349" y="1214"/>
                </a:lnTo>
                <a:lnTo>
                  <a:pt x="2354" y="1222"/>
                </a:lnTo>
                <a:lnTo>
                  <a:pt x="2354" y="1227"/>
                </a:lnTo>
                <a:lnTo>
                  <a:pt x="2352" y="1228"/>
                </a:lnTo>
                <a:lnTo>
                  <a:pt x="2352" y="1230"/>
                </a:lnTo>
                <a:lnTo>
                  <a:pt x="2352" y="1237"/>
                </a:lnTo>
                <a:lnTo>
                  <a:pt x="2354" y="1238"/>
                </a:lnTo>
                <a:lnTo>
                  <a:pt x="2350" y="1263"/>
                </a:lnTo>
                <a:lnTo>
                  <a:pt x="2347" y="1262"/>
                </a:lnTo>
                <a:lnTo>
                  <a:pt x="2347" y="1264"/>
                </a:lnTo>
                <a:lnTo>
                  <a:pt x="2351" y="1278"/>
                </a:lnTo>
                <a:lnTo>
                  <a:pt x="2370" y="1280"/>
                </a:lnTo>
                <a:lnTo>
                  <a:pt x="2386" y="1283"/>
                </a:lnTo>
                <a:lnTo>
                  <a:pt x="2399" y="1286"/>
                </a:lnTo>
                <a:lnTo>
                  <a:pt x="2421" y="1289"/>
                </a:lnTo>
                <a:lnTo>
                  <a:pt x="2446" y="1297"/>
                </a:lnTo>
                <a:lnTo>
                  <a:pt x="2494" y="1313"/>
                </a:lnTo>
                <a:lnTo>
                  <a:pt x="2504" y="1318"/>
                </a:lnTo>
                <a:lnTo>
                  <a:pt x="2509" y="1319"/>
                </a:lnTo>
                <a:lnTo>
                  <a:pt x="2509" y="1322"/>
                </a:lnTo>
                <a:lnTo>
                  <a:pt x="2507" y="1326"/>
                </a:lnTo>
                <a:lnTo>
                  <a:pt x="2511" y="1332"/>
                </a:lnTo>
                <a:lnTo>
                  <a:pt x="2516" y="1344"/>
                </a:lnTo>
                <a:lnTo>
                  <a:pt x="2511" y="1348"/>
                </a:lnTo>
                <a:lnTo>
                  <a:pt x="2510" y="1350"/>
                </a:lnTo>
                <a:lnTo>
                  <a:pt x="2506" y="1355"/>
                </a:lnTo>
                <a:lnTo>
                  <a:pt x="2505" y="1356"/>
                </a:lnTo>
                <a:lnTo>
                  <a:pt x="2506" y="1358"/>
                </a:lnTo>
                <a:lnTo>
                  <a:pt x="2506" y="1360"/>
                </a:lnTo>
                <a:lnTo>
                  <a:pt x="2500" y="1364"/>
                </a:lnTo>
                <a:lnTo>
                  <a:pt x="2499" y="1363"/>
                </a:lnTo>
                <a:lnTo>
                  <a:pt x="2494" y="1364"/>
                </a:lnTo>
                <a:lnTo>
                  <a:pt x="2493" y="1365"/>
                </a:lnTo>
                <a:lnTo>
                  <a:pt x="2491" y="1364"/>
                </a:lnTo>
                <a:lnTo>
                  <a:pt x="2487" y="1371"/>
                </a:lnTo>
                <a:lnTo>
                  <a:pt x="2485" y="1376"/>
                </a:lnTo>
                <a:lnTo>
                  <a:pt x="2483" y="1377"/>
                </a:lnTo>
                <a:lnTo>
                  <a:pt x="2479" y="1377"/>
                </a:lnTo>
                <a:lnTo>
                  <a:pt x="2478" y="1381"/>
                </a:lnTo>
                <a:lnTo>
                  <a:pt x="2477" y="1381"/>
                </a:lnTo>
                <a:lnTo>
                  <a:pt x="2475" y="1381"/>
                </a:lnTo>
                <a:lnTo>
                  <a:pt x="2473" y="1382"/>
                </a:lnTo>
                <a:lnTo>
                  <a:pt x="2467" y="1388"/>
                </a:lnTo>
                <a:lnTo>
                  <a:pt x="2462" y="1391"/>
                </a:lnTo>
                <a:lnTo>
                  <a:pt x="2456" y="1397"/>
                </a:lnTo>
                <a:lnTo>
                  <a:pt x="2455" y="1399"/>
                </a:lnTo>
                <a:lnTo>
                  <a:pt x="2450" y="1407"/>
                </a:lnTo>
                <a:lnTo>
                  <a:pt x="2446" y="1409"/>
                </a:lnTo>
                <a:lnTo>
                  <a:pt x="2443" y="1417"/>
                </a:lnTo>
                <a:lnTo>
                  <a:pt x="2440" y="1420"/>
                </a:lnTo>
                <a:lnTo>
                  <a:pt x="2437" y="1423"/>
                </a:lnTo>
                <a:lnTo>
                  <a:pt x="2435" y="1428"/>
                </a:lnTo>
                <a:lnTo>
                  <a:pt x="2432" y="1430"/>
                </a:lnTo>
                <a:lnTo>
                  <a:pt x="2430" y="1439"/>
                </a:lnTo>
                <a:lnTo>
                  <a:pt x="2429" y="1449"/>
                </a:lnTo>
                <a:lnTo>
                  <a:pt x="2426" y="1454"/>
                </a:lnTo>
                <a:lnTo>
                  <a:pt x="2426" y="1459"/>
                </a:lnTo>
                <a:lnTo>
                  <a:pt x="2423" y="1465"/>
                </a:lnTo>
                <a:lnTo>
                  <a:pt x="2423" y="1466"/>
                </a:lnTo>
                <a:lnTo>
                  <a:pt x="2424" y="1467"/>
                </a:lnTo>
                <a:lnTo>
                  <a:pt x="2423" y="1471"/>
                </a:lnTo>
                <a:lnTo>
                  <a:pt x="2423" y="1473"/>
                </a:lnTo>
                <a:lnTo>
                  <a:pt x="2421" y="1476"/>
                </a:lnTo>
                <a:lnTo>
                  <a:pt x="2420" y="1476"/>
                </a:lnTo>
                <a:lnTo>
                  <a:pt x="2416" y="1480"/>
                </a:lnTo>
                <a:lnTo>
                  <a:pt x="2416" y="1481"/>
                </a:lnTo>
                <a:lnTo>
                  <a:pt x="2415" y="1481"/>
                </a:lnTo>
                <a:lnTo>
                  <a:pt x="2413" y="1480"/>
                </a:lnTo>
                <a:lnTo>
                  <a:pt x="2410" y="1480"/>
                </a:lnTo>
                <a:lnTo>
                  <a:pt x="2408" y="1482"/>
                </a:lnTo>
                <a:lnTo>
                  <a:pt x="2407" y="1484"/>
                </a:lnTo>
                <a:lnTo>
                  <a:pt x="2404" y="1487"/>
                </a:lnTo>
                <a:lnTo>
                  <a:pt x="2403" y="1488"/>
                </a:lnTo>
                <a:lnTo>
                  <a:pt x="2398" y="1487"/>
                </a:lnTo>
                <a:lnTo>
                  <a:pt x="2397" y="1489"/>
                </a:lnTo>
                <a:lnTo>
                  <a:pt x="2397" y="1497"/>
                </a:lnTo>
                <a:lnTo>
                  <a:pt x="2395" y="1498"/>
                </a:lnTo>
                <a:lnTo>
                  <a:pt x="2394" y="1499"/>
                </a:lnTo>
                <a:lnTo>
                  <a:pt x="2394" y="1503"/>
                </a:lnTo>
                <a:lnTo>
                  <a:pt x="2392" y="1504"/>
                </a:lnTo>
                <a:lnTo>
                  <a:pt x="2391" y="1507"/>
                </a:lnTo>
                <a:lnTo>
                  <a:pt x="2388" y="1509"/>
                </a:lnTo>
                <a:lnTo>
                  <a:pt x="2387" y="1507"/>
                </a:lnTo>
                <a:lnTo>
                  <a:pt x="2386" y="1507"/>
                </a:lnTo>
                <a:lnTo>
                  <a:pt x="2382" y="1510"/>
                </a:lnTo>
                <a:lnTo>
                  <a:pt x="2381" y="1509"/>
                </a:lnTo>
                <a:lnTo>
                  <a:pt x="2377" y="1503"/>
                </a:lnTo>
                <a:lnTo>
                  <a:pt x="2375" y="1502"/>
                </a:lnTo>
                <a:lnTo>
                  <a:pt x="2368" y="1510"/>
                </a:lnTo>
                <a:lnTo>
                  <a:pt x="2356" y="1521"/>
                </a:lnTo>
                <a:lnTo>
                  <a:pt x="2354" y="1523"/>
                </a:lnTo>
                <a:lnTo>
                  <a:pt x="2351" y="1523"/>
                </a:lnTo>
                <a:lnTo>
                  <a:pt x="2341" y="1518"/>
                </a:lnTo>
                <a:lnTo>
                  <a:pt x="2340" y="1524"/>
                </a:lnTo>
                <a:lnTo>
                  <a:pt x="2339" y="1535"/>
                </a:lnTo>
                <a:lnTo>
                  <a:pt x="2336" y="1541"/>
                </a:lnTo>
                <a:lnTo>
                  <a:pt x="2333" y="1541"/>
                </a:lnTo>
                <a:lnTo>
                  <a:pt x="2324" y="1546"/>
                </a:lnTo>
                <a:lnTo>
                  <a:pt x="2323" y="1546"/>
                </a:lnTo>
                <a:lnTo>
                  <a:pt x="2322" y="1548"/>
                </a:lnTo>
                <a:lnTo>
                  <a:pt x="2323" y="1552"/>
                </a:lnTo>
                <a:lnTo>
                  <a:pt x="2325" y="1557"/>
                </a:lnTo>
                <a:lnTo>
                  <a:pt x="2329" y="1563"/>
                </a:lnTo>
                <a:lnTo>
                  <a:pt x="2336" y="1569"/>
                </a:lnTo>
                <a:lnTo>
                  <a:pt x="2339" y="1569"/>
                </a:lnTo>
                <a:lnTo>
                  <a:pt x="2346" y="1569"/>
                </a:lnTo>
                <a:lnTo>
                  <a:pt x="2347" y="1571"/>
                </a:lnTo>
                <a:lnTo>
                  <a:pt x="2347" y="1576"/>
                </a:lnTo>
                <a:lnTo>
                  <a:pt x="2347" y="1577"/>
                </a:lnTo>
                <a:lnTo>
                  <a:pt x="2349" y="1578"/>
                </a:lnTo>
                <a:lnTo>
                  <a:pt x="2355" y="1578"/>
                </a:lnTo>
                <a:lnTo>
                  <a:pt x="2360" y="1579"/>
                </a:lnTo>
                <a:lnTo>
                  <a:pt x="2362" y="1578"/>
                </a:lnTo>
                <a:lnTo>
                  <a:pt x="2365" y="1580"/>
                </a:lnTo>
                <a:lnTo>
                  <a:pt x="2363" y="1583"/>
                </a:lnTo>
                <a:lnTo>
                  <a:pt x="2363" y="1585"/>
                </a:lnTo>
                <a:lnTo>
                  <a:pt x="2362" y="1587"/>
                </a:lnTo>
                <a:lnTo>
                  <a:pt x="2361" y="1589"/>
                </a:lnTo>
                <a:lnTo>
                  <a:pt x="2360" y="1593"/>
                </a:lnTo>
                <a:lnTo>
                  <a:pt x="2359" y="1600"/>
                </a:lnTo>
                <a:lnTo>
                  <a:pt x="2359" y="1603"/>
                </a:lnTo>
                <a:lnTo>
                  <a:pt x="2360" y="1604"/>
                </a:lnTo>
                <a:lnTo>
                  <a:pt x="2360" y="1611"/>
                </a:lnTo>
                <a:lnTo>
                  <a:pt x="2360" y="1612"/>
                </a:lnTo>
                <a:lnTo>
                  <a:pt x="2359" y="1612"/>
                </a:lnTo>
                <a:lnTo>
                  <a:pt x="2361" y="1620"/>
                </a:lnTo>
                <a:lnTo>
                  <a:pt x="2360" y="1621"/>
                </a:lnTo>
                <a:lnTo>
                  <a:pt x="2362" y="1621"/>
                </a:lnTo>
                <a:lnTo>
                  <a:pt x="2362" y="1622"/>
                </a:lnTo>
                <a:lnTo>
                  <a:pt x="2361" y="1624"/>
                </a:lnTo>
                <a:lnTo>
                  <a:pt x="2359" y="1628"/>
                </a:lnTo>
                <a:lnTo>
                  <a:pt x="2355" y="1631"/>
                </a:lnTo>
                <a:lnTo>
                  <a:pt x="2350" y="1637"/>
                </a:lnTo>
                <a:lnTo>
                  <a:pt x="2343" y="1642"/>
                </a:lnTo>
                <a:lnTo>
                  <a:pt x="2343" y="1643"/>
                </a:lnTo>
                <a:lnTo>
                  <a:pt x="2336" y="1647"/>
                </a:lnTo>
                <a:lnTo>
                  <a:pt x="2331" y="1651"/>
                </a:lnTo>
                <a:lnTo>
                  <a:pt x="2327" y="1654"/>
                </a:lnTo>
                <a:lnTo>
                  <a:pt x="2325" y="1657"/>
                </a:lnTo>
                <a:lnTo>
                  <a:pt x="2323" y="1657"/>
                </a:lnTo>
                <a:lnTo>
                  <a:pt x="2320" y="1658"/>
                </a:lnTo>
                <a:lnTo>
                  <a:pt x="2318" y="1662"/>
                </a:lnTo>
                <a:lnTo>
                  <a:pt x="2317" y="1664"/>
                </a:lnTo>
                <a:lnTo>
                  <a:pt x="2319" y="1667"/>
                </a:lnTo>
                <a:lnTo>
                  <a:pt x="2315" y="1673"/>
                </a:lnTo>
                <a:lnTo>
                  <a:pt x="2315" y="1674"/>
                </a:lnTo>
                <a:lnTo>
                  <a:pt x="2292" y="1677"/>
                </a:lnTo>
                <a:lnTo>
                  <a:pt x="2297" y="1686"/>
                </a:lnTo>
                <a:lnTo>
                  <a:pt x="2302" y="1706"/>
                </a:lnTo>
                <a:lnTo>
                  <a:pt x="2296" y="1709"/>
                </a:lnTo>
                <a:lnTo>
                  <a:pt x="2292" y="1715"/>
                </a:lnTo>
                <a:lnTo>
                  <a:pt x="2290" y="1721"/>
                </a:lnTo>
                <a:lnTo>
                  <a:pt x="2287" y="1721"/>
                </a:lnTo>
                <a:lnTo>
                  <a:pt x="2286" y="1723"/>
                </a:lnTo>
                <a:lnTo>
                  <a:pt x="2285" y="1726"/>
                </a:lnTo>
                <a:lnTo>
                  <a:pt x="2286" y="1728"/>
                </a:lnTo>
                <a:lnTo>
                  <a:pt x="2285" y="1731"/>
                </a:lnTo>
                <a:lnTo>
                  <a:pt x="2275" y="1747"/>
                </a:lnTo>
                <a:lnTo>
                  <a:pt x="2270" y="1748"/>
                </a:lnTo>
                <a:lnTo>
                  <a:pt x="2269" y="1749"/>
                </a:lnTo>
                <a:lnTo>
                  <a:pt x="2263" y="1744"/>
                </a:lnTo>
                <a:lnTo>
                  <a:pt x="2260" y="1742"/>
                </a:lnTo>
                <a:lnTo>
                  <a:pt x="2258" y="1742"/>
                </a:lnTo>
                <a:lnTo>
                  <a:pt x="2255" y="1744"/>
                </a:lnTo>
                <a:lnTo>
                  <a:pt x="2248" y="1743"/>
                </a:lnTo>
                <a:lnTo>
                  <a:pt x="2244" y="1745"/>
                </a:lnTo>
                <a:lnTo>
                  <a:pt x="2242" y="1744"/>
                </a:lnTo>
                <a:lnTo>
                  <a:pt x="2240" y="1741"/>
                </a:lnTo>
                <a:lnTo>
                  <a:pt x="2237" y="1733"/>
                </a:lnTo>
                <a:lnTo>
                  <a:pt x="2233" y="1731"/>
                </a:lnTo>
                <a:lnTo>
                  <a:pt x="2233" y="1734"/>
                </a:lnTo>
                <a:lnTo>
                  <a:pt x="2229" y="1736"/>
                </a:lnTo>
                <a:lnTo>
                  <a:pt x="2228" y="1737"/>
                </a:lnTo>
                <a:lnTo>
                  <a:pt x="2227" y="1739"/>
                </a:lnTo>
                <a:lnTo>
                  <a:pt x="2224" y="1738"/>
                </a:lnTo>
                <a:lnTo>
                  <a:pt x="2223" y="1745"/>
                </a:lnTo>
                <a:lnTo>
                  <a:pt x="2224" y="1747"/>
                </a:lnTo>
                <a:lnTo>
                  <a:pt x="2222" y="1750"/>
                </a:lnTo>
                <a:lnTo>
                  <a:pt x="2210" y="1754"/>
                </a:lnTo>
                <a:lnTo>
                  <a:pt x="2211" y="1759"/>
                </a:lnTo>
                <a:lnTo>
                  <a:pt x="2204" y="1758"/>
                </a:lnTo>
                <a:lnTo>
                  <a:pt x="2204" y="1764"/>
                </a:lnTo>
                <a:lnTo>
                  <a:pt x="2194" y="1763"/>
                </a:lnTo>
                <a:lnTo>
                  <a:pt x="2195" y="1768"/>
                </a:lnTo>
                <a:lnTo>
                  <a:pt x="2181" y="1766"/>
                </a:lnTo>
                <a:lnTo>
                  <a:pt x="2180" y="1773"/>
                </a:lnTo>
                <a:lnTo>
                  <a:pt x="2170" y="1764"/>
                </a:lnTo>
                <a:lnTo>
                  <a:pt x="2168" y="1763"/>
                </a:lnTo>
                <a:lnTo>
                  <a:pt x="2167" y="1764"/>
                </a:lnTo>
                <a:lnTo>
                  <a:pt x="2164" y="1757"/>
                </a:lnTo>
                <a:lnTo>
                  <a:pt x="2160" y="1749"/>
                </a:lnTo>
                <a:lnTo>
                  <a:pt x="2158" y="1749"/>
                </a:lnTo>
                <a:lnTo>
                  <a:pt x="2154" y="1752"/>
                </a:lnTo>
                <a:lnTo>
                  <a:pt x="2151" y="1744"/>
                </a:lnTo>
                <a:lnTo>
                  <a:pt x="2147" y="1739"/>
                </a:lnTo>
                <a:lnTo>
                  <a:pt x="2147" y="1738"/>
                </a:lnTo>
                <a:lnTo>
                  <a:pt x="2148" y="1737"/>
                </a:lnTo>
                <a:lnTo>
                  <a:pt x="2154" y="1733"/>
                </a:lnTo>
                <a:lnTo>
                  <a:pt x="2154" y="1732"/>
                </a:lnTo>
                <a:lnTo>
                  <a:pt x="2151" y="1729"/>
                </a:lnTo>
                <a:lnTo>
                  <a:pt x="2148" y="1728"/>
                </a:lnTo>
                <a:lnTo>
                  <a:pt x="2143" y="1727"/>
                </a:lnTo>
                <a:lnTo>
                  <a:pt x="2141" y="1725"/>
                </a:lnTo>
                <a:lnTo>
                  <a:pt x="2138" y="1722"/>
                </a:lnTo>
                <a:lnTo>
                  <a:pt x="2138" y="1721"/>
                </a:lnTo>
                <a:lnTo>
                  <a:pt x="2136" y="1720"/>
                </a:lnTo>
                <a:lnTo>
                  <a:pt x="2131" y="1715"/>
                </a:lnTo>
                <a:lnTo>
                  <a:pt x="2130" y="1710"/>
                </a:lnTo>
                <a:lnTo>
                  <a:pt x="2128" y="1699"/>
                </a:lnTo>
                <a:lnTo>
                  <a:pt x="2128" y="1696"/>
                </a:lnTo>
                <a:lnTo>
                  <a:pt x="2125" y="1696"/>
                </a:lnTo>
                <a:lnTo>
                  <a:pt x="2116" y="1697"/>
                </a:lnTo>
                <a:lnTo>
                  <a:pt x="2111" y="1695"/>
                </a:lnTo>
                <a:lnTo>
                  <a:pt x="2110" y="1695"/>
                </a:lnTo>
                <a:lnTo>
                  <a:pt x="2103" y="1686"/>
                </a:lnTo>
                <a:lnTo>
                  <a:pt x="2100" y="1681"/>
                </a:lnTo>
                <a:lnTo>
                  <a:pt x="2100" y="1678"/>
                </a:lnTo>
                <a:lnTo>
                  <a:pt x="2096" y="1674"/>
                </a:lnTo>
                <a:lnTo>
                  <a:pt x="2093" y="1668"/>
                </a:lnTo>
                <a:lnTo>
                  <a:pt x="2089" y="1660"/>
                </a:lnTo>
                <a:lnTo>
                  <a:pt x="2088" y="1656"/>
                </a:lnTo>
                <a:lnTo>
                  <a:pt x="2085" y="1652"/>
                </a:lnTo>
                <a:lnTo>
                  <a:pt x="2080" y="1653"/>
                </a:lnTo>
                <a:lnTo>
                  <a:pt x="2076" y="1652"/>
                </a:lnTo>
                <a:lnTo>
                  <a:pt x="2074" y="1652"/>
                </a:lnTo>
                <a:lnTo>
                  <a:pt x="2073" y="1652"/>
                </a:lnTo>
                <a:lnTo>
                  <a:pt x="2073" y="1651"/>
                </a:lnTo>
                <a:lnTo>
                  <a:pt x="2069" y="1649"/>
                </a:lnTo>
                <a:lnTo>
                  <a:pt x="2067" y="1652"/>
                </a:lnTo>
                <a:lnTo>
                  <a:pt x="2066" y="1652"/>
                </a:lnTo>
                <a:lnTo>
                  <a:pt x="2062" y="1651"/>
                </a:lnTo>
                <a:lnTo>
                  <a:pt x="2058" y="1652"/>
                </a:lnTo>
                <a:lnTo>
                  <a:pt x="2045" y="1651"/>
                </a:lnTo>
                <a:lnTo>
                  <a:pt x="2042" y="1651"/>
                </a:lnTo>
                <a:lnTo>
                  <a:pt x="2042" y="1649"/>
                </a:lnTo>
                <a:lnTo>
                  <a:pt x="2041" y="1649"/>
                </a:lnTo>
                <a:lnTo>
                  <a:pt x="2032" y="1649"/>
                </a:lnTo>
                <a:lnTo>
                  <a:pt x="2026" y="1651"/>
                </a:lnTo>
                <a:lnTo>
                  <a:pt x="2025" y="1652"/>
                </a:lnTo>
                <a:lnTo>
                  <a:pt x="2020" y="1652"/>
                </a:lnTo>
                <a:lnTo>
                  <a:pt x="2015" y="1653"/>
                </a:lnTo>
                <a:lnTo>
                  <a:pt x="2013" y="1654"/>
                </a:lnTo>
                <a:lnTo>
                  <a:pt x="2009" y="1664"/>
                </a:lnTo>
                <a:lnTo>
                  <a:pt x="2009" y="1673"/>
                </a:lnTo>
                <a:lnTo>
                  <a:pt x="2009" y="1685"/>
                </a:lnTo>
                <a:lnTo>
                  <a:pt x="2008" y="1686"/>
                </a:lnTo>
                <a:lnTo>
                  <a:pt x="2005" y="1689"/>
                </a:lnTo>
                <a:lnTo>
                  <a:pt x="1999" y="1693"/>
                </a:lnTo>
                <a:lnTo>
                  <a:pt x="1992" y="1694"/>
                </a:lnTo>
                <a:lnTo>
                  <a:pt x="1989" y="1696"/>
                </a:lnTo>
                <a:lnTo>
                  <a:pt x="1988" y="1700"/>
                </a:lnTo>
                <a:lnTo>
                  <a:pt x="1982" y="1700"/>
                </a:lnTo>
                <a:lnTo>
                  <a:pt x="1978" y="1697"/>
                </a:lnTo>
                <a:lnTo>
                  <a:pt x="1970" y="1697"/>
                </a:lnTo>
                <a:lnTo>
                  <a:pt x="1962" y="1694"/>
                </a:lnTo>
                <a:lnTo>
                  <a:pt x="1960" y="1694"/>
                </a:lnTo>
                <a:lnTo>
                  <a:pt x="1955" y="1695"/>
                </a:lnTo>
                <a:lnTo>
                  <a:pt x="1953" y="1701"/>
                </a:lnTo>
                <a:lnTo>
                  <a:pt x="1953" y="1702"/>
                </a:lnTo>
                <a:lnTo>
                  <a:pt x="1951" y="1705"/>
                </a:lnTo>
                <a:lnTo>
                  <a:pt x="1945" y="1711"/>
                </a:lnTo>
                <a:lnTo>
                  <a:pt x="1944" y="1711"/>
                </a:lnTo>
                <a:lnTo>
                  <a:pt x="1943" y="1715"/>
                </a:lnTo>
                <a:lnTo>
                  <a:pt x="1944" y="1718"/>
                </a:lnTo>
                <a:lnTo>
                  <a:pt x="1941" y="1723"/>
                </a:lnTo>
                <a:lnTo>
                  <a:pt x="1940" y="1723"/>
                </a:lnTo>
                <a:lnTo>
                  <a:pt x="1937" y="1725"/>
                </a:lnTo>
                <a:lnTo>
                  <a:pt x="1935" y="1725"/>
                </a:lnTo>
                <a:lnTo>
                  <a:pt x="1934" y="1729"/>
                </a:lnTo>
                <a:lnTo>
                  <a:pt x="1934" y="1731"/>
                </a:lnTo>
                <a:lnTo>
                  <a:pt x="1932" y="1733"/>
                </a:lnTo>
                <a:lnTo>
                  <a:pt x="1929" y="1737"/>
                </a:lnTo>
                <a:lnTo>
                  <a:pt x="1925" y="1739"/>
                </a:lnTo>
                <a:lnTo>
                  <a:pt x="1922" y="1743"/>
                </a:lnTo>
                <a:lnTo>
                  <a:pt x="1916" y="1743"/>
                </a:lnTo>
                <a:lnTo>
                  <a:pt x="1911" y="1739"/>
                </a:lnTo>
                <a:lnTo>
                  <a:pt x="1906" y="1739"/>
                </a:lnTo>
                <a:lnTo>
                  <a:pt x="1907" y="1747"/>
                </a:lnTo>
                <a:lnTo>
                  <a:pt x="1906" y="1749"/>
                </a:lnTo>
                <a:lnTo>
                  <a:pt x="1905" y="1752"/>
                </a:lnTo>
                <a:lnTo>
                  <a:pt x="1902" y="1753"/>
                </a:lnTo>
                <a:lnTo>
                  <a:pt x="1903" y="1749"/>
                </a:lnTo>
                <a:lnTo>
                  <a:pt x="1902" y="1744"/>
                </a:lnTo>
                <a:lnTo>
                  <a:pt x="1900" y="1741"/>
                </a:lnTo>
                <a:lnTo>
                  <a:pt x="1898" y="1738"/>
                </a:lnTo>
                <a:lnTo>
                  <a:pt x="1896" y="1731"/>
                </a:lnTo>
                <a:lnTo>
                  <a:pt x="1889" y="1720"/>
                </a:lnTo>
                <a:lnTo>
                  <a:pt x="1887" y="1718"/>
                </a:lnTo>
                <a:lnTo>
                  <a:pt x="1885" y="1713"/>
                </a:lnTo>
                <a:lnTo>
                  <a:pt x="1876" y="1709"/>
                </a:lnTo>
                <a:lnTo>
                  <a:pt x="1868" y="1700"/>
                </a:lnTo>
                <a:lnTo>
                  <a:pt x="1863" y="1696"/>
                </a:lnTo>
                <a:lnTo>
                  <a:pt x="1860" y="1696"/>
                </a:lnTo>
                <a:lnTo>
                  <a:pt x="1857" y="1695"/>
                </a:lnTo>
                <a:lnTo>
                  <a:pt x="1854" y="1693"/>
                </a:lnTo>
                <a:lnTo>
                  <a:pt x="1848" y="1691"/>
                </a:lnTo>
                <a:lnTo>
                  <a:pt x="1843" y="1691"/>
                </a:lnTo>
                <a:lnTo>
                  <a:pt x="1843" y="1690"/>
                </a:lnTo>
                <a:lnTo>
                  <a:pt x="1844" y="1689"/>
                </a:lnTo>
                <a:lnTo>
                  <a:pt x="1845" y="1689"/>
                </a:lnTo>
                <a:lnTo>
                  <a:pt x="1848" y="1679"/>
                </a:lnTo>
                <a:lnTo>
                  <a:pt x="1849" y="1677"/>
                </a:lnTo>
                <a:lnTo>
                  <a:pt x="1850" y="1673"/>
                </a:lnTo>
                <a:lnTo>
                  <a:pt x="1853" y="1670"/>
                </a:lnTo>
                <a:lnTo>
                  <a:pt x="1852" y="1667"/>
                </a:lnTo>
                <a:lnTo>
                  <a:pt x="1855" y="1647"/>
                </a:lnTo>
                <a:lnTo>
                  <a:pt x="1857" y="1637"/>
                </a:lnTo>
                <a:lnTo>
                  <a:pt x="1858" y="1632"/>
                </a:lnTo>
                <a:lnTo>
                  <a:pt x="1860" y="1627"/>
                </a:lnTo>
                <a:lnTo>
                  <a:pt x="1854" y="1622"/>
                </a:lnTo>
                <a:lnTo>
                  <a:pt x="1845" y="1614"/>
                </a:lnTo>
                <a:lnTo>
                  <a:pt x="1843" y="1605"/>
                </a:lnTo>
                <a:lnTo>
                  <a:pt x="1841" y="1594"/>
                </a:lnTo>
                <a:lnTo>
                  <a:pt x="1832" y="1578"/>
                </a:lnTo>
                <a:lnTo>
                  <a:pt x="1825" y="1567"/>
                </a:lnTo>
                <a:lnTo>
                  <a:pt x="1821" y="1568"/>
                </a:lnTo>
                <a:lnTo>
                  <a:pt x="1816" y="1556"/>
                </a:lnTo>
                <a:lnTo>
                  <a:pt x="1810" y="1545"/>
                </a:lnTo>
                <a:lnTo>
                  <a:pt x="1806" y="1542"/>
                </a:lnTo>
                <a:lnTo>
                  <a:pt x="1807" y="1539"/>
                </a:lnTo>
                <a:lnTo>
                  <a:pt x="1810" y="1539"/>
                </a:lnTo>
                <a:lnTo>
                  <a:pt x="1810" y="1537"/>
                </a:lnTo>
                <a:lnTo>
                  <a:pt x="1811" y="1537"/>
                </a:lnTo>
                <a:lnTo>
                  <a:pt x="1811" y="1536"/>
                </a:lnTo>
                <a:lnTo>
                  <a:pt x="1812" y="1534"/>
                </a:lnTo>
                <a:lnTo>
                  <a:pt x="1813" y="1525"/>
                </a:lnTo>
                <a:lnTo>
                  <a:pt x="1822" y="1518"/>
                </a:lnTo>
                <a:lnTo>
                  <a:pt x="1822" y="1515"/>
                </a:lnTo>
                <a:lnTo>
                  <a:pt x="1820" y="1508"/>
                </a:lnTo>
                <a:lnTo>
                  <a:pt x="1816" y="1500"/>
                </a:lnTo>
                <a:lnTo>
                  <a:pt x="1807" y="1502"/>
                </a:lnTo>
                <a:lnTo>
                  <a:pt x="1801" y="1481"/>
                </a:lnTo>
                <a:lnTo>
                  <a:pt x="1799" y="1478"/>
                </a:lnTo>
                <a:lnTo>
                  <a:pt x="1794" y="1475"/>
                </a:lnTo>
                <a:lnTo>
                  <a:pt x="1780" y="1466"/>
                </a:lnTo>
                <a:lnTo>
                  <a:pt x="1773" y="1462"/>
                </a:lnTo>
                <a:lnTo>
                  <a:pt x="1769" y="1472"/>
                </a:lnTo>
                <a:lnTo>
                  <a:pt x="1764" y="1467"/>
                </a:lnTo>
                <a:lnTo>
                  <a:pt x="1753" y="1475"/>
                </a:lnTo>
                <a:lnTo>
                  <a:pt x="1743" y="1482"/>
                </a:lnTo>
                <a:lnTo>
                  <a:pt x="1741" y="1481"/>
                </a:lnTo>
                <a:lnTo>
                  <a:pt x="1730" y="1482"/>
                </a:lnTo>
                <a:lnTo>
                  <a:pt x="1717" y="1484"/>
                </a:lnTo>
                <a:lnTo>
                  <a:pt x="1714" y="1486"/>
                </a:lnTo>
                <a:lnTo>
                  <a:pt x="1700" y="1491"/>
                </a:lnTo>
                <a:lnTo>
                  <a:pt x="1694" y="1492"/>
                </a:lnTo>
                <a:lnTo>
                  <a:pt x="1679" y="1486"/>
                </a:lnTo>
                <a:lnTo>
                  <a:pt x="1678" y="1491"/>
                </a:lnTo>
                <a:lnTo>
                  <a:pt x="1674" y="1496"/>
                </a:lnTo>
                <a:lnTo>
                  <a:pt x="1676" y="1500"/>
                </a:lnTo>
                <a:lnTo>
                  <a:pt x="1677" y="1500"/>
                </a:lnTo>
                <a:lnTo>
                  <a:pt x="1677" y="1503"/>
                </a:lnTo>
                <a:lnTo>
                  <a:pt x="1677" y="1507"/>
                </a:lnTo>
                <a:lnTo>
                  <a:pt x="1676" y="1508"/>
                </a:lnTo>
                <a:lnTo>
                  <a:pt x="1677" y="1512"/>
                </a:lnTo>
                <a:lnTo>
                  <a:pt x="1674" y="1514"/>
                </a:lnTo>
                <a:lnTo>
                  <a:pt x="1676" y="1525"/>
                </a:lnTo>
                <a:lnTo>
                  <a:pt x="1674" y="1528"/>
                </a:lnTo>
                <a:lnTo>
                  <a:pt x="1669" y="1530"/>
                </a:lnTo>
                <a:lnTo>
                  <a:pt x="1658" y="1523"/>
                </a:lnTo>
                <a:lnTo>
                  <a:pt x="1657" y="1520"/>
                </a:lnTo>
                <a:lnTo>
                  <a:pt x="1655" y="1515"/>
                </a:lnTo>
                <a:lnTo>
                  <a:pt x="1654" y="1514"/>
                </a:lnTo>
                <a:lnTo>
                  <a:pt x="1647" y="1510"/>
                </a:lnTo>
                <a:lnTo>
                  <a:pt x="1646" y="1509"/>
                </a:lnTo>
                <a:lnTo>
                  <a:pt x="1647" y="1504"/>
                </a:lnTo>
                <a:lnTo>
                  <a:pt x="1644" y="1503"/>
                </a:lnTo>
                <a:lnTo>
                  <a:pt x="1635" y="1500"/>
                </a:lnTo>
                <a:lnTo>
                  <a:pt x="1617" y="1507"/>
                </a:lnTo>
                <a:lnTo>
                  <a:pt x="1619" y="1516"/>
                </a:lnTo>
                <a:lnTo>
                  <a:pt x="1622" y="1534"/>
                </a:lnTo>
                <a:lnTo>
                  <a:pt x="1622" y="1536"/>
                </a:lnTo>
                <a:lnTo>
                  <a:pt x="1617" y="1537"/>
                </a:lnTo>
                <a:lnTo>
                  <a:pt x="1602" y="1539"/>
                </a:lnTo>
                <a:lnTo>
                  <a:pt x="1601" y="1544"/>
                </a:lnTo>
                <a:lnTo>
                  <a:pt x="1596" y="1571"/>
                </a:lnTo>
                <a:lnTo>
                  <a:pt x="1597" y="1574"/>
                </a:lnTo>
                <a:lnTo>
                  <a:pt x="1597" y="1578"/>
                </a:lnTo>
                <a:lnTo>
                  <a:pt x="1596" y="1580"/>
                </a:lnTo>
                <a:lnTo>
                  <a:pt x="1591" y="1584"/>
                </a:lnTo>
                <a:lnTo>
                  <a:pt x="1582" y="1593"/>
                </a:lnTo>
                <a:lnTo>
                  <a:pt x="1572" y="1601"/>
                </a:lnTo>
                <a:lnTo>
                  <a:pt x="1556" y="1616"/>
                </a:lnTo>
                <a:lnTo>
                  <a:pt x="1559" y="1617"/>
                </a:lnTo>
                <a:lnTo>
                  <a:pt x="1556" y="1621"/>
                </a:lnTo>
                <a:lnTo>
                  <a:pt x="1553" y="1624"/>
                </a:lnTo>
                <a:lnTo>
                  <a:pt x="1551" y="1637"/>
                </a:lnTo>
                <a:lnTo>
                  <a:pt x="1549" y="1638"/>
                </a:lnTo>
                <a:lnTo>
                  <a:pt x="1543" y="1641"/>
                </a:lnTo>
                <a:lnTo>
                  <a:pt x="1543" y="1646"/>
                </a:lnTo>
                <a:lnTo>
                  <a:pt x="1542" y="1649"/>
                </a:lnTo>
                <a:lnTo>
                  <a:pt x="1529" y="1665"/>
                </a:lnTo>
                <a:lnTo>
                  <a:pt x="1529" y="1668"/>
                </a:lnTo>
                <a:lnTo>
                  <a:pt x="1533" y="1674"/>
                </a:lnTo>
                <a:lnTo>
                  <a:pt x="1534" y="1675"/>
                </a:lnTo>
                <a:lnTo>
                  <a:pt x="1523" y="1673"/>
                </a:lnTo>
                <a:lnTo>
                  <a:pt x="1513" y="1672"/>
                </a:lnTo>
                <a:lnTo>
                  <a:pt x="1513" y="1681"/>
                </a:lnTo>
                <a:lnTo>
                  <a:pt x="1516" y="1688"/>
                </a:lnTo>
                <a:lnTo>
                  <a:pt x="1516" y="1690"/>
                </a:lnTo>
                <a:lnTo>
                  <a:pt x="1506" y="1694"/>
                </a:lnTo>
                <a:lnTo>
                  <a:pt x="1505" y="1696"/>
                </a:lnTo>
                <a:lnTo>
                  <a:pt x="1500" y="1705"/>
                </a:lnTo>
                <a:lnTo>
                  <a:pt x="1501" y="1713"/>
                </a:lnTo>
                <a:lnTo>
                  <a:pt x="1502" y="1715"/>
                </a:lnTo>
                <a:lnTo>
                  <a:pt x="1502" y="1722"/>
                </a:lnTo>
                <a:lnTo>
                  <a:pt x="1505" y="1733"/>
                </a:lnTo>
                <a:lnTo>
                  <a:pt x="1503" y="1733"/>
                </a:lnTo>
                <a:lnTo>
                  <a:pt x="1503" y="1734"/>
                </a:lnTo>
                <a:lnTo>
                  <a:pt x="1498" y="1739"/>
                </a:lnTo>
                <a:lnTo>
                  <a:pt x="1497" y="1742"/>
                </a:lnTo>
                <a:lnTo>
                  <a:pt x="1486" y="1739"/>
                </a:lnTo>
                <a:lnTo>
                  <a:pt x="1481" y="1739"/>
                </a:lnTo>
                <a:lnTo>
                  <a:pt x="1475" y="1739"/>
                </a:lnTo>
                <a:lnTo>
                  <a:pt x="1458" y="1744"/>
                </a:lnTo>
                <a:lnTo>
                  <a:pt x="1455" y="1745"/>
                </a:lnTo>
                <a:lnTo>
                  <a:pt x="1454" y="1748"/>
                </a:lnTo>
                <a:lnTo>
                  <a:pt x="1449" y="1753"/>
                </a:lnTo>
                <a:lnTo>
                  <a:pt x="1442" y="1760"/>
                </a:lnTo>
                <a:lnTo>
                  <a:pt x="1432" y="1768"/>
                </a:lnTo>
                <a:lnTo>
                  <a:pt x="1430" y="1769"/>
                </a:lnTo>
                <a:lnTo>
                  <a:pt x="1423" y="1774"/>
                </a:lnTo>
                <a:lnTo>
                  <a:pt x="1418" y="1780"/>
                </a:lnTo>
                <a:lnTo>
                  <a:pt x="1407" y="1787"/>
                </a:lnTo>
                <a:lnTo>
                  <a:pt x="1385" y="1800"/>
                </a:lnTo>
                <a:lnTo>
                  <a:pt x="1380" y="1805"/>
                </a:lnTo>
                <a:lnTo>
                  <a:pt x="1370" y="1813"/>
                </a:lnTo>
                <a:lnTo>
                  <a:pt x="1357" y="1822"/>
                </a:lnTo>
                <a:lnTo>
                  <a:pt x="1326" y="1832"/>
                </a:lnTo>
                <a:lnTo>
                  <a:pt x="1299" y="1803"/>
                </a:lnTo>
                <a:lnTo>
                  <a:pt x="1298" y="1801"/>
                </a:lnTo>
                <a:lnTo>
                  <a:pt x="1323" y="1774"/>
                </a:lnTo>
                <a:lnTo>
                  <a:pt x="1353" y="1742"/>
                </a:lnTo>
                <a:lnTo>
                  <a:pt x="1363" y="1731"/>
                </a:lnTo>
                <a:lnTo>
                  <a:pt x="1368" y="1728"/>
                </a:lnTo>
                <a:lnTo>
                  <a:pt x="1370" y="1725"/>
                </a:lnTo>
                <a:lnTo>
                  <a:pt x="1377" y="1718"/>
                </a:lnTo>
                <a:lnTo>
                  <a:pt x="1383" y="1707"/>
                </a:lnTo>
                <a:lnTo>
                  <a:pt x="1388" y="1706"/>
                </a:lnTo>
                <a:lnTo>
                  <a:pt x="1393" y="1702"/>
                </a:lnTo>
                <a:lnTo>
                  <a:pt x="1388" y="1697"/>
                </a:lnTo>
                <a:lnTo>
                  <a:pt x="1386" y="1695"/>
                </a:lnTo>
                <a:lnTo>
                  <a:pt x="1385" y="1691"/>
                </a:lnTo>
                <a:lnTo>
                  <a:pt x="1384" y="1690"/>
                </a:lnTo>
                <a:lnTo>
                  <a:pt x="1380" y="1690"/>
                </a:lnTo>
                <a:lnTo>
                  <a:pt x="1378" y="1693"/>
                </a:lnTo>
                <a:lnTo>
                  <a:pt x="1373" y="1697"/>
                </a:lnTo>
                <a:lnTo>
                  <a:pt x="1369" y="1702"/>
                </a:lnTo>
                <a:lnTo>
                  <a:pt x="1364" y="1707"/>
                </a:lnTo>
                <a:lnTo>
                  <a:pt x="1364" y="1709"/>
                </a:lnTo>
                <a:lnTo>
                  <a:pt x="1364" y="1710"/>
                </a:lnTo>
                <a:lnTo>
                  <a:pt x="1362" y="1711"/>
                </a:lnTo>
                <a:lnTo>
                  <a:pt x="1340" y="1710"/>
                </a:lnTo>
                <a:lnTo>
                  <a:pt x="1332" y="1711"/>
                </a:lnTo>
                <a:lnTo>
                  <a:pt x="1331" y="1710"/>
                </a:lnTo>
                <a:lnTo>
                  <a:pt x="1323" y="1712"/>
                </a:lnTo>
                <a:lnTo>
                  <a:pt x="1320" y="1712"/>
                </a:lnTo>
                <a:lnTo>
                  <a:pt x="1320" y="1709"/>
                </a:lnTo>
                <a:lnTo>
                  <a:pt x="1316" y="1697"/>
                </a:lnTo>
                <a:lnTo>
                  <a:pt x="1308" y="1699"/>
                </a:lnTo>
                <a:lnTo>
                  <a:pt x="1304" y="1697"/>
                </a:lnTo>
                <a:lnTo>
                  <a:pt x="1304" y="1694"/>
                </a:lnTo>
                <a:lnTo>
                  <a:pt x="1302" y="1690"/>
                </a:lnTo>
                <a:lnTo>
                  <a:pt x="1300" y="1688"/>
                </a:lnTo>
                <a:lnTo>
                  <a:pt x="1297" y="1685"/>
                </a:lnTo>
                <a:lnTo>
                  <a:pt x="1282" y="1686"/>
                </a:lnTo>
                <a:lnTo>
                  <a:pt x="1278" y="1690"/>
                </a:lnTo>
                <a:lnTo>
                  <a:pt x="1277" y="1693"/>
                </a:lnTo>
                <a:lnTo>
                  <a:pt x="1273" y="1694"/>
                </a:lnTo>
                <a:lnTo>
                  <a:pt x="1272" y="1694"/>
                </a:lnTo>
                <a:lnTo>
                  <a:pt x="1268" y="1696"/>
                </a:lnTo>
                <a:lnTo>
                  <a:pt x="1267" y="1697"/>
                </a:lnTo>
                <a:lnTo>
                  <a:pt x="1266" y="1699"/>
                </a:lnTo>
                <a:lnTo>
                  <a:pt x="1266" y="1697"/>
                </a:lnTo>
                <a:lnTo>
                  <a:pt x="1266" y="1696"/>
                </a:lnTo>
                <a:lnTo>
                  <a:pt x="1262" y="1695"/>
                </a:lnTo>
                <a:lnTo>
                  <a:pt x="1260" y="1693"/>
                </a:lnTo>
                <a:lnTo>
                  <a:pt x="1259" y="1691"/>
                </a:lnTo>
                <a:lnTo>
                  <a:pt x="1254" y="1691"/>
                </a:lnTo>
                <a:lnTo>
                  <a:pt x="1252" y="1691"/>
                </a:lnTo>
                <a:lnTo>
                  <a:pt x="1245" y="1691"/>
                </a:lnTo>
                <a:lnTo>
                  <a:pt x="1243" y="1690"/>
                </a:lnTo>
                <a:lnTo>
                  <a:pt x="1244" y="1688"/>
                </a:lnTo>
                <a:lnTo>
                  <a:pt x="1246" y="1684"/>
                </a:lnTo>
                <a:lnTo>
                  <a:pt x="1249" y="1679"/>
                </a:lnTo>
                <a:lnTo>
                  <a:pt x="1250" y="1673"/>
                </a:lnTo>
                <a:lnTo>
                  <a:pt x="1249" y="1672"/>
                </a:lnTo>
                <a:lnTo>
                  <a:pt x="1246" y="1673"/>
                </a:lnTo>
                <a:lnTo>
                  <a:pt x="1244" y="1669"/>
                </a:lnTo>
                <a:lnTo>
                  <a:pt x="1244" y="1667"/>
                </a:lnTo>
                <a:lnTo>
                  <a:pt x="1246" y="1664"/>
                </a:lnTo>
                <a:lnTo>
                  <a:pt x="1245" y="1662"/>
                </a:lnTo>
                <a:lnTo>
                  <a:pt x="1241" y="1657"/>
                </a:lnTo>
                <a:lnTo>
                  <a:pt x="1239" y="1656"/>
                </a:lnTo>
                <a:lnTo>
                  <a:pt x="1233" y="1669"/>
                </a:lnTo>
                <a:lnTo>
                  <a:pt x="1230" y="1673"/>
                </a:lnTo>
                <a:lnTo>
                  <a:pt x="1228" y="1673"/>
                </a:lnTo>
                <a:lnTo>
                  <a:pt x="1224" y="1672"/>
                </a:lnTo>
                <a:lnTo>
                  <a:pt x="1222" y="1669"/>
                </a:lnTo>
                <a:lnTo>
                  <a:pt x="1206" y="1669"/>
                </a:lnTo>
                <a:lnTo>
                  <a:pt x="1204" y="1668"/>
                </a:lnTo>
                <a:lnTo>
                  <a:pt x="1202" y="1665"/>
                </a:lnTo>
                <a:lnTo>
                  <a:pt x="1203" y="1662"/>
                </a:lnTo>
                <a:lnTo>
                  <a:pt x="1202" y="1659"/>
                </a:lnTo>
                <a:lnTo>
                  <a:pt x="1204" y="1657"/>
                </a:lnTo>
                <a:lnTo>
                  <a:pt x="1202" y="1653"/>
                </a:lnTo>
                <a:lnTo>
                  <a:pt x="1202" y="1651"/>
                </a:lnTo>
                <a:lnTo>
                  <a:pt x="1196" y="1644"/>
                </a:lnTo>
                <a:lnTo>
                  <a:pt x="1192" y="1646"/>
                </a:lnTo>
                <a:lnTo>
                  <a:pt x="1190" y="1641"/>
                </a:lnTo>
                <a:lnTo>
                  <a:pt x="1195" y="1640"/>
                </a:lnTo>
                <a:lnTo>
                  <a:pt x="1196" y="1638"/>
                </a:lnTo>
                <a:lnTo>
                  <a:pt x="1197" y="1630"/>
                </a:lnTo>
                <a:lnTo>
                  <a:pt x="1196" y="1627"/>
                </a:lnTo>
                <a:lnTo>
                  <a:pt x="1196" y="1621"/>
                </a:lnTo>
                <a:lnTo>
                  <a:pt x="1190" y="1612"/>
                </a:lnTo>
                <a:lnTo>
                  <a:pt x="1188" y="1609"/>
                </a:lnTo>
                <a:lnTo>
                  <a:pt x="1183" y="1605"/>
                </a:lnTo>
                <a:lnTo>
                  <a:pt x="1182" y="1605"/>
                </a:lnTo>
                <a:lnTo>
                  <a:pt x="1182" y="1601"/>
                </a:lnTo>
                <a:lnTo>
                  <a:pt x="1181" y="1595"/>
                </a:lnTo>
                <a:lnTo>
                  <a:pt x="1182" y="1588"/>
                </a:lnTo>
                <a:lnTo>
                  <a:pt x="1181" y="1584"/>
                </a:lnTo>
                <a:lnTo>
                  <a:pt x="1177" y="1584"/>
                </a:lnTo>
                <a:lnTo>
                  <a:pt x="1172" y="1588"/>
                </a:lnTo>
                <a:lnTo>
                  <a:pt x="1171" y="1589"/>
                </a:lnTo>
                <a:lnTo>
                  <a:pt x="1167" y="1592"/>
                </a:lnTo>
                <a:lnTo>
                  <a:pt x="1164" y="1594"/>
                </a:lnTo>
                <a:lnTo>
                  <a:pt x="1155" y="1596"/>
                </a:lnTo>
                <a:lnTo>
                  <a:pt x="1148" y="1596"/>
                </a:lnTo>
                <a:lnTo>
                  <a:pt x="1145" y="1595"/>
                </a:lnTo>
                <a:lnTo>
                  <a:pt x="1143" y="1594"/>
                </a:lnTo>
                <a:lnTo>
                  <a:pt x="1132" y="1583"/>
                </a:lnTo>
                <a:lnTo>
                  <a:pt x="1126" y="1578"/>
                </a:lnTo>
                <a:lnTo>
                  <a:pt x="1123" y="1577"/>
                </a:lnTo>
                <a:lnTo>
                  <a:pt x="1121" y="1577"/>
                </a:lnTo>
                <a:lnTo>
                  <a:pt x="1115" y="1578"/>
                </a:lnTo>
                <a:lnTo>
                  <a:pt x="1097" y="1585"/>
                </a:lnTo>
                <a:lnTo>
                  <a:pt x="1095" y="1594"/>
                </a:lnTo>
                <a:lnTo>
                  <a:pt x="1092" y="1595"/>
                </a:lnTo>
                <a:lnTo>
                  <a:pt x="1090" y="1594"/>
                </a:lnTo>
                <a:lnTo>
                  <a:pt x="1086" y="1595"/>
                </a:lnTo>
                <a:lnTo>
                  <a:pt x="1081" y="1593"/>
                </a:lnTo>
                <a:lnTo>
                  <a:pt x="1078" y="1594"/>
                </a:lnTo>
                <a:lnTo>
                  <a:pt x="1074" y="1594"/>
                </a:lnTo>
                <a:lnTo>
                  <a:pt x="1068" y="1594"/>
                </a:lnTo>
                <a:lnTo>
                  <a:pt x="1059" y="1593"/>
                </a:lnTo>
                <a:lnTo>
                  <a:pt x="1058" y="1592"/>
                </a:lnTo>
                <a:lnTo>
                  <a:pt x="1056" y="1592"/>
                </a:lnTo>
                <a:lnTo>
                  <a:pt x="1041" y="1587"/>
                </a:lnTo>
                <a:lnTo>
                  <a:pt x="1033" y="158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63EB598D-50C2-6904-8665-F01F7EB0FC4A}"/>
              </a:ext>
            </a:extLst>
          </p:cNvPr>
          <p:cNvSpPr>
            <a:spLocks/>
          </p:cNvSpPr>
          <p:nvPr/>
        </p:nvSpPr>
        <p:spPr bwMode="auto">
          <a:xfrm>
            <a:off x="4429125" y="1978174"/>
            <a:ext cx="4495800" cy="2908300"/>
          </a:xfrm>
          <a:custGeom>
            <a:avLst/>
            <a:gdLst>
              <a:gd name="T0" fmla="*/ 868 w 2832"/>
              <a:gd name="T1" fmla="*/ 1578 h 1832"/>
              <a:gd name="T2" fmla="*/ 964 w 2832"/>
              <a:gd name="T3" fmla="*/ 1449 h 1832"/>
              <a:gd name="T4" fmla="*/ 840 w 2832"/>
              <a:gd name="T5" fmla="*/ 1390 h 1832"/>
              <a:gd name="T6" fmla="*/ 699 w 2832"/>
              <a:gd name="T7" fmla="*/ 1294 h 1832"/>
              <a:gd name="T8" fmla="*/ 656 w 2832"/>
              <a:gd name="T9" fmla="*/ 1159 h 1832"/>
              <a:gd name="T10" fmla="*/ 445 w 2832"/>
              <a:gd name="T11" fmla="*/ 1111 h 1832"/>
              <a:gd name="T12" fmla="*/ 467 w 2832"/>
              <a:gd name="T13" fmla="*/ 1004 h 1832"/>
              <a:gd name="T14" fmla="*/ 262 w 2832"/>
              <a:gd name="T15" fmla="*/ 828 h 1832"/>
              <a:gd name="T16" fmla="*/ 192 w 2832"/>
              <a:gd name="T17" fmla="*/ 666 h 1832"/>
              <a:gd name="T18" fmla="*/ 42 w 2832"/>
              <a:gd name="T19" fmla="*/ 405 h 1832"/>
              <a:gd name="T20" fmla="*/ 450 w 2832"/>
              <a:gd name="T21" fmla="*/ 731 h 1832"/>
              <a:gd name="T22" fmla="*/ 541 w 2832"/>
              <a:gd name="T23" fmla="*/ 809 h 1832"/>
              <a:gd name="T24" fmla="*/ 680 w 2832"/>
              <a:gd name="T25" fmla="*/ 874 h 1832"/>
              <a:gd name="T26" fmla="*/ 852 w 2832"/>
              <a:gd name="T27" fmla="*/ 794 h 1832"/>
              <a:gd name="T28" fmla="*/ 919 w 2832"/>
              <a:gd name="T29" fmla="*/ 747 h 1832"/>
              <a:gd name="T30" fmla="*/ 960 w 2832"/>
              <a:gd name="T31" fmla="*/ 665 h 1832"/>
              <a:gd name="T32" fmla="*/ 1016 w 2832"/>
              <a:gd name="T33" fmla="*/ 482 h 1832"/>
              <a:gd name="T34" fmla="*/ 1181 w 2832"/>
              <a:gd name="T35" fmla="*/ 442 h 1832"/>
              <a:gd name="T36" fmla="*/ 1268 w 2832"/>
              <a:gd name="T37" fmla="*/ 359 h 1832"/>
              <a:gd name="T38" fmla="*/ 1412 w 2832"/>
              <a:gd name="T39" fmla="*/ 301 h 1832"/>
              <a:gd name="T40" fmla="*/ 1646 w 2832"/>
              <a:gd name="T41" fmla="*/ 583 h 1832"/>
              <a:gd name="T42" fmla="*/ 1695 w 2832"/>
              <a:gd name="T43" fmla="*/ 439 h 1832"/>
              <a:gd name="T44" fmla="*/ 1724 w 2832"/>
              <a:gd name="T45" fmla="*/ 306 h 1832"/>
              <a:gd name="T46" fmla="*/ 1699 w 2832"/>
              <a:gd name="T47" fmla="*/ 241 h 1832"/>
              <a:gd name="T48" fmla="*/ 1770 w 2832"/>
              <a:gd name="T49" fmla="*/ 24 h 1832"/>
              <a:gd name="T50" fmla="*/ 1826 w 2832"/>
              <a:gd name="T51" fmla="*/ 59 h 1832"/>
              <a:gd name="T52" fmla="*/ 1873 w 2832"/>
              <a:gd name="T53" fmla="*/ 128 h 1832"/>
              <a:gd name="T54" fmla="*/ 1932 w 2832"/>
              <a:gd name="T55" fmla="*/ 255 h 1832"/>
              <a:gd name="T56" fmla="*/ 1996 w 2832"/>
              <a:gd name="T57" fmla="*/ 296 h 1832"/>
              <a:gd name="T58" fmla="*/ 2157 w 2832"/>
              <a:gd name="T59" fmla="*/ 236 h 1832"/>
              <a:gd name="T60" fmla="*/ 2237 w 2832"/>
              <a:gd name="T61" fmla="*/ 266 h 1832"/>
              <a:gd name="T62" fmla="*/ 2317 w 2832"/>
              <a:gd name="T63" fmla="*/ 231 h 1832"/>
              <a:gd name="T64" fmla="*/ 2421 w 2832"/>
              <a:gd name="T65" fmla="*/ 157 h 1832"/>
              <a:gd name="T66" fmla="*/ 2624 w 2832"/>
              <a:gd name="T67" fmla="*/ 139 h 1832"/>
              <a:gd name="T68" fmla="*/ 2639 w 2832"/>
              <a:gd name="T69" fmla="*/ 283 h 1832"/>
              <a:gd name="T70" fmla="*/ 2702 w 2832"/>
              <a:gd name="T71" fmla="*/ 353 h 1832"/>
              <a:gd name="T72" fmla="*/ 2811 w 2832"/>
              <a:gd name="T73" fmla="*/ 395 h 1832"/>
              <a:gd name="T74" fmla="*/ 2608 w 2832"/>
              <a:gd name="T75" fmla="*/ 577 h 1832"/>
              <a:gd name="T76" fmla="*/ 2324 w 2832"/>
              <a:gd name="T77" fmla="*/ 837 h 1832"/>
              <a:gd name="T78" fmla="*/ 2372 w 2832"/>
              <a:gd name="T79" fmla="*/ 1039 h 1832"/>
              <a:gd name="T80" fmla="*/ 2346 w 2832"/>
              <a:gd name="T81" fmla="*/ 1147 h 1832"/>
              <a:gd name="T82" fmla="*/ 2352 w 2832"/>
              <a:gd name="T83" fmla="*/ 1237 h 1832"/>
              <a:gd name="T84" fmla="*/ 2493 w 2832"/>
              <a:gd name="T85" fmla="*/ 1365 h 1832"/>
              <a:gd name="T86" fmla="*/ 2424 w 2832"/>
              <a:gd name="T87" fmla="*/ 1467 h 1832"/>
              <a:gd name="T88" fmla="*/ 2377 w 2832"/>
              <a:gd name="T89" fmla="*/ 1503 h 1832"/>
              <a:gd name="T90" fmla="*/ 2365 w 2832"/>
              <a:gd name="T91" fmla="*/ 1580 h 1832"/>
              <a:gd name="T92" fmla="*/ 2320 w 2832"/>
              <a:gd name="T93" fmla="*/ 1658 h 1832"/>
              <a:gd name="T94" fmla="*/ 2240 w 2832"/>
              <a:gd name="T95" fmla="*/ 1741 h 1832"/>
              <a:gd name="T96" fmla="*/ 2147 w 2832"/>
              <a:gd name="T97" fmla="*/ 1739 h 1832"/>
              <a:gd name="T98" fmla="*/ 2085 w 2832"/>
              <a:gd name="T99" fmla="*/ 1652 h 1832"/>
              <a:gd name="T100" fmla="*/ 1992 w 2832"/>
              <a:gd name="T101" fmla="*/ 1694 h 1832"/>
              <a:gd name="T102" fmla="*/ 1911 w 2832"/>
              <a:gd name="T103" fmla="*/ 1739 h 1832"/>
              <a:gd name="T104" fmla="*/ 1850 w 2832"/>
              <a:gd name="T105" fmla="*/ 1673 h 1832"/>
              <a:gd name="T106" fmla="*/ 1816 w 2832"/>
              <a:gd name="T107" fmla="*/ 1500 h 1832"/>
              <a:gd name="T108" fmla="*/ 1676 w 2832"/>
              <a:gd name="T109" fmla="*/ 1525 h 1832"/>
              <a:gd name="T110" fmla="*/ 1559 w 2832"/>
              <a:gd name="T111" fmla="*/ 1617 h 1832"/>
              <a:gd name="T112" fmla="*/ 1497 w 2832"/>
              <a:gd name="T113" fmla="*/ 1742 h 1832"/>
              <a:gd name="T114" fmla="*/ 1383 w 2832"/>
              <a:gd name="T115" fmla="*/ 1707 h 1832"/>
              <a:gd name="T116" fmla="*/ 1297 w 2832"/>
              <a:gd name="T117" fmla="*/ 1685 h 1832"/>
              <a:gd name="T118" fmla="*/ 1245 w 2832"/>
              <a:gd name="T119" fmla="*/ 1662 h 1832"/>
              <a:gd name="T120" fmla="*/ 1182 w 2832"/>
              <a:gd name="T121" fmla="*/ 1605 h 1832"/>
              <a:gd name="T122" fmla="*/ 1068 w 2832"/>
              <a:gd name="T123" fmla="*/ 1594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32" h="1832">
                <a:moveTo>
                  <a:pt x="1033" y="1584"/>
                </a:moveTo>
                <a:lnTo>
                  <a:pt x="1022" y="1582"/>
                </a:lnTo>
                <a:lnTo>
                  <a:pt x="1019" y="1582"/>
                </a:lnTo>
                <a:lnTo>
                  <a:pt x="994" y="1589"/>
                </a:lnTo>
                <a:lnTo>
                  <a:pt x="990" y="1590"/>
                </a:lnTo>
                <a:lnTo>
                  <a:pt x="983" y="1595"/>
                </a:lnTo>
                <a:lnTo>
                  <a:pt x="979" y="1599"/>
                </a:lnTo>
                <a:lnTo>
                  <a:pt x="973" y="1601"/>
                </a:lnTo>
                <a:lnTo>
                  <a:pt x="968" y="1604"/>
                </a:lnTo>
                <a:lnTo>
                  <a:pt x="964" y="1610"/>
                </a:lnTo>
                <a:lnTo>
                  <a:pt x="960" y="1612"/>
                </a:lnTo>
                <a:lnTo>
                  <a:pt x="955" y="1615"/>
                </a:lnTo>
                <a:lnTo>
                  <a:pt x="948" y="1617"/>
                </a:lnTo>
                <a:lnTo>
                  <a:pt x="939" y="1622"/>
                </a:lnTo>
                <a:lnTo>
                  <a:pt x="935" y="1624"/>
                </a:lnTo>
                <a:lnTo>
                  <a:pt x="925" y="1622"/>
                </a:lnTo>
                <a:lnTo>
                  <a:pt x="921" y="1624"/>
                </a:lnTo>
                <a:lnTo>
                  <a:pt x="916" y="1630"/>
                </a:lnTo>
                <a:lnTo>
                  <a:pt x="915" y="1631"/>
                </a:lnTo>
                <a:lnTo>
                  <a:pt x="908" y="1616"/>
                </a:lnTo>
                <a:lnTo>
                  <a:pt x="896" y="1601"/>
                </a:lnTo>
                <a:lnTo>
                  <a:pt x="888" y="1592"/>
                </a:lnTo>
                <a:lnTo>
                  <a:pt x="883" y="1588"/>
                </a:lnTo>
                <a:lnTo>
                  <a:pt x="878" y="1584"/>
                </a:lnTo>
                <a:lnTo>
                  <a:pt x="877" y="1582"/>
                </a:lnTo>
                <a:lnTo>
                  <a:pt x="871" y="1579"/>
                </a:lnTo>
                <a:lnTo>
                  <a:pt x="868" y="1578"/>
                </a:lnTo>
                <a:lnTo>
                  <a:pt x="865" y="1576"/>
                </a:lnTo>
                <a:lnTo>
                  <a:pt x="862" y="1571"/>
                </a:lnTo>
                <a:lnTo>
                  <a:pt x="859" y="1564"/>
                </a:lnTo>
                <a:lnTo>
                  <a:pt x="856" y="1562"/>
                </a:lnTo>
                <a:lnTo>
                  <a:pt x="852" y="1560"/>
                </a:lnTo>
                <a:lnTo>
                  <a:pt x="850" y="1558"/>
                </a:lnTo>
                <a:lnTo>
                  <a:pt x="857" y="1552"/>
                </a:lnTo>
                <a:lnTo>
                  <a:pt x="859" y="1550"/>
                </a:lnTo>
                <a:lnTo>
                  <a:pt x="861" y="1547"/>
                </a:lnTo>
                <a:lnTo>
                  <a:pt x="864" y="1546"/>
                </a:lnTo>
                <a:lnTo>
                  <a:pt x="865" y="1537"/>
                </a:lnTo>
                <a:lnTo>
                  <a:pt x="868" y="1530"/>
                </a:lnTo>
                <a:lnTo>
                  <a:pt x="868" y="1529"/>
                </a:lnTo>
                <a:lnTo>
                  <a:pt x="867" y="1528"/>
                </a:lnTo>
                <a:lnTo>
                  <a:pt x="873" y="1519"/>
                </a:lnTo>
                <a:lnTo>
                  <a:pt x="871" y="1516"/>
                </a:lnTo>
                <a:lnTo>
                  <a:pt x="878" y="1514"/>
                </a:lnTo>
                <a:lnTo>
                  <a:pt x="889" y="1510"/>
                </a:lnTo>
                <a:lnTo>
                  <a:pt x="892" y="1509"/>
                </a:lnTo>
                <a:lnTo>
                  <a:pt x="905" y="1494"/>
                </a:lnTo>
                <a:lnTo>
                  <a:pt x="912" y="1486"/>
                </a:lnTo>
                <a:lnTo>
                  <a:pt x="919" y="1480"/>
                </a:lnTo>
                <a:lnTo>
                  <a:pt x="925" y="1475"/>
                </a:lnTo>
                <a:lnTo>
                  <a:pt x="946" y="1464"/>
                </a:lnTo>
                <a:lnTo>
                  <a:pt x="951" y="1459"/>
                </a:lnTo>
                <a:lnTo>
                  <a:pt x="962" y="1451"/>
                </a:lnTo>
                <a:lnTo>
                  <a:pt x="964" y="1449"/>
                </a:lnTo>
                <a:lnTo>
                  <a:pt x="972" y="1441"/>
                </a:lnTo>
                <a:lnTo>
                  <a:pt x="974" y="1440"/>
                </a:lnTo>
                <a:lnTo>
                  <a:pt x="976" y="1440"/>
                </a:lnTo>
                <a:lnTo>
                  <a:pt x="983" y="1432"/>
                </a:lnTo>
                <a:lnTo>
                  <a:pt x="989" y="1424"/>
                </a:lnTo>
                <a:lnTo>
                  <a:pt x="984" y="1422"/>
                </a:lnTo>
                <a:lnTo>
                  <a:pt x="962" y="1420"/>
                </a:lnTo>
                <a:lnTo>
                  <a:pt x="956" y="1418"/>
                </a:lnTo>
                <a:lnTo>
                  <a:pt x="952" y="1418"/>
                </a:lnTo>
                <a:lnTo>
                  <a:pt x="941" y="1414"/>
                </a:lnTo>
                <a:lnTo>
                  <a:pt x="935" y="1414"/>
                </a:lnTo>
                <a:lnTo>
                  <a:pt x="928" y="1412"/>
                </a:lnTo>
                <a:lnTo>
                  <a:pt x="921" y="1412"/>
                </a:lnTo>
                <a:lnTo>
                  <a:pt x="913" y="1411"/>
                </a:lnTo>
                <a:lnTo>
                  <a:pt x="905" y="1407"/>
                </a:lnTo>
                <a:lnTo>
                  <a:pt x="898" y="1402"/>
                </a:lnTo>
                <a:lnTo>
                  <a:pt x="875" y="1399"/>
                </a:lnTo>
                <a:lnTo>
                  <a:pt x="870" y="1402"/>
                </a:lnTo>
                <a:lnTo>
                  <a:pt x="864" y="1404"/>
                </a:lnTo>
                <a:lnTo>
                  <a:pt x="848" y="1414"/>
                </a:lnTo>
                <a:lnTo>
                  <a:pt x="846" y="1414"/>
                </a:lnTo>
                <a:lnTo>
                  <a:pt x="844" y="1413"/>
                </a:lnTo>
                <a:lnTo>
                  <a:pt x="841" y="1406"/>
                </a:lnTo>
                <a:lnTo>
                  <a:pt x="841" y="1402"/>
                </a:lnTo>
                <a:lnTo>
                  <a:pt x="844" y="1393"/>
                </a:lnTo>
                <a:lnTo>
                  <a:pt x="844" y="1391"/>
                </a:lnTo>
                <a:lnTo>
                  <a:pt x="840" y="1390"/>
                </a:lnTo>
                <a:lnTo>
                  <a:pt x="834" y="1383"/>
                </a:lnTo>
                <a:lnTo>
                  <a:pt x="827" y="1379"/>
                </a:lnTo>
                <a:lnTo>
                  <a:pt x="820" y="1372"/>
                </a:lnTo>
                <a:lnTo>
                  <a:pt x="818" y="1366"/>
                </a:lnTo>
                <a:lnTo>
                  <a:pt x="806" y="1351"/>
                </a:lnTo>
                <a:lnTo>
                  <a:pt x="803" y="1345"/>
                </a:lnTo>
                <a:lnTo>
                  <a:pt x="801" y="1340"/>
                </a:lnTo>
                <a:lnTo>
                  <a:pt x="798" y="1339"/>
                </a:lnTo>
                <a:lnTo>
                  <a:pt x="790" y="1337"/>
                </a:lnTo>
                <a:lnTo>
                  <a:pt x="785" y="1334"/>
                </a:lnTo>
                <a:lnTo>
                  <a:pt x="784" y="1332"/>
                </a:lnTo>
                <a:lnTo>
                  <a:pt x="782" y="1323"/>
                </a:lnTo>
                <a:lnTo>
                  <a:pt x="782" y="1321"/>
                </a:lnTo>
                <a:lnTo>
                  <a:pt x="781" y="1319"/>
                </a:lnTo>
                <a:lnTo>
                  <a:pt x="775" y="1318"/>
                </a:lnTo>
                <a:lnTo>
                  <a:pt x="765" y="1319"/>
                </a:lnTo>
                <a:lnTo>
                  <a:pt x="763" y="1318"/>
                </a:lnTo>
                <a:lnTo>
                  <a:pt x="759" y="1316"/>
                </a:lnTo>
                <a:lnTo>
                  <a:pt x="754" y="1307"/>
                </a:lnTo>
                <a:lnTo>
                  <a:pt x="750" y="1303"/>
                </a:lnTo>
                <a:lnTo>
                  <a:pt x="745" y="1301"/>
                </a:lnTo>
                <a:lnTo>
                  <a:pt x="743" y="1300"/>
                </a:lnTo>
                <a:lnTo>
                  <a:pt x="732" y="1300"/>
                </a:lnTo>
                <a:lnTo>
                  <a:pt x="723" y="1302"/>
                </a:lnTo>
                <a:lnTo>
                  <a:pt x="721" y="1302"/>
                </a:lnTo>
                <a:lnTo>
                  <a:pt x="716" y="1301"/>
                </a:lnTo>
                <a:lnTo>
                  <a:pt x="699" y="1294"/>
                </a:lnTo>
                <a:lnTo>
                  <a:pt x="701" y="1284"/>
                </a:lnTo>
                <a:lnTo>
                  <a:pt x="709" y="1271"/>
                </a:lnTo>
                <a:lnTo>
                  <a:pt x="712" y="1268"/>
                </a:lnTo>
                <a:lnTo>
                  <a:pt x="720" y="1263"/>
                </a:lnTo>
                <a:lnTo>
                  <a:pt x="722" y="1260"/>
                </a:lnTo>
                <a:lnTo>
                  <a:pt x="726" y="1253"/>
                </a:lnTo>
                <a:lnTo>
                  <a:pt x="737" y="1247"/>
                </a:lnTo>
                <a:lnTo>
                  <a:pt x="739" y="1246"/>
                </a:lnTo>
                <a:lnTo>
                  <a:pt x="741" y="1243"/>
                </a:lnTo>
                <a:lnTo>
                  <a:pt x="742" y="1237"/>
                </a:lnTo>
                <a:lnTo>
                  <a:pt x="743" y="1235"/>
                </a:lnTo>
                <a:lnTo>
                  <a:pt x="747" y="1233"/>
                </a:lnTo>
                <a:lnTo>
                  <a:pt x="752" y="1219"/>
                </a:lnTo>
                <a:lnTo>
                  <a:pt x="749" y="1217"/>
                </a:lnTo>
                <a:lnTo>
                  <a:pt x="750" y="1215"/>
                </a:lnTo>
                <a:lnTo>
                  <a:pt x="749" y="1214"/>
                </a:lnTo>
                <a:lnTo>
                  <a:pt x="750" y="1211"/>
                </a:lnTo>
                <a:lnTo>
                  <a:pt x="749" y="1210"/>
                </a:lnTo>
                <a:lnTo>
                  <a:pt x="754" y="1196"/>
                </a:lnTo>
                <a:lnTo>
                  <a:pt x="745" y="1196"/>
                </a:lnTo>
                <a:lnTo>
                  <a:pt x="737" y="1196"/>
                </a:lnTo>
                <a:lnTo>
                  <a:pt x="701" y="1188"/>
                </a:lnTo>
                <a:lnTo>
                  <a:pt x="684" y="1185"/>
                </a:lnTo>
                <a:lnTo>
                  <a:pt x="684" y="1184"/>
                </a:lnTo>
                <a:lnTo>
                  <a:pt x="667" y="1173"/>
                </a:lnTo>
                <a:lnTo>
                  <a:pt x="664" y="1172"/>
                </a:lnTo>
                <a:lnTo>
                  <a:pt x="656" y="1159"/>
                </a:lnTo>
                <a:lnTo>
                  <a:pt x="647" y="1153"/>
                </a:lnTo>
                <a:lnTo>
                  <a:pt x="617" y="1156"/>
                </a:lnTo>
                <a:lnTo>
                  <a:pt x="605" y="1157"/>
                </a:lnTo>
                <a:lnTo>
                  <a:pt x="587" y="1161"/>
                </a:lnTo>
                <a:lnTo>
                  <a:pt x="583" y="1161"/>
                </a:lnTo>
                <a:lnTo>
                  <a:pt x="583" y="1159"/>
                </a:lnTo>
                <a:lnTo>
                  <a:pt x="562" y="1129"/>
                </a:lnTo>
                <a:lnTo>
                  <a:pt x="552" y="1115"/>
                </a:lnTo>
                <a:lnTo>
                  <a:pt x="546" y="1111"/>
                </a:lnTo>
                <a:lnTo>
                  <a:pt x="542" y="1110"/>
                </a:lnTo>
                <a:lnTo>
                  <a:pt x="540" y="1109"/>
                </a:lnTo>
                <a:lnTo>
                  <a:pt x="535" y="1110"/>
                </a:lnTo>
                <a:lnTo>
                  <a:pt x="530" y="1108"/>
                </a:lnTo>
                <a:lnTo>
                  <a:pt x="517" y="1104"/>
                </a:lnTo>
                <a:lnTo>
                  <a:pt x="518" y="1126"/>
                </a:lnTo>
                <a:lnTo>
                  <a:pt x="520" y="1132"/>
                </a:lnTo>
                <a:lnTo>
                  <a:pt x="517" y="1150"/>
                </a:lnTo>
                <a:lnTo>
                  <a:pt x="493" y="1148"/>
                </a:lnTo>
                <a:lnTo>
                  <a:pt x="487" y="1138"/>
                </a:lnTo>
                <a:lnTo>
                  <a:pt x="475" y="1130"/>
                </a:lnTo>
                <a:lnTo>
                  <a:pt x="469" y="1126"/>
                </a:lnTo>
                <a:lnTo>
                  <a:pt x="466" y="1127"/>
                </a:lnTo>
                <a:lnTo>
                  <a:pt x="465" y="1127"/>
                </a:lnTo>
                <a:lnTo>
                  <a:pt x="448" y="1122"/>
                </a:lnTo>
                <a:lnTo>
                  <a:pt x="450" y="1118"/>
                </a:lnTo>
                <a:lnTo>
                  <a:pt x="444" y="1116"/>
                </a:lnTo>
                <a:lnTo>
                  <a:pt x="445" y="1111"/>
                </a:lnTo>
                <a:lnTo>
                  <a:pt x="445" y="1108"/>
                </a:lnTo>
                <a:lnTo>
                  <a:pt x="450" y="1108"/>
                </a:lnTo>
                <a:lnTo>
                  <a:pt x="450" y="1105"/>
                </a:lnTo>
                <a:lnTo>
                  <a:pt x="454" y="1105"/>
                </a:lnTo>
                <a:lnTo>
                  <a:pt x="454" y="1102"/>
                </a:lnTo>
                <a:lnTo>
                  <a:pt x="459" y="1100"/>
                </a:lnTo>
                <a:lnTo>
                  <a:pt x="459" y="1094"/>
                </a:lnTo>
                <a:lnTo>
                  <a:pt x="460" y="1094"/>
                </a:lnTo>
                <a:lnTo>
                  <a:pt x="462" y="1094"/>
                </a:lnTo>
                <a:lnTo>
                  <a:pt x="462" y="1084"/>
                </a:lnTo>
                <a:lnTo>
                  <a:pt x="459" y="1084"/>
                </a:lnTo>
                <a:lnTo>
                  <a:pt x="459" y="1078"/>
                </a:lnTo>
                <a:lnTo>
                  <a:pt x="462" y="1079"/>
                </a:lnTo>
                <a:lnTo>
                  <a:pt x="465" y="1073"/>
                </a:lnTo>
                <a:lnTo>
                  <a:pt x="467" y="1068"/>
                </a:lnTo>
                <a:lnTo>
                  <a:pt x="466" y="1061"/>
                </a:lnTo>
                <a:lnTo>
                  <a:pt x="469" y="1060"/>
                </a:lnTo>
                <a:lnTo>
                  <a:pt x="466" y="1058"/>
                </a:lnTo>
                <a:lnTo>
                  <a:pt x="473" y="1051"/>
                </a:lnTo>
                <a:lnTo>
                  <a:pt x="476" y="1042"/>
                </a:lnTo>
                <a:lnTo>
                  <a:pt x="482" y="1033"/>
                </a:lnTo>
                <a:lnTo>
                  <a:pt x="485" y="1030"/>
                </a:lnTo>
                <a:lnTo>
                  <a:pt x="488" y="1024"/>
                </a:lnTo>
                <a:lnTo>
                  <a:pt x="491" y="1017"/>
                </a:lnTo>
                <a:lnTo>
                  <a:pt x="485" y="1015"/>
                </a:lnTo>
                <a:lnTo>
                  <a:pt x="482" y="1014"/>
                </a:lnTo>
                <a:lnTo>
                  <a:pt x="467" y="1004"/>
                </a:lnTo>
                <a:lnTo>
                  <a:pt x="464" y="1002"/>
                </a:lnTo>
                <a:lnTo>
                  <a:pt x="464" y="1003"/>
                </a:lnTo>
                <a:lnTo>
                  <a:pt x="465" y="996"/>
                </a:lnTo>
                <a:lnTo>
                  <a:pt x="448" y="992"/>
                </a:lnTo>
                <a:lnTo>
                  <a:pt x="446" y="998"/>
                </a:lnTo>
                <a:lnTo>
                  <a:pt x="438" y="994"/>
                </a:lnTo>
                <a:lnTo>
                  <a:pt x="437" y="997"/>
                </a:lnTo>
                <a:lnTo>
                  <a:pt x="432" y="988"/>
                </a:lnTo>
                <a:lnTo>
                  <a:pt x="423" y="967"/>
                </a:lnTo>
                <a:lnTo>
                  <a:pt x="422" y="962"/>
                </a:lnTo>
                <a:lnTo>
                  <a:pt x="423" y="958"/>
                </a:lnTo>
                <a:lnTo>
                  <a:pt x="423" y="956"/>
                </a:lnTo>
                <a:lnTo>
                  <a:pt x="417" y="948"/>
                </a:lnTo>
                <a:lnTo>
                  <a:pt x="407" y="935"/>
                </a:lnTo>
                <a:lnTo>
                  <a:pt x="386" y="921"/>
                </a:lnTo>
                <a:lnTo>
                  <a:pt x="381" y="916"/>
                </a:lnTo>
                <a:lnTo>
                  <a:pt x="369" y="907"/>
                </a:lnTo>
                <a:lnTo>
                  <a:pt x="363" y="901"/>
                </a:lnTo>
                <a:lnTo>
                  <a:pt x="359" y="901"/>
                </a:lnTo>
                <a:lnTo>
                  <a:pt x="358" y="901"/>
                </a:lnTo>
                <a:lnTo>
                  <a:pt x="355" y="897"/>
                </a:lnTo>
                <a:lnTo>
                  <a:pt x="331" y="877"/>
                </a:lnTo>
                <a:lnTo>
                  <a:pt x="323" y="869"/>
                </a:lnTo>
                <a:lnTo>
                  <a:pt x="290" y="848"/>
                </a:lnTo>
                <a:lnTo>
                  <a:pt x="285" y="844"/>
                </a:lnTo>
                <a:lnTo>
                  <a:pt x="273" y="837"/>
                </a:lnTo>
                <a:lnTo>
                  <a:pt x="262" y="828"/>
                </a:lnTo>
                <a:lnTo>
                  <a:pt x="263" y="825"/>
                </a:lnTo>
                <a:lnTo>
                  <a:pt x="269" y="823"/>
                </a:lnTo>
                <a:lnTo>
                  <a:pt x="269" y="822"/>
                </a:lnTo>
                <a:lnTo>
                  <a:pt x="274" y="825"/>
                </a:lnTo>
                <a:lnTo>
                  <a:pt x="275" y="822"/>
                </a:lnTo>
                <a:lnTo>
                  <a:pt x="279" y="817"/>
                </a:lnTo>
                <a:lnTo>
                  <a:pt x="277" y="816"/>
                </a:lnTo>
                <a:lnTo>
                  <a:pt x="273" y="812"/>
                </a:lnTo>
                <a:lnTo>
                  <a:pt x="270" y="809"/>
                </a:lnTo>
                <a:lnTo>
                  <a:pt x="268" y="802"/>
                </a:lnTo>
                <a:lnTo>
                  <a:pt x="268" y="801"/>
                </a:lnTo>
                <a:lnTo>
                  <a:pt x="267" y="799"/>
                </a:lnTo>
                <a:lnTo>
                  <a:pt x="267" y="797"/>
                </a:lnTo>
                <a:lnTo>
                  <a:pt x="267" y="796"/>
                </a:lnTo>
                <a:lnTo>
                  <a:pt x="267" y="794"/>
                </a:lnTo>
                <a:lnTo>
                  <a:pt x="267" y="793"/>
                </a:lnTo>
                <a:lnTo>
                  <a:pt x="268" y="791"/>
                </a:lnTo>
                <a:lnTo>
                  <a:pt x="272" y="786"/>
                </a:lnTo>
                <a:lnTo>
                  <a:pt x="257" y="774"/>
                </a:lnTo>
                <a:lnTo>
                  <a:pt x="258" y="764"/>
                </a:lnTo>
                <a:lnTo>
                  <a:pt x="258" y="759"/>
                </a:lnTo>
                <a:lnTo>
                  <a:pt x="268" y="740"/>
                </a:lnTo>
                <a:lnTo>
                  <a:pt x="221" y="716"/>
                </a:lnTo>
                <a:lnTo>
                  <a:pt x="209" y="701"/>
                </a:lnTo>
                <a:lnTo>
                  <a:pt x="206" y="698"/>
                </a:lnTo>
                <a:lnTo>
                  <a:pt x="204" y="687"/>
                </a:lnTo>
                <a:lnTo>
                  <a:pt x="192" y="666"/>
                </a:lnTo>
                <a:lnTo>
                  <a:pt x="186" y="650"/>
                </a:lnTo>
                <a:lnTo>
                  <a:pt x="181" y="644"/>
                </a:lnTo>
                <a:lnTo>
                  <a:pt x="167" y="628"/>
                </a:lnTo>
                <a:lnTo>
                  <a:pt x="146" y="609"/>
                </a:lnTo>
                <a:lnTo>
                  <a:pt x="134" y="600"/>
                </a:lnTo>
                <a:lnTo>
                  <a:pt x="129" y="587"/>
                </a:lnTo>
                <a:lnTo>
                  <a:pt x="125" y="584"/>
                </a:lnTo>
                <a:lnTo>
                  <a:pt x="124" y="582"/>
                </a:lnTo>
                <a:lnTo>
                  <a:pt x="120" y="577"/>
                </a:lnTo>
                <a:lnTo>
                  <a:pt x="115" y="572"/>
                </a:lnTo>
                <a:lnTo>
                  <a:pt x="108" y="555"/>
                </a:lnTo>
                <a:lnTo>
                  <a:pt x="103" y="546"/>
                </a:lnTo>
                <a:lnTo>
                  <a:pt x="91" y="528"/>
                </a:lnTo>
                <a:lnTo>
                  <a:pt x="90" y="527"/>
                </a:lnTo>
                <a:lnTo>
                  <a:pt x="79" y="512"/>
                </a:lnTo>
                <a:lnTo>
                  <a:pt x="67" y="502"/>
                </a:lnTo>
                <a:lnTo>
                  <a:pt x="54" y="490"/>
                </a:lnTo>
                <a:lnTo>
                  <a:pt x="40" y="479"/>
                </a:lnTo>
                <a:lnTo>
                  <a:pt x="29" y="470"/>
                </a:lnTo>
                <a:lnTo>
                  <a:pt x="15" y="461"/>
                </a:lnTo>
                <a:lnTo>
                  <a:pt x="12" y="459"/>
                </a:lnTo>
                <a:lnTo>
                  <a:pt x="7" y="454"/>
                </a:lnTo>
                <a:lnTo>
                  <a:pt x="2" y="448"/>
                </a:lnTo>
                <a:lnTo>
                  <a:pt x="0" y="440"/>
                </a:lnTo>
                <a:lnTo>
                  <a:pt x="8" y="415"/>
                </a:lnTo>
                <a:lnTo>
                  <a:pt x="15" y="396"/>
                </a:lnTo>
                <a:lnTo>
                  <a:pt x="42" y="405"/>
                </a:lnTo>
                <a:lnTo>
                  <a:pt x="58" y="410"/>
                </a:lnTo>
                <a:lnTo>
                  <a:pt x="83" y="424"/>
                </a:lnTo>
                <a:lnTo>
                  <a:pt x="114" y="443"/>
                </a:lnTo>
                <a:lnTo>
                  <a:pt x="156" y="474"/>
                </a:lnTo>
                <a:lnTo>
                  <a:pt x="184" y="498"/>
                </a:lnTo>
                <a:lnTo>
                  <a:pt x="202" y="525"/>
                </a:lnTo>
                <a:lnTo>
                  <a:pt x="222" y="554"/>
                </a:lnTo>
                <a:lnTo>
                  <a:pt x="245" y="581"/>
                </a:lnTo>
                <a:lnTo>
                  <a:pt x="261" y="597"/>
                </a:lnTo>
                <a:lnTo>
                  <a:pt x="263" y="600"/>
                </a:lnTo>
                <a:lnTo>
                  <a:pt x="267" y="613"/>
                </a:lnTo>
                <a:lnTo>
                  <a:pt x="316" y="658"/>
                </a:lnTo>
                <a:lnTo>
                  <a:pt x="333" y="673"/>
                </a:lnTo>
                <a:lnTo>
                  <a:pt x="343" y="679"/>
                </a:lnTo>
                <a:lnTo>
                  <a:pt x="346" y="681"/>
                </a:lnTo>
                <a:lnTo>
                  <a:pt x="350" y="681"/>
                </a:lnTo>
                <a:lnTo>
                  <a:pt x="360" y="678"/>
                </a:lnTo>
                <a:lnTo>
                  <a:pt x="368" y="678"/>
                </a:lnTo>
                <a:lnTo>
                  <a:pt x="379" y="704"/>
                </a:lnTo>
                <a:lnTo>
                  <a:pt x="376" y="721"/>
                </a:lnTo>
                <a:lnTo>
                  <a:pt x="397" y="714"/>
                </a:lnTo>
                <a:lnTo>
                  <a:pt x="414" y="720"/>
                </a:lnTo>
                <a:lnTo>
                  <a:pt x="421" y="724"/>
                </a:lnTo>
                <a:lnTo>
                  <a:pt x="439" y="732"/>
                </a:lnTo>
                <a:lnTo>
                  <a:pt x="443" y="732"/>
                </a:lnTo>
                <a:lnTo>
                  <a:pt x="445" y="732"/>
                </a:lnTo>
                <a:lnTo>
                  <a:pt x="450" y="731"/>
                </a:lnTo>
                <a:lnTo>
                  <a:pt x="453" y="729"/>
                </a:lnTo>
                <a:lnTo>
                  <a:pt x="454" y="729"/>
                </a:lnTo>
                <a:lnTo>
                  <a:pt x="458" y="732"/>
                </a:lnTo>
                <a:lnTo>
                  <a:pt x="458" y="735"/>
                </a:lnTo>
                <a:lnTo>
                  <a:pt x="455" y="738"/>
                </a:lnTo>
                <a:lnTo>
                  <a:pt x="458" y="742"/>
                </a:lnTo>
                <a:lnTo>
                  <a:pt x="460" y="746"/>
                </a:lnTo>
                <a:lnTo>
                  <a:pt x="461" y="746"/>
                </a:lnTo>
                <a:lnTo>
                  <a:pt x="461" y="745"/>
                </a:lnTo>
                <a:lnTo>
                  <a:pt x="464" y="742"/>
                </a:lnTo>
                <a:lnTo>
                  <a:pt x="466" y="743"/>
                </a:lnTo>
                <a:lnTo>
                  <a:pt x="471" y="751"/>
                </a:lnTo>
                <a:lnTo>
                  <a:pt x="472" y="757"/>
                </a:lnTo>
                <a:lnTo>
                  <a:pt x="476" y="763"/>
                </a:lnTo>
                <a:lnTo>
                  <a:pt x="481" y="769"/>
                </a:lnTo>
                <a:lnTo>
                  <a:pt x="485" y="772"/>
                </a:lnTo>
                <a:lnTo>
                  <a:pt x="488" y="773"/>
                </a:lnTo>
                <a:lnTo>
                  <a:pt x="497" y="783"/>
                </a:lnTo>
                <a:lnTo>
                  <a:pt x="499" y="784"/>
                </a:lnTo>
                <a:lnTo>
                  <a:pt x="508" y="789"/>
                </a:lnTo>
                <a:lnTo>
                  <a:pt x="513" y="789"/>
                </a:lnTo>
                <a:lnTo>
                  <a:pt x="520" y="790"/>
                </a:lnTo>
                <a:lnTo>
                  <a:pt x="523" y="790"/>
                </a:lnTo>
                <a:lnTo>
                  <a:pt x="525" y="793"/>
                </a:lnTo>
                <a:lnTo>
                  <a:pt x="535" y="802"/>
                </a:lnTo>
                <a:lnTo>
                  <a:pt x="537" y="806"/>
                </a:lnTo>
                <a:lnTo>
                  <a:pt x="541" y="809"/>
                </a:lnTo>
                <a:lnTo>
                  <a:pt x="550" y="823"/>
                </a:lnTo>
                <a:lnTo>
                  <a:pt x="551" y="825"/>
                </a:lnTo>
                <a:lnTo>
                  <a:pt x="555" y="832"/>
                </a:lnTo>
                <a:lnTo>
                  <a:pt x="560" y="837"/>
                </a:lnTo>
                <a:lnTo>
                  <a:pt x="563" y="839"/>
                </a:lnTo>
                <a:lnTo>
                  <a:pt x="567" y="841"/>
                </a:lnTo>
                <a:lnTo>
                  <a:pt x="573" y="843"/>
                </a:lnTo>
                <a:lnTo>
                  <a:pt x="594" y="849"/>
                </a:lnTo>
                <a:lnTo>
                  <a:pt x="597" y="850"/>
                </a:lnTo>
                <a:lnTo>
                  <a:pt x="606" y="852"/>
                </a:lnTo>
                <a:lnTo>
                  <a:pt x="617" y="859"/>
                </a:lnTo>
                <a:lnTo>
                  <a:pt x="625" y="860"/>
                </a:lnTo>
                <a:lnTo>
                  <a:pt x="636" y="865"/>
                </a:lnTo>
                <a:lnTo>
                  <a:pt x="636" y="863"/>
                </a:lnTo>
                <a:lnTo>
                  <a:pt x="635" y="859"/>
                </a:lnTo>
                <a:lnTo>
                  <a:pt x="636" y="848"/>
                </a:lnTo>
                <a:lnTo>
                  <a:pt x="638" y="850"/>
                </a:lnTo>
                <a:lnTo>
                  <a:pt x="645" y="859"/>
                </a:lnTo>
                <a:lnTo>
                  <a:pt x="652" y="866"/>
                </a:lnTo>
                <a:lnTo>
                  <a:pt x="652" y="860"/>
                </a:lnTo>
                <a:lnTo>
                  <a:pt x="653" y="858"/>
                </a:lnTo>
                <a:lnTo>
                  <a:pt x="652" y="849"/>
                </a:lnTo>
                <a:lnTo>
                  <a:pt x="653" y="847"/>
                </a:lnTo>
                <a:lnTo>
                  <a:pt x="659" y="854"/>
                </a:lnTo>
                <a:lnTo>
                  <a:pt x="664" y="860"/>
                </a:lnTo>
                <a:lnTo>
                  <a:pt x="669" y="868"/>
                </a:lnTo>
                <a:lnTo>
                  <a:pt x="680" y="874"/>
                </a:lnTo>
                <a:lnTo>
                  <a:pt x="686" y="870"/>
                </a:lnTo>
                <a:lnTo>
                  <a:pt x="694" y="876"/>
                </a:lnTo>
                <a:lnTo>
                  <a:pt x="704" y="864"/>
                </a:lnTo>
                <a:lnTo>
                  <a:pt x="711" y="871"/>
                </a:lnTo>
                <a:lnTo>
                  <a:pt x="715" y="865"/>
                </a:lnTo>
                <a:lnTo>
                  <a:pt x="723" y="871"/>
                </a:lnTo>
                <a:lnTo>
                  <a:pt x="732" y="877"/>
                </a:lnTo>
                <a:lnTo>
                  <a:pt x="733" y="875"/>
                </a:lnTo>
                <a:lnTo>
                  <a:pt x="731" y="869"/>
                </a:lnTo>
                <a:lnTo>
                  <a:pt x="732" y="864"/>
                </a:lnTo>
                <a:lnTo>
                  <a:pt x="729" y="857"/>
                </a:lnTo>
                <a:lnTo>
                  <a:pt x="776" y="809"/>
                </a:lnTo>
                <a:lnTo>
                  <a:pt x="781" y="811"/>
                </a:lnTo>
                <a:lnTo>
                  <a:pt x="790" y="809"/>
                </a:lnTo>
                <a:lnTo>
                  <a:pt x="798" y="806"/>
                </a:lnTo>
                <a:lnTo>
                  <a:pt x="808" y="801"/>
                </a:lnTo>
                <a:lnTo>
                  <a:pt x="812" y="801"/>
                </a:lnTo>
                <a:lnTo>
                  <a:pt x="812" y="802"/>
                </a:lnTo>
                <a:lnTo>
                  <a:pt x="814" y="802"/>
                </a:lnTo>
                <a:lnTo>
                  <a:pt x="816" y="802"/>
                </a:lnTo>
                <a:lnTo>
                  <a:pt x="818" y="804"/>
                </a:lnTo>
                <a:lnTo>
                  <a:pt x="824" y="806"/>
                </a:lnTo>
                <a:lnTo>
                  <a:pt x="827" y="806"/>
                </a:lnTo>
                <a:lnTo>
                  <a:pt x="830" y="809"/>
                </a:lnTo>
                <a:lnTo>
                  <a:pt x="836" y="809"/>
                </a:lnTo>
                <a:lnTo>
                  <a:pt x="846" y="801"/>
                </a:lnTo>
                <a:lnTo>
                  <a:pt x="852" y="794"/>
                </a:lnTo>
                <a:lnTo>
                  <a:pt x="855" y="794"/>
                </a:lnTo>
                <a:lnTo>
                  <a:pt x="860" y="790"/>
                </a:lnTo>
                <a:lnTo>
                  <a:pt x="868" y="791"/>
                </a:lnTo>
                <a:lnTo>
                  <a:pt x="875" y="799"/>
                </a:lnTo>
                <a:lnTo>
                  <a:pt x="877" y="801"/>
                </a:lnTo>
                <a:lnTo>
                  <a:pt x="878" y="800"/>
                </a:lnTo>
                <a:lnTo>
                  <a:pt x="878" y="801"/>
                </a:lnTo>
                <a:lnTo>
                  <a:pt x="881" y="800"/>
                </a:lnTo>
                <a:lnTo>
                  <a:pt x="883" y="795"/>
                </a:lnTo>
                <a:lnTo>
                  <a:pt x="894" y="794"/>
                </a:lnTo>
                <a:lnTo>
                  <a:pt x="893" y="790"/>
                </a:lnTo>
                <a:lnTo>
                  <a:pt x="894" y="785"/>
                </a:lnTo>
                <a:lnTo>
                  <a:pt x="893" y="784"/>
                </a:lnTo>
                <a:lnTo>
                  <a:pt x="893" y="783"/>
                </a:lnTo>
                <a:lnTo>
                  <a:pt x="894" y="780"/>
                </a:lnTo>
                <a:lnTo>
                  <a:pt x="896" y="775"/>
                </a:lnTo>
                <a:lnTo>
                  <a:pt x="898" y="772"/>
                </a:lnTo>
                <a:lnTo>
                  <a:pt x="900" y="770"/>
                </a:lnTo>
                <a:lnTo>
                  <a:pt x="905" y="767"/>
                </a:lnTo>
                <a:lnTo>
                  <a:pt x="907" y="763"/>
                </a:lnTo>
                <a:lnTo>
                  <a:pt x="908" y="762"/>
                </a:lnTo>
                <a:lnTo>
                  <a:pt x="914" y="757"/>
                </a:lnTo>
                <a:lnTo>
                  <a:pt x="915" y="756"/>
                </a:lnTo>
                <a:lnTo>
                  <a:pt x="915" y="754"/>
                </a:lnTo>
                <a:lnTo>
                  <a:pt x="916" y="753"/>
                </a:lnTo>
                <a:lnTo>
                  <a:pt x="916" y="751"/>
                </a:lnTo>
                <a:lnTo>
                  <a:pt x="919" y="747"/>
                </a:lnTo>
                <a:lnTo>
                  <a:pt x="919" y="745"/>
                </a:lnTo>
                <a:lnTo>
                  <a:pt x="920" y="743"/>
                </a:lnTo>
                <a:lnTo>
                  <a:pt x="921" y="740"/>
                </a:lnTo>
                <a:lnTo>
                  <a:pt x="924" y="733"/>
                </a:lnTo>
                <a:lnTo>
                  <a:pt x="929" y="726"/>
                </a:lnTo>
                <a:lnTo>
                  <a:pt x="928" y="725"/>
                </a:lnTo>
                <a:lnTo>
                  <a:pt x="929" y="725"/>
                </a:lnTo>
                <a:lnTo>
                  <a:pt x="928" y="721"/>
                </a:lnTo>
                <a:lnTo>
                  <a:pt x="928" y="719"/>
                </a:lnTo>
                <a:lnTo>
                  <a:pt x="928" y="716"/>
                </a:lnTo>
                <a:lnTo>
                  <a:pt x="928" y="713"/>
                </a:lnTo>
                <a:lnTo>
                  <a:pt x="928" y="709"/>
                </a:lnTo>
                <a:lnTo>
                  <a:pt x="928" y="705"/>
                </a:lnTo>
                <a:lnTo>
                  <a:pt x="928" y="704"/>
                </a:lnTo>
                <a:lnTo>
                  <a:pt x="926" y="703"/>
                </a:lnTo>
                <a:lnTo>
                  <a:pt x="926" y="700"/>
                </a:lnTo>
                <a:lnTo>
                  <a:pt x="932" y="690"/>
                </a:lnTo>
                <a:lnTo>
                  <a:pt x="934" y="688"/>
                </a:lnTo>
                <a:lnTo>
                  <a:pt x="932" y="687"/>
                </a:lnTo>
                <a:lnTo>
                  <a:pt x="935" y="684"/>
                </a:lnTo>
                <a:lnTo>
                  <a:pt x="939" y="682"/>
                </a:lnTo>
                <a:lnTo>
                  <a:pt x="940" y="679"/>
                </a:lnTo>
                <a:lnTo>
                  <a:pt x="942" y="676"/>
                </a:lnTo>
                <a:lnTo>
                  <a:pt x="947" y="674"/>
                </a:lnTo>
                <a:lnTo>
                  <a:pt x="953" y="673"/>
                </a:lnTo>
                <a:lnTo>
                  <a:pt x="957" y="671"/>
                </a:lnTo>
                <a:lnTo>
                  <a:pt x="960" y="665"/>
                </a:lnTo>
                <a:lnTo>
                  <a:pt x="961" y="663"/>
                </a:lnTo>
                <a:lnTo>
                  <a:pt x="967" y="662"/>
                </a:lnTo>
                <a:lnTo>
                  <a:pt x="971" y="657"/>
                </a:lnTo>
                <a:lnTo>
                  <a:pt x="972" y="651"/>
                </a:lnTo>
                <a:lnTo>
                  <a:pt x="974" y="651"/>
                </a:lnTo>
                <a:lnTo>
                  <a:pt x="978" y="646"/>
                </a:lnTo>
                <a:lnTo>
                  <a:pt x="978" y="645"/>
                </a:lnTo>
                <a:lnTo>
                  <a:pt x="976" y="645"/>
                </a:lnTo>
                <a:lnTo>
                  <a:pt x="978" y="640"/>
                </a:lnTo>
                <a:lnTo>
                  <a:pt x="979" y="639"/>
                </a:lnTo>
                <a:lnTo>
                  <a:pt x="980" y="636"/>
                </a:lnTo>
                <a:lnTo>
                  <a:pt x="984" y="626"/>
                </a:lnTo>
                <a:lnTo>
                  <a:pt x="987" y="626"/>
                </a:lnTo>
                <a:lnTo>
                  <a:pt x="988" y="628"/>
                </a:lnTo>
                <a:lnTo>
                  <a:pt x="987" y="624"/>
                </a:lnTo>
                <a:lnTo>
                  <a:pt x="988" y="623"/>
                </a:lnTo>
                <a:lnTo>
                  <a:pt x="990" y="620"/>
                </a:lnTo>
                <a:lnTo>
                  <a:pt x="989" y="619"/>
                </a:lnTo>
                <a:lnTo>
                  <a:pt x="994" y="614"/>
                </a:lnTo>
                <a:lnTo>
                  <a:pt x="993" y="613"/>
                </a:lnTo>
                <a:lnTo>
                  <a:pt x="1011" y="555"/>
                </a:lnTo>
                <a:lnTo>
                  <a:pt x="1015" y="538"/>
                </a:lnTo>
                <a:lnTo>
                  <a:pt x="1022" y="516"/>
                </a:lnTo>
                <a:lnTo>
                  <a:pt x="1017" y="509"/>
                </a:lnTo>
                <a:lnTo>
                  <a:pt x="1017" y="506"/>
                </a:lnTo>
                <a:lnTo>
                  <a:pt x="1015" y="498"/>
                </a:lnTo>
                <a:lnTo>
                  <a:pt x="1016" y="482"/>
                </a:lnTo>
                <a:lnTo>
                  <a:pt x="1016" y="475"/>
                </a:lnTo>
                <a:lnTo>
                  <a:pt x="1016" y="474"/>
                </a:lnTo>
                <a:lnTo>
                  <a:pt x="1017" y="472"/>
                </a:lnTo>
                <a:lnTo>
                  <a:pt x="1031" y="448"/>
                </a:lnTo>
                <a:lnTo>
                  <a:pt x="1033" y="448"/>
                </a:lnTo>
                <a:lnTo>
                  <a:pt x="1041" y="452"/>
                </a:lnTo>
                <a:lnTo>
                  <a:pt x="1041" y="453"/>
                </a:lnTo>
                <a:lnTo>
                  <a:pt x="1042" y="454"/>
                </a:lnTo>
                <a:lnTo>
                  <a:pt x="1046" y="456"/>
                </a:lnTo>
                <a:lnTo>
                  <a:pt x="1046" y="455"/>
                </a:lnTo>
                <a:lnTo>
                  <a:pt x="1070" y="472"/>
                </a:lnTo>
                <a:lnTo>
                  <a:pt x="1073" y="474"/>
                </a:lnTo>
                <a:lnTo>
                  <a:pt x="1090" y="475"/>
                </a:lnTo>
                <a:lnTo>
                  <a:pt x="1095" y="471"/>
                </a:lnTo>
                <a:lnTo>
                  <a:pt x="1115" y="460"/>
                </a:lnTo>
                <a:lnTo>
                  <a:pt x="1119" y="458"/>
                </a:lnTo>
                <a:lnTo>
                  <a:pt x="1124" y="456"/>
                </a:lnTo>
                <a:lnTo>
                  <a:pt x="1129" y="455"/>
                </a:lnTo>
                <a:lnTo>
                  <a:pt x="1155" y="458"/>
                </a:lnTo>
                <a:lnTo>
                  <a:pt x="1159" y="452"/>
                </a:lnTo>
                <a:lnTo>
                  <a:pt x="1164" y="448"/>
                </a:lnTo>
                <a:lnTo>
                  <a:pt x="1169" y="440"/>
                </a:lnTo>
                <a:lnTo>
                  <a:pt x="1172" y="443"/>
                </a:lnTo>
                <a:lnTo>
                  <a:pt x="1177" y="443"/>
                </a:lnTo>
                <a:lnTo>
                  <a:pt x="1179" y="444"/>
                </a:lnTo>
                <a:lnTo>
                  <a:pt x="1180" y="444"/>
                </a:lnTo>
                <a:lnTo>
                  <a:pt x="1181" y="442"/>
                </a:lnTo>
                <a:lnTo>
                  <a:pt x="1182" y="442"/>
                </a:lnTo>
                <a:lnTo>
                  <a:pt x="1186" y="437"/>
                </a:lnTo>
                <a:lnTo>
                  <a:pt x="1190" y="432"/>
                </a:lnTo>
                <a:lnTo>
                  <a:pt x="1198" y="426"/>
                </a:lnTo>
                <a:lnTo>
                  <a:pt x="1201" y="423"/>
                </a:lnTo>
                <a:lnTo>
                  <a:pt x="1203" y="422"/>
                </a:lnTo>
                <a:lnTo>
                  <a:pt x="1206" y="416"/>
                </a:lnTo>
                <a:lnTo>
                  <a:pt x="1206" y="415"/>
                </a:lnTo>
                <a:lnTo>
                  <a:pt x="1206" y="413"/>
                </a:lnTo>
                <a:lnTo>
                  <a:pt x="1208" y="412"/>
                </a:lnTo>
                <a:lnTo>
                  <a:pt x="1211" y="410"/>
                </a:lnTo>
                <a:lnTo>
                  <a:pt x="1217" y="404"/>
                </a:lnTo>
                <a:lnTo>
                  <a:pt x="1218" y="402"/>
                </a:lnTo>
                <a:lnTo>
                  <a:pt x="1224" y="394"/>
                </a:lnTo>
                <a:lnTo>
                  <a:pt x="1228" y="390"/>
                </a:lnTo>
                <a:lnTo>
                  <a:pt x="1230" y="388"/>
                </a:lnTo>
                <a:lnTo>
                  <a:pt x="1236" y="386"/>
                </a:lnTo>
                <a:lnTo>
                  <a:pt x="1239" y="384"/>
                </a:lnTo>
                <a:lnTo>
                  <a:pt x="1244" y="380"/>
                </a:lnTo>
                <a:lnTo>
                  <a:pt x="1247" y="374"/>
                </a:lnTo>
                <a:lnTo>
                  <a:pt x="1250" y="373"/>
                </a:lnTo>
                <a:lnTo>
                  <a:pt x="1251" y="369"/>
                </a:lnTo>
                <a:lnTo>
                  <a:pt x="1252" y="368"/>
                </a:lnTo>
                <a:lnTo>
                  <a:pt x="1256" y="368"/>
                </a:lnTo>
                <a:lnTo>
                  <a:pt x="1260" y="365"/>
                </a:lnTo>
                <a:lnTo>
                  <a:pt x="1263" y="364"/>
                </a:lnTo>
                <a:lnTo>
                  <a:pt x="1268" y="359"/>
                </a:lnTo>
                <a:lnTo>
                  <a:pt x="1273" y="354"/>
                </a:lnTo>
                <a:lnTo>
                  <a:pt x="1275" y="351"/>
                </a:lnTo>
                <a:lnTo>
                  <a:pt x="1279" y="353"/>
                </a:lnTo>
                <a:lnTo>
                  <a:pt x="1281" y="352"/>
                </a:lnTo>
                <a:lnTo>
                  <a:pt x="1286" y="355"/>
                </a:lnTo>
                <a:lnTo>
                  <a:pt x="1289" y="357"/>
                </a:lnTo>
                <a:lnTo>
                  <a:pt x="1291" y="363"/>
                </a:lnTo>
                <a:lnTo>
                  <a:pt x="1297" y="373"/>
                </a:lnTo>
                <a:lnTo>
                  <a:pt x="1300" y="370"/>
                </a:lnTo>
                <a:lnTo>
                  <a:pt x="1308" y="384"/>
                </a:lnTo>
                <a:lnTo>
                  <a:pt x="1309" y="383"/>
                </a:lnTo>
                <a:lnTo>
                  <a:pt x="1308" y="376"/>
                </a:lnTo>
                <a:lnTo>
                  <a:pt x="1313" y="359"/>
                </a:lnTo>
                <a:lnTo>
                  <a:pt x="1347" y="317"/>
                </a:lnTo>
                <a:lnTo>
                  <a:pt x="1350" y="314"/>
                </a:lnTo>
                <a:lnTo>
                  <a:pt x="1368" y="326"/>
                </a:lnTo>
                <a:lnTo>
                  <a:pt x="1369" y="326"/>
                </a:lnTo>
                <a:lnTo>
                  <a:pt x="1373" y="326"/>
                </a:lnTo>
                <a:lnTo>
                  <a:pt x="1374" y="326"/>
                </a:lnTo>
                <a:lnTo>
                  <a:pt x="1377" y="322"/>
                </a:lnTo>
                <a:lnTo>
                  <a:pt x="1382" y="316"/>
                </a:lnTo>
                <a:lnTo>
                  <a:pt x="1396" y="316"/>
                </a:lnTo>
                <a:lnTo>
                  <a:pt x="1400" y="315"/>
                </a:lnTo>
                <a:lnTo>
                  <a:pt x="1401" y="314"/>
                </a:lnTo>
                <a:lnTo>
                  <a:pt x="1407" y="314"/>
                </a:lnTo>
                <a:lnTo>
                  <a:pt x="1406" y="307"/>
                </a:lnTo>
                <a:lnTo>
                  <a:pt x="1412" y="301"/>
                </a:lnTo>
                <a:lnTo>
                  <a:pt x="1417" y="306"/>
                </a:lnTo>
                <a:lnTo>
                  <a:pt x="1421" y="309"/>
                </a:lnTo>
                <a:lnTo>
                  <a:pt x="1447" y="326"/>
                </a:lnTo>
                <a:lnTo>
                  <a:pt x="1450" y="326"/>
                </a:lnTo>
                <a:lnTo>
                  <a:pt x="1458" y="331"/>
                </a:lnTo>
                <a:lnTo>
                  <a:pt x="1465" y="336"/>
                </a:lnTo>
                <a:lnTo>
                  <a:pt x="1476" y="348"/>
                </a:lnTo>
                <a:lnTo>
                  <a:pt x="1498" y="363"/>
                </a:lnTo>
                <a:lnTo>
                  <a:pt x="1516" y="378"/>
                </a:lnTo>
                <a:lnTo>
                  <a:pt x="1528" y="388"/>
                </a:lnTo>
                <a:lnTo>
                  <a:pt x="1534" y="394"/>
                </a:lnTo>
                <a:lnTo>
                  <a:pt x="1558" y="411"/>
                </a:lnTo>
                <a:lnTo>
                  <a:pt x="1562" y="418"/>
                </a:lnTo>
                <a:lnTo>
                  <a:pt x="1570" y="432"/>
                </a:lnTo>
                <a:lnTo>
                  <a:pt x="1575" y="440"/>
                </a:lnTo>
                <a:lnTo>
                  <a:pt x="1576" y="440"/>
                </a:lnTo>
                <a:lnTo>
                  <a:pt x="1581" y="454"/>
                </a:lnTo>
                <a:lnTo>
                  <a:pt x="1592" y="475"/>
                </a:lnTo>
                <a:lnTo>
                  <a:pt x="1596" y="481"/>
                </a:lnTo>
                <a:lnTo>
                  <a:pt x="1597" y="485"/>
                </a:lnTo>
                <a:lnTo>
                  <a:pt x="1599" y="508"/>
                </a:lnTo>
                <a:lnTo>
                  <a:pt x="1602" y="513"/>
                </a:lnTo>
                <a:lnTo>
                  <a:pt x="1604" y="518"/>
                </a:lnTo>
                <a:lnTo>
                  <a:pt x="1620" y="534"/>
                </a:lnTo>
                <a:lnTo>
                  <a:pt x="1623" y="538"/>
                </a:lnTo>
                <a:lnTo>
                  <a:pt x="1640" y="570"/>
                </a:lnTo>
                <a:lnTo>
                  <a:pt x="1646" y="583"/>
                </a:lnTo>
                <a:lnTo>
                  <a:pt x="1654" y="578"/>
                </a:lnTo>
                <a:lnTo>
                  <a:pt x="1665" y="575"/>
                </a:lnTo>
                <a:lnTo>
                  <a:pt x="1667" y="575"/>
                </a:lnTo>
                <a:lnTo>
                  <a:pt x="1672" y="576"/>
                </a:lnTo>
                <a:lnTo>
                  <a:pt x="1678" y="578"/>
                </a:lnTo>
                <a:lnTo>
                  <a:pt x="1685" y="584"/>
                </a:lnTo>
                <a:lnTo>
                  <a:pt x="1688" y="587"/>
                </a:lnTo>
                <a:lnTo>
                  <a:pt x="1689" y="586"/>
                </a:lnTo>
                <a:lnTo>
                  <a:pt x="1689" y="591"/>
                </a:lnTo>
                <a:lnTo>
                  <a:pt x="1693" y="589"/>
                </a:lnTo>
                <a:lnTo>
                  <a:pt x="1693" y="587"/>
                </a:lnTo>
                <a:lnTo>
                  <a:pt x="1692" y="572"/>
                </a:lnTo>
                <a:lnTo>
                  <a:pt x="1685" y="551"/>
                </a:lnTo>
                <a:lnTo>
                  <a:pt x="1685" y="543"/>
                </a:lnTo>
                <a:lnTo>
                  <a:pt x="1685" y="530"/>
                </a:lnTo>
                <a:lnTo>
                  <a:pt x="1684" y="509"/>
                </a:lnTo>
                <a:lnTo>
                  <a:pt x="1682" y="500"/>
                </a:lnTo>
                <a:lnTo>
                  <a:pt x="1682" y="493"/>
                </a:lnTo>
                <a:lnTo>
                  <a:pt x="1684" y="484"/>
                </a:lnTo>
                <a:lnTo>
                  <a:pt x="1688" y="476"/>
                </a:lnTo>
                <a:lnTo>
                  <a:pt x="1690" y="466"/>
                </a:lnTo>
                <a:lnTo>
                  <a:pt x="1692" y="456"/>
                </a:lnTo>
                <a:lnTo>
                  <a:pt x="1694" y="452"/>
                </a:lnTo>
                <a:lnTo>
                  <a:pt x="1695" y="449"/>
                </a:lnTo>
                <a:lnTo>
                  <a:pt x="1695" y="445"/>
                </a:lnTo>
                <a:lnTo>
                  <a:pt x="1695" y="442"/>
                </a:lnTo>
                <a:lnTo>
                  <a:pt x="1695" y="439"/>
                </a:lnTo>
                <a:lnTo>
                  <a:pt x="1699" y="432"/>
                </a:lnTo>
                <a:lnTo>
                  <a:pt x="1701" y="428"/>
                </a:lnTo>
                <a:lnTo>
                  <a:pt x="1700" y="424"/>
                </a:lnTo>
                <a:lnTo>
                  <a:pt x="1697" y="421"/>
                </a:lnTo>
                <a:lnTo>
                  <a:pt x="1697" y="418"/>
                </a:lnTo>
                <a:lnTo>
                  <a:pt x="1695" y="401"/>
                </a:lnTo>
                <a:lnTo>
                  <a:pt x="1698" y="394"/>
                </a:lnTo>
                <a:lnTo>
                  <a:pt x="1701" y="390"/>
                </a:lnTo>
                <a:lnTo>
                  <a:pt x="1714" y="376"/>
                </a:lnTo>
                <a:lnTo>
                  <a:pt x="1729" y="362"/>
                </a:lnTo>
                <a:lnTo>
                  <a:pt x="1731" y="357"/>
                </a:lnTo>
                <a:lnTo>
                  <a:pt x="1736" y="342"/>
                </a:lnTo>
                <a:lnTo>
                  <a:pt x="1736" y="341"/>
                </a:lnTo>
                <a:lnTo>
                  <a:pt x="1736" y="338"/>
                </a:lnTo>
                <a:lnTo>
                  <a:pt x="1732" y="333"/>
                </a:lnTo>
                <a:lnTo>
                  <a:pt x="1731" y="332"/>
                </a:lnTo>
                <a:lnTo>
                  <a:pt x="1725" y="330"/>
                </a:lnTo>
                <a:lnTo>
                  <a:pt x="1724" y="328"/>
                </a:lnTo>
                <a:lnTo>
                  <a:pt x="1724" y="325"/>
                </a:lnTo>
                <a:lnTo>
                  <a:pt x="1722" y="322"/>
                </a:lnTo>
                <a:lnTo>
                  <a:pt x="1722" y="321"/>
                </a:lnTo>
                <a:lnTo>
                  <a:pt x="1724" y="320"/>
                </a:lnTo>
                <a:lnTo>
                  <a:pt x="1724" y="319"/>
                </a:lnTo>
                <a:lnTo>
                  <a:pt x="1724" y="314"/>
                </a:lnTo>
                <a:lnTo>
                  <a:pt x="1725" y="311"/>
                </a:lnTo>
                <a:lnTo>
                  <a:pt x="1724" y="310"/>
                </a:lnTo>
                <a:lnTo>
                  <a:pt x="1724" y="306"/>
                </a:lnTo>
                <a:lnTo>
                  <a:pt x="1722" y="306"/>
                </a:lnTo>
                <a:lnTo>
                  <a:pt x="1720" y="307"/>
                </a:lnTo>
                <a:lnTo>
                  <a:pt x="1716" y="305"/>
                </a:lnTo>
                <a:lnTo>
                  <a:pt x="1715" y="305"/>
                </a:lnTo>
                <a:lnTo>
                  <a:pt x="1714" y="304"/>
                </a:lnTo>
                <a:lnTo>
                  <a:pt x="1711" y="305"/>
                </a:lnTo>
                <a:lnTo>
                  <a:pt x="1710" y="304"/>
                </a:lnTo>
                <a:lnTo>
                  <a:pt x="1706" y="303"/>
                </a:lnTo>
                <a:lnTo>
                  <a:pt x="1708" y="300"/>
                </a:lnTo>
                <a:lnTo>
                  <a:pt x="1709" y="300"/>
                </a:lnTo>
                <a:lnTo>
                  <a:pt x="1710" y="299"/>
                </a:lnTo>
                <a:lnTo>
                  <a:pt x="1706" y="298"/>
                </a:lnTo>
                <a:lnTo>
                  <a:pt x="1706" y="295"/>
                </a:lnTo>
                <a:lnTo>
                  <a:pt x="1708" y="294"/>
                </a:lnTo>
                <a:lnTo>
                  <a:pt x="1705" y="294"/>
                </a:lnTo>
                <a:lnTo>
                  <a:pt x="1697" y="289"/>
                </a:lnTo>
                <a:lnTo>
                  <a:pt x="1695" y="287"/>
                </a:lnTo>
                <a:lnTo>
                  <a:pt x="1693" y="284"/>
                </a:lnTo>
                <a:lnTo>
                  <a:pt x="1698" y="283"/>
                </a:lnTo>
                <a:lnTo>
                  <a:pt x="1700" y="279"/>
                </a:lnTo>
                <a:lnTo>
                  <a:pt x="1700" y="275"/>
                </a:lnTo>
                <a:lnTo>
                  <a:pt x="1703" y="271"/>
                </a:lnTo>
                <a:lnTo>
                  <a:pt x="1704" y="262"/>
                </a:lnTo>
                <a:lnTo>
                  <a:pt x="1703" y="257"/>
                </a:lnTo>
                <a:lnTo>
                  <a:pt x="1701" y="248"/>
                </a:lnTo>
                <a:lnTo>
                  <a:pt x="1700" y="246"/>
                </a:lnTo>
                <a:lnTo>
                  <a:pt x="1699" y="241"/>
                </a:lnTo>
                <a:lnTo>
                  <a:pt x="1698" y="234"/>
                </a:lnTo>
                <a:lnTo>
                  <a:pt x="1697" y="231"/>
                </a:lnTo>
                <a:lnTo>
                  <a:pt x="1692" y="221"/>
                </a:lnTo>
                <a:lnTo>
                  <a:pt x="1692" y="220"/>
                </a:lnTo>
                <a:lnTo>
                  <a:pt x="1690" y="218"/>
                </a:lnTo>
                <a:lnTo>
                  <a:pt x="1690" y="213"/>
                </a:lnTo>
                <a:lnTo>
                  <a:pt x="1689" y="211"/>
                </a:lnTo>
                <a:lnTo>
                  <a:pt x="1687" y="207"/>
                </a:lnTo>
                <a:lnTo>
                  <a:pt x="1681" y="202"/>
                </a:lnTo>
                <a:lnTo>
                  <a:pt x="1678" y="198"/>
                </a:lnTo>
                <a:lnTo>
                  <a:pt x="1668" y="187"/>
                </a:lnTo>
                <a:lnTo>
                  <a:pt x="1671" y="181"/>
                </a:lnTo>
                <a:lnTo>
                  <a:pt x="1672" y="175"/>
                </a:lnTo>
                <a:lnTo>
                  <a:pt x="1674" y="173"/>
                </a:lnTo>
                <a:lnTo>
                  <a:pt x="1650" y="138"/>
                </a:lnTo>
                <a:lnTo>
                  <a:pt x="1657" y="128"/>
                </a:lnTo>
                <a:lnTo>
                  <a:pt x="1661" y="123"/>
                </a:lnTo>
                <a:lnTo>
                  <a:pt x="1662" y="123"/>
                </a:lnTo>
                <a:lnTo>
                  <a:pt x="1666" y="118"/>
                </a:lnTo>
                <a:lnTo>
                  <a:pt x="1666" y="117"/>
                </a:lnTo>
                <a:lnTo>
                  <a:pt x="1681" y="104"/>
                </a:lnTo>
                <a:lnTo>
                  <a:pt x="1748" y="45"/>
                </a:lnTo>
                <a:lnTo>
                  <a:pt x="1756" y="38"/>
                </a:lnTo>
                <a:lnTo>
                  <a:pt x="1758" y="35"/>
                </a:lnTo>
                <a:lnTo>
                  <a:pt x="1761" y="33"/>
                </a:lnTo>
                <a:lnTo>
                  <a:pt x="1769" y="27"/>
                </a:lnTo>
                <a:lnTo>
                  <a:pt x="1770" y="24"/>
                </a:lnTo>
                <a:lnTo>
                  <a:pt x="1772" y="21"/>
                </a:lnTo>
                <a:lnTo>
                  <a:pt x="1777" y="6"/>
                </a:lnTo>
                <a:lnTo>
                  <a:pt x="1777" y="0"/>
                </a:lnTo>
                <a:lnTo>
                  <a:pt x="1778" y="1"/>
                </a:lnTo>
                <a:lnTo>
                  <a:pt x="1785" y="2"/>
                </a:lnTo>
                <a:lnTo>
                  <a:pt x="1786" y="3"/>
                </a:lnTo>
                <a:lnTo>
                  <a:pt x="1788" y="5"/>
                </a:lnTo>
                <a:lnTo>
                  <a:pt x="1789" y="6"/>
                </a:lnTo>
                <a:lnTo>
                  <a:pt x="1796" y="8"/>
                </a:lnTo>
                <a:lnTo>
                  <a:pt x="1805" y="13"/>
                </a:lnTo>
                <a:lnTo>
                  <a:pt x="1809" y="13"/>
                </a:lnTo>
                <a:lnTo>
                  <a:pt x="1811" y="14"/>
                </a:lnTo>
                <a:lnTo>
                  <a:pt x="1811" y="16"/>
                </a:lnTo>
                <a:lnTo>
                  <a:pt x="1813" y="17"/>
                </a:lnTo>
                <a:lnTo>
                  <a:pt x="1813" y="18"/>
                </a:lnTo>
                <a:lnTo>
                  <a:pt x="1812" y="19"/>
                </a:lnTo>
                <a:lnTo>
                  <a:pt x="1812" y="21"/>
                </a:lnTo>
                <a:lnTo>
                  <a:pt x="1815" y="27"/>
                </a:lnTo>
                <a:lnTo>
                  <a:pt x="1816" y="34"/>
                </a:lnTo>
                <a:lnTo>
                  <a:pt x="1818" y="40"/>
                </a:lnTo>
                <a:lnTo>
                  <a:pt x="1822" y="43"/>
                </a:lnTo>
                <a:lnTo>
                  <a:pt x="1825" y="44"/>
                </a:lnTo>
                <a:lnTo>
                  <a:pt x="1827" y="45"/>
                </a:lnTo>
                <a:lnTo>
                  <a:pt x="1827" y="46"/>
                </a:lnTo>
                <a:lnTo>
                  <a:pt x="1827" y="54"/>
                </a:lnTo>
                <a:lnTo>
                  <a:pt x="1825" y="55"/>
                </a:lnTo>
                <a:lnTo>
                  <a:pt x="1826" y="59"/>
                </a:lnTo>
                <a:lnTo>
                  <a:pt x="1826" y="60"/>
                </a:lnTo>
                <a:lnTo>
                  <a:pt x="1826" y="62"/>
                </a:lnTo>
                <a:lnTo>
                  <a:pt x="1825" y="64"/>
                </a:lnTo>
                <a:lnTo>
                  <a:pt x="1823" y="65"/>
                </a:lnTo>
                <a:lnTo>
                  <a:pt x="1826" y="69"/>
                </a:lnTo>
                <a:lnTo>
                  <a:pt x="1828" y="70"/>
                </a:lnTo>
                <a:lnTo>
                  <a:pt x="1827" y="74"/>
                </a:lnTo>
                <a:lnTo>
                  <a:pt x="1829" y="74"/>
                </a:lnTo>
                <a:lnTo>
                  <a:pt x="1829" y="78"/>
                </a:lnTo>
                <a:lnTo>
                  <a:pt x="1831" y="80"/>
                </a:lnTo>
                <a:lnTo>
                  <a:pt x="1834" y="83"/>
                </a:lnTo>
                <a:lnTo>
                  <a:pt x="1838" y="85"/>
                </a:lnTo>
                <a:lnTo>
                  <a:pt x="1839" y="92"/>
                </a:lnTo>
                <a:lnTo>
                  <a:pt x="1841" y="96"/>
                </a:lnTo>
                <a:lnTo>
                  <a:pt x="1843" y="97"/>
                </a:lnTo>
                <a:lnTo>
                  <a:pt x="1847" y="98"/>
                </a:lnTo>
                <a:lnTo>
                  <a:pt x="1850" y="102"/>
                </a:lnTo>
                <a:lnTo>
                  <a:pt x="1852" y="104"/>
                </a:lnTo>
                <a:lnTo>
                  <a:pt x="1852" y="109"/>
                </a:lnTo>
                <a:lnTo>
                  <a:pt x="1853" y="112"/>
                </a:lnTo>
                <a:lnTo>
                  <a:pt x="1857" y="114"/>
                </a:lnTo>
                <a:lnTo>
                  <a:pt x="1865" y="117"/>
                </a:lnTo>
                <a:lnTo>
                  <a:pt x="1869" y="117"/>
                </a:lnTo>
                <a:lnTo>
                  <a:pt x="1871" y="117"/>
                </a:lnTo>
                <a:lnTo>
                  <a:pt x="1873" y="119"/>
                </a:lnTo>
                <a:lnTo>
                  <a:pt x="1873" y="124"/>
                </a:lnTo>
                <a:lnTo>
                  <a:pt x="1873" y="128"/>
                </a:lnTo>
                <a:lnTo>
                  <a:pt x="1876" y="139"/>
                </a:lnTo>
                <a:lnTo>
                  <a:pt x="1880" y="141"/>
                </a:lnTo>
                <a:lnTo>
                  <a:pt x="1887" y="144"/>
                </a:lnTo>
                <a:lnTo>
                  <a:pt x="1895" y="146"/>
                </a:lnTo>
                <a:lnTo>
                  <a:pt x="1896" y="147"/>
                </a:lnTo>
                <a:lnTo>
                  <a:pt x="1901" y="150"/>
                </a:lnTo>
                <a:lnTo>
                  <a:pt x="1903" y="151"/>
                </a:lnTo>
                <a:lnTo>
                  <a:pt x="1903" y="154"/>
                </a:lnTo>
                <a:lnTo>
                  <a:pt x="1907" y="161"/>
                </a:lnTo>
                <a:lnTo>
                  <a:pt x="1907" y="168"/>
                </a:lnTo>
                <a:lnTo>
                  <a:pt x="1908" y="176"/>
                </a:lnTo>
                <a:lnTo>
                  <a:pt x="1908" y="184"/>
                </a:lnTo>
                <a:lnTo>
                  <a:pt x="1909" y="186"/>
                </a:lnTo>
                <a:lnTo>
                  <a:pt x="1912" y="188"/>
                </a:lnTo>
                <a:lnTo>
                  <a:pt x="1914" y="191"/>
                </a:lnTo>
                <a:lnTo>
                  <a:pt x="1919" y="194"/>
                </a:lnTo>
                <a:lnTo>
                  <a:pt x="1921" y="195"/>
                </a:lnTo>
                <a:lnTo>
                  <a:pt x="1928" y="219"/>
                </a:lnTo>
                <a:lnTo>
                  <a:pt x="1928" y="221"/>
                </a:lnTo>
                <a:lnTo>
                  <a:pt x="1928" y="229"/>
                </a:lnTo>
                <a:lnTo>
                  <a:pt x="1928" y="239"/>
                </a:lnTo>
                <a:lnTo>
                  <a:pt x="1928" y="240"/>
                </a:lnTo>
                <a:lnTo>
                  <a:pt x="1930" y="242"/>
                </a:lnTo>
                <a:lnTo>
                  <a:pt x="1932" y="246"/>
                </a:lnTo>
                <a:lnTo>
                  <a:pt x="1929" y="247"/>
                </a:lnTo>
                <a:lnTo>
                  <a:pt x="1929" y="250"/>
                </a:lnTo>
                <a:lnTo>
                  <a:pt x="1932" y="255"/>
                </a:lnTo>
                <a:lnTo>
                  <a:pt x="1932" y="258"/>
                </a:lnTo>
                <a:lnTo>
                  <a:pt x="1932" y="261"/>
                </a:lnTo>
                <a:lnTo>
                  <a:pt x="1930" y="263"/>
                </a:lnTo>
                <a:lnTo>
                  <a:pt x="1925" y="267"/>
                </a:lnTo>
                <a:lnTo>
                  <a:pt x="1921" y="268"/>
                </a:lnTo>
                <a:lnTo>
                  <a:pt x="1918" y="269"/>
                </a:lnTo>
                <a:lnTo>
                  <a:pt x="1918" y="273"/>
                </a:lnTo>
                <a:lnTo>
                  <a:pt x="1918" y="275"/>
                </a:lnTo>
                <a:lnTo>
                  <a:pt x="1918" y="277"/>
                </a:lnTo>
                <a:lnTo>
                  <a:pt x="1921" y="278"/>
                </a:lnTo>
                <a:lnTo>
                  <a:pt x="1919" y="284"/>
                </a:lnTo>
                <a:lnTo>
                  <a:pt x="1922" y="287"/>
                </a:lnTo>
                <a:lnTo>
                  <a:pt x="1927" y="289"/>
                </a:lnTo>
                <a:lnTo>
                  <a:pt x="1938" y="290"/>
                </a:lnTo>
                <a:lnTo>
                  <a:pt x="1943" y="293"/>
                </a:lnTo>
                <a:lnTo>
                  <a:pt x="1944" y="294"/>
                </a:lnTo>
                <a:lnTo>
                  <a:pt x="1949" y="300"/>
                </a:lnTo>
                <a:lnTo>
                  <a:pt x="1956" y="306"/>
                </a:lnTo>
                <a:lnTo>
                  <a:pt x="1959" y="307"/>
                </a:lnTo>
                <a:lnTo>
                  <a:pt x="1960" y="310"/>
                </a:lnTo>
                <a:lnTo>
                  <a:pt x="1968" y="327"/>
                </a:lnTo>
                <a:lnTo>
                  <a:pt x="1970" y="331"/>
                </a:lnTo>
                <a:lnTo>
                  <a:pt x="1971" y="328"/>
                </a:lnTo>
                <a:lnTo>
                  <a:pt x="1973" y="322"/>
                </a:lnTo>
                <a:lnTo>
                  <a:pt x="1982" y="314"/>
                </a:lnTo>
                <a:lnTo>
                  <a:pt x="1987" y="306"/>
                </a:lnTo>
                <a:lnTo>
                  <a:pt x="1996" y="296"/>
                </a:lnTo>
                <a:lnTo>
                  <a:pt x="2002" y="287"/>
                </a:lnTo>
                <a:lnTo>
                  <a:pt x="2004" y="282"/>
                </a:lnTo>
                <a:lnTo>
                  <a:pt x="2008" y="250"/>
                </a:lnTo>
                <a:lnTo>
                  <a:pt x="1998" y="221"/>
                </a:lnTo>
                <a:lnTo>
                  <a:pt x="2019" y="216"/>
                </a:lnTo>
                <a:lnTo>
                  <a:pt x="2031" y="215"/>
                </a:lnTo>
                <a:lnTo>
                  <a:pt x="2036" y="216"/>
                </a:lnTo>
                <a:lnTo>
                  <a:pt x="2041" y="219"/>
                </a:lnTo>
                <a:lnTo>
                  <a:pt x="2044" y="219"/>
                </a:lnTo>
                <a:lnTo>
                  <a:pt x="2045" y="220"/>
                </a:lnTo>
                <a:lnTo>
                  <a:pt x="2055" y="230"/>
                </a:lnTo>
                <a:lnTo>
                  <a:pt x="2058" y="235"/>
                </a:lnTo>
                <a:lnTo>
                  <a:pt x="2062" y="239"/>
                </a:lnTo>
                <a:lnTo>
                  <a:pt x="2068" y="240"/>
                </a:lnTo>
                <a:lnTo>
                  <a:pt x="2074" y="241"/>
                </a:lnTo>
                <a:lnTo>
                  <a:pt x="2076" y="241"/>
                </a:lnTo>
                <a:lnTo>
                  <a:pt x="2082" y="240"/>
                </a:lnTo>
                <a:lnTo>
                  <a:pt x="2085" y="240"/>
                </a:lnTo>
                <a:lnTo>
                  <a:pt x="2092" y="236"/>
                </a:lnTo>
                <a:lnTo>
                  <a:pt x="2103" y="231"/>
                </a:lnTo>
                <a:lnTo>
                  <a:pt x="2122" y="220"/>
                </a:lnTo>
                <a:lnTo>
                  <a:pt x="2131" y="221"/>
                </a:lnTo>
                <a:lnTo>
                  <a:pt x="2140" y="223"/>
                </a:lnTo>
                <a:lnTo>
                  <a:pt x="2142" y="224"/>
                </a:lnTo>
                <a:lnTo>
                  <a:pt x="2149" y="227"/>
                </a:lnTo>
                <a:lnTo>
                  <a:pt x="2158" y="234"/>
                </a:lnTo>
                <a:lnTo>
                  <a:pt x="2157" y="236"/>
                </a:lnTo>
                <a:lnTo>
                  <a:pt x="2156" y="240"/>
                </a:lnTo>
                <a:lnTo>
                  <a:pt x="2154" y="241"/>
                </a:lnTo>
                <a:lnTo>
                  <a:pt x="2158" y="241"/>
                </a:lnTo>
                <a:lnTo>
                  <a:pt x="2160" y="240"/>
                </a:lnTo>
                <a:lnTo>
                  <a:pt x="2167" y="243"/>
                </a:lnTo>
                <a:lnTo>
                  <a:pt x="2169" y="247"/>
                </a:lnTo>
                <a:lnTo>
                  <a:pt x="2169" y="248"/>
                </a:lnTo>
                <a:lnTo>
                  <a:pt x="2172" y="248"/>
                </a:lnTo>
                <a:lnTo>
                  <a:pt x="2175" y="250"/>
                </a:lnTo>
                <a:lnTo>
                  <a:pt x="2178" y="255"/>
                </a:lnTo>
                <a:lnTo>
                  <a:pt x="2179" y="256"/>
                </a:lnTo>
                <a:lnTo>
                  <a:pt x="2179" y="255"/>
                </a:lnTo>
                <a:lnTo>
                  <a:pt x="2180" y="255"/>
                </a:lnTo>
                <a:lnTo>
                  <a:pt x="2181" y="255"/>
                </a:lnTo>
                <a:lnTo>
                  <a:pt x="2188" y="258"/>
                </a:lnTo>
                <a:lnTo>
                  <a:pt x="2194" y="261"/>
                </a:lnTo>
                <a:lnTo>
                  <a:pt x="2197" y="261"/>
                </a:lnTo>
                <a:lnTo>
                  <a:pt x="2205" y="266"/>
                </a:lnTo>
                <a:lnTo>
                  <a:pt x="2210" y="267"/>
                </a:lnTo>
                <a:lnTo>
                  <a:pt x="2212" y="268"/>
                </a:lnTo>
                <a:lnTo>
                  <a:pt x="2215" y="268"/>
                </a:lnTo>
                <a:lnTo>
                  <a:pt x="2218" y="268"/>
                </a:lnTo>
                <a:lnTo>
                  <a:pt x="2222" y="266"/>
                </a:lnTo>
                <a:lnTo>
                  <a:pt x="2226" y="264"/>
                </a:lnTo>
                <a:lnTo>
                  <a:pt x="2227" y="264"/>
                </a:lnTo>
                <a:lnTo>
                  <a:pt x="2228" y="263"/>
                </a:lnTo>
                <a:lnTo>
                  <a:pt x="2237" y="266"/>
                </a:lnTo>
                <a:lnTo>
                  <a:pt x="2239" y="266"/>
                </a:lnTo>
                <a:lnTo>
                  <a:pt x="2242" y="266"/>
                </a:lnTo>
                <a:lnTo>
                  <a:pt x="2242" y="258"/>
                </a:lnTo>
                <a:lnTo>
                  <a:pt x="2247" y="262"/>
                </a:lnTo>
                <a:lnTo>
                  <a:pt x="2250" y="262"/>
                </a:lnTo>
                <a:lnTo>
                  <a:pt x="2255" y="261"/>
                </a:lnTo>
                <a:lnTo>
                  <a:pt x="2259" y="262"/>
                </a:lnTo>
                <a:lnTo>
                  <a:pt x="2260" y="261"/>
                </a:lnTo>
                <a:lnTo>
                  <a:pt x="2266" y="259"/>
                </a:lnTo>
                <a:lnTo>
                  <a:pt x="2271" y="259"/>
                </a:lnTo>
                <a:lnTo>
                  <a:pt x="2274" y="257"/>
                </a:lnTo>
                <a:lnTo>
                  <a:pt x="2280" y="246"/>
                </a:lnTo>
                <a:lnTo>
                  <a:pt x="2281" y="231"/>
                </a:lnTo>
                <a:lnTo>
                  <a:pt x="2282" y="234"/>
                </a:lnTo>
                <a:lnTo>
                  <a:pt x="2283" y="232"/>
                </a:lnTo>
                <a:lnTo>
                  <a:pt x="2285" y="232"/>
                </a:lnTo>
                <a:lnTo>
                  <a:pt x="2285" y="230"/>
                </a:lnTo>
                <a:lnTo>
                  <a:pt x="2286" y="229"/>
                </a:lnTo>
                <a:lnTo>
                  <a:pt x="2288" y="229"/>
                </a:lnTo>
                <a:lnTo>
                  <a:pt x="2296" y="229"/>
                </a:lnTo>
                <a:lnTo>
                  <a:pt x="2299" y="227"/>
                </a:lnTo>
                <a:lnTo>
                  <a:pt x="2302" y="227"/>
                </a:lnTo>
                <a:lnTo>
                  <a:pt x="2307" y="229"/>
                </a:lnTo>
                <a:lnTo>
                  <a:pt x="2309" y="231"/>
                </a:lnTo>
                <a:lnTo>
                  <a:pt x="2311" y="232"/>
                </a:lnTo>
                <a:lnTo>
                  <a:pt x="2315" y="232"/>
                </a:lnTo>
                <a:lnTo>
                  <a:pt x="2317" y="231"/>
                </a:lnTo>
                <a:lnTo>
                  <a:pt x="2328" y="230"/>
                </a:lnTo>
                <a:lnTo>
                  <a:pt x="2345" y="232"/>
                </a:lnTo>
                <a:lnTo>
                  <a:pt x="2349" y="231"/>
                </a:lnTo>
                <a:lnTo>
                  <a:pt x="2350" y="230"/>
                </a:lnTo>
                <a:lnTo>
                  <a:pt x="2351" y="229"/>
                </a:lnTo>
                <a:lnTo>
                  <a:pt x="2351" y="226"/>
                </a:lnTo>
                <a:lnTo>
                  <a:pt x="2352" y="227"/>
                </a:lnTo>
                <a:lnTo>
                  <a:pt x="2357" y="225"/>
                </a:lnTo>
                <a:lnTo>
                  <a:pt x="2359" y="225"/>
                </a:lnTo>
                <a:lnTo>
                  <a:pt x="2362" y="224"/>
                </a:lnTo>
                <a:lnTo>
                  <a:pt x="2362" y="226"/>
                </a:lnTo>
                <a:lnTo>
                  <a:pt x="2379" y="224"/>
                </a:lnTo>
                <a:lnTo>
                  <a:pt x="2382" y="221"/>
                </a:lnTo>
                <a:lnTo>
                  <a:pt x="2388" y="216"/>
                </a:lnTo>
                <a:lnTo>
                  <a:pt x="2388" y="215"/>
                </a:lnTo>
                <a:lnTo>
                  <a:pt x="2395" y="202"/>
                </a:lnTo>
                <a:lnTo>
                  <a:pt x="2397" y="199"/>
                </a:lnTo>
                <a:lnTo>
                  <a:pt x="2400" y="194"/>
                </a:lnTo>
                <a:lnTo>
                  <a:pt x="2399" y="192"/>
                </a:lnTo>
                <a:lnTo>
                  <a:pt x="2405" y="183"/>
                </a:lnTo>
                <a:lnTo>
                  <a:pt x="2408" y="181"/>
                </a:lnTo>
                <a:lnTo>
                  <a:pt x="2408" y="182"/>
                </a:lnTo>
                <a:lnTo>
                  <a:pt x="2416" y="177"/>
                </a:lnTo>
                <a:lnTo>
                  <a:pt x="2426" y="167"/>
                </a:lnTo>
                <a:lnTo>
                  <a:pt x="2423" y="162"/>
                </a:lnTo>
                <a:lnTo>
                  <a:pt x="2421" y="160"/>
                </a:lnTo>
                <a:lnTo>
                  <a:pt x="2421" y="157"/>
                </a:lnTo>
                <a:lnTo>
                  <a:pt x="2421" y="152"/>
                </a:lnTo>
                <a:lnTo>
                  <a:pt x="2421" y="147"/>
                </a:lnTo>
                <a:lnTo>
                  <a:pt x="2425" y="146"/>
                </a:lnTo>
                <a:lnTo>
                  <a:pt x="2426" y="144"/>
                </a:lnTo>
                <a:lnTo>
                  <a:pt x="2431" y="143"/>
                </a:lnTo>
                <a:lnTo>
                  <a:pt x="2434" y="143"/>
                </a:lnTo>
                <a:lnTo>
                  <a:pt x="2435" y="141"/>
                </a:lnTo>
                <a:lnTo>
                  <a:pt x="2439" y="141"/>
                </a:lnTo>
                <a:lnTo>
                  <a:pt x="2445" y="143"/>
                </a:lnTo>
                <a:lnTo>
                  <a:pt x="2452" y="141"/>
                </a:lnTo>
                <a:lnTo>
                  <a:pt x="2455" y="140"/>
                </a:lnTo>
                <a:lnTo>
                  <a:pt x="2456" y="141"/>
                </a:lnTo>
                <a:lnTo>
                  <a:pt x="2457" y="139"/>
                </a:lnTo>
                <a:lnTo>
                  <a:pt x="2464" y="134"/>
                </a:lnTo>
                <a:lnTo>
                  <a:pt x="2464" y="133"/>
                </a:lnTo>
                <a:lnTo>
                  <a:pt x="2466" y="134"/>
                </a:lnTo>
                <a:lnTo>
                  <a:pt x="2468" y="128"/>
                </a:lnTo>
                <a:lnTo>
                  <a:pt x="2477" y="117"/>
                </a:lnTo>
                <a:lnTo>
                  <a:pt x="2495" y="120"/>
                </a:lnTo>
                <a:lnTo>
                  <a:pt x="2585" y="123"/>
                </a:lnTo>
                <a:lnTo>
                  <a:pt x="2595" y="123"/>
                </a:lnTo>
                <a:lnTo>
                  <a:pt x="2613" y="118"/>
                </a:lnTo>
                <a:lnTo>
                  <a:pt x="2614" y="117"/>
                </a:lnTo>
                <a:lnTo>
                  <a:pt x="2616" y="118"/>
                </a:lnTo>
                <a:lnTo>
                  <a:pt x="2628" y="115"/>
                </a:lnTo>
                <a:lnTo>
                  <a:pt x="2626" y="128"/>
                </a:lnTo>
                <a:lnTo>
                  <a:pt x="2624" y="139"/>
                </a:lnTo>
                <a:lnTo>
                  <a:pt x="2626" y="143"/>
                </a:lnTo>
                <a:lnTo>
                  <a:pt x="2630" y="150"/>
                </a:lnTo>
                <a:lnTo>
                  <a:pt x="2629" y="152"/>
                </a:lnTo>
                <a:lnTo>
                  <a:pt x="2630" y="165"/>
                </a:lnTo>
                <a:lnTo>
                  <a:pt x="2629" y="173"/>
                </a:lnTo>
                <a:lnTo>
                  <a:pt x="2626" y="189"/>
                </a:lnTo>
                <a:lnTo>
                  <a:pt x="2624" y="200"/>
                </a:lnTo>
                <a:lnTo>
                  <a:pt x="2624" y="205"/>
                </a:lnTo>
                <a:lnTo>
                  <a:pt x="2635" y="211"/>
                </a:lnTo>
                <a:lnTo>
                  <a:pt x="2639" y="215"/>
                </a:lnTo>
                <a:lnTo>
                  <a:pt x="2643" y="220"/>
                </a:lnTo>
                <a:lnTo>
                  <a:pt x="2639" y="225"/>
                </a:lnTo>
                <a:lnTo>
                  <a:pt x="2642" y="226"/>
                </a:lnTo>
                <a:lnTo>
                  <a:pt x="2642" y="227"/>
                </a:lnTo>
                <a:lnTo>
                  <a:pt x="2635" y="232"/>
                </a:lnTo>
                <a:lnTo>
                  <a:pt x="2633" y="240"/>
                </a:lnTo>
                <a:lnTo>
                  <a:pt x="2632" y="243"/>
                </a:lnTo>
                <a:lnTo>
                  <a:pt x="2630" y="250"/>
                </a:lnTo>
                <a:lnTo>
                  <a:pt x="2632" y="253"/>
                </a:lnTo>
                <a:lnTo>
                  <a:pt x="2633" y="259"/>
                </a:lnTo>
                <a:lnTo>
                  <a:pt x="2635" y="264"/>
                </a:lnTo>
                <a:lnTo>
                  <a:pt x="2640" y="267"/>
                </a:lnTo>
                <a:lnTo>
                  <a:pt x="2645" y="269"/>
                </a:lnTo>
                <a:lnTo>
                  <a:pt x="2646" y="271"/>
                </a:lnTo>
                <a:lnTo>
                  <a:pt x="2645" y="274"/>
                </a:lnTo>
                <a:lnTo>
                  <a:pt x="2642" y="279"/>
                </a:lnTo>
                <a:lnTo>
                  <a:pt x="2639" y="283"/>
                </a:lnTo>
                <a:lnTo>
                  <a:pt x="2637" y="288"/>
                </a:lnTo>
                <a:lnTo>
                  <a:pt x="2637" y="290"/>
                </a:lnTo>
                <a:lnTo>
                  <a:pt x="2642" y="294"/>
                </a:lnTo>
                <a:lnTo>
                  <a:pt x="2644" y="301"/>
                </a:lnTo>
                <a:lnTo>
                  <a:pt x="2644" y="304"/>
                </a:lnTo>
                <a:lnTo>
                  <a:pt x="2643" y="310"/>
                </a:lnTo>
                <a:lnTo>
                  <a:pt x="2643" y="312"/>
                </a:lnTo>
                <a:lnTo>
                  <a:pt x="2644" y="312"/>
                </a:lnTo>
                <a:lnTo>
                  <a:pt x="2648" y="311"/>
                </a:lnTo>
                <a:lnTo>
                  <a:pt x="2654" y="311"/>
                </a:lnTo>
                <a:lnTo>
                  <a:pt x="2655" y="310"/>
                </a:lnTo>
                <a:lnTo>
                  <a:pt x="2655" y="315"/>
                </a:lnTo>
                <a:lnTo>
                  <a:pt x="2660" y="320"/>
                </a:lnTo>
                <a:lnTo>
                  <a:pt x="2664" y="322"/>
                </a:lnTo>
                <a:lnTo>
                  <a:pt x="2662" y="327"/>
                </a:lnTo>
                <a:lnTo>
                  <a:pt x="2664" y="328"/>
                </a:lnTo>
                <a:lnTo>
                  <a:pt x="2665" y="331"/>
                </a:lnTo>
                <a:lnTo>
                  <a:pt x="2670" y="335"/>
                </a:lnTo>
                <a:lnTo>
                  <a:pt x="2671" y="337"/>
                </a:lnTo>
                <a:lnTo>
                  <a:pt x="2672" y="343"/>
                </a:lnTo>
                <a:lnTo>
                  <a:pt x="2671" y="354"/>
                </a:lnTo>
                <a:lnTo>
                  <a:pt x="2671" y="357"/>
                </a:lnTo>
                <a:lnTo>
                  <a:pt x="2675" y="367"/>
                </a:lnTo>
                <a:lnTo>
                  <a:pt x="2680" y="380"/>
                </a:lnTo>
                <a:lnTo>
                  <a:pt x="2681" y="381"/>
                </a:lnTo>
                <a:lnTo>
                  <a:pt x="2701" y="352"/>
                </a:lnTo>
                <a:lnTo>
                  <a:pt x="2702" y="353"/>
                </a:lnTo>
                <a:lnTo>
                  <a:pt x="2710" y="372"/>
                </a:lnTo>
                <a:lnTo>
                  <a:pt x="2719" y="383"/>
                </a:lnTo>
                <a:lnTo>
                  <a:pt x="2724" y="383"/>
                </a:lnTo>
                <a:lnTo>
                  <a:pt x="2726" y="383"/>
                </a:lnTo>
                <a:lnTo>
                  <a:pt x="2734" y="380"/>
                </a:lnTo>
                <a:lnTo>
                  <a:pt x="2742" y="379"/>
                </a:lnTo>
                <a:lnTo>
                  <a:pt x="2755" y="375"/>
                </a:lnTo>
                <a:lnTo>
                  <a:pt x="2757" y="373"/>
                </a:lnTo>
                <a:lnTo>
                  <a:pt x="2761" y="368"/>
                </a:lnTo>
                <a:lnTo>
                  <a:pt x="2763" y="364"/>
                </a:lnTo>
                <a:lnTo>
                  <a:pt x="2766" y="364"/>
                </a:lnTo>
                <a:lnTo>
                  <a:pt x="2768" y="364"/>
                </a:lnTo>
                <a:lnTo>
                  <a:pt x="2768" y="367"/>
                </a:lnTo>
                <a:lnTo>
                  <a:pt x="2773" y="370"/>
                </a:lnTo>
                <a:lnTo>
                  <a:pt x="2777" y="370"/>
                </a:lnTo>
                <a:lnTo>
                  <a:pt x="2781" y="369"/>
                </a:lnTo>
                <a:lnTo>
                  <a:pt x="2787" y="369"/>
                </a:lnTo>
                <a:lnTo>
                  <a:pt x="2789" y="372"/>
                </a:lnTo>
                <a:lnTo>
                  <a:pt x="2793" y="376"/>
                </a:lnTo>
                <a:lnTo>
                  <a:pt x="2797" y="381"/>
                </a:lnTo>
                <a:lnTo>
                  <a:pt x="2799" y="381"/>
                </a:lnTo>
                <a:lnTo>
                  <a:pt x="2804" y="381"/>
                </a:lnTo>
                <a:lnTo>
                  <a:pt x="2806" y="383"/>
                </a:lnTo>
                <a:lnTo>
                  <a:pt x="2808" y="385"/>
                </a:lnTo>
                <a:lnTo>
                  <a:pt x="2809" y="391"/>
                </a:lnTo>
                <a:lnTo>
                  <a:pt x="2810" y="392"/>
                </a:lnTo>
                <a:lnTo>
                  <a:pt x="2811" y="395"/>
                </a:lnTo>
                <a:lnTo>
                  <a:pt x="2819" y="400"/>
                </a:lnTo>
                <a:lnTo>
                  <a:pt x="2825" y="405"/>
                </a:lnTo>
                <a:lnTo>
                  <a:pt x="2829" y="408"/>
                </a:lnTo>
                <a:lnTo>
                  <a:pt x="2832" y="413"/>
                </a:lnTo>
                <a:lnTo>
                  <a:pt x="2831" y="415"/>
                </a:lnTo>
                <a:lnTo>
                  <a:pt x="2830" y="420"/>
                </a:lnTo>
                <a:lnTo>
                  <a:pt x="2827" y="423"/>
                </a:lnTo>
                <a:lnTo>
                  <a:pt x="2827" y="427"/>
                </a:lnTo>
                <a:lnTo>
                  <a:pt x="2827" y="428"/>
                </a:lnTo>
                <a:lnTo>
                  <a:pt x="2829" y="429"/>
                </a:lnTo>
                <a:lnTo>
                  <a:pt x="2831" y="434"/>
                </a:lnTo>
                <a:lnTo>
                  <a:pt x="2832" y="439"/>
                </a:lnTo>
                <a:lnTo>
                  <a:pt x="2829" y="440"/>
                </a:lnTo>
                <a:lnTo>
                  <a:pt x="2810" y="443"/>
                </a:lnTo>
                <a:lnTo>
                  <a:pt x="2792" y="449"/>
                </a:lnTo>
                <a:lnTo>
                  <a:pt x="2772" y="460"/>
                </a:lnTo>
                <a:lnTo>
                  <a:pt x="2755" y="474"/>
                </a:lnTo>
                <a:lnTo>
                  <a:pt x="2741" y="484"/>
                </a:lnTo>
                <a:lnTo>
                  <a:pt x="2720" y="498"/>
                </a:lnTo>
                <a:lnTo>
                  <a:pt x="2717" y="501"/>
                </a:lnTo>
                <a:lnTo>
                  <a:pt x="2715" y="506"/>
                </a:lnTo>
                <a:lnTo>
                  <a:pt x="2707" y="509"/>
                </a:lnTo>
                <a:lnTo>
                  <a:pt x="2685" y="522"/>
                </a:lnTo>
                <a:lnTo>
                  <a:pt x="2642" y="555"/>
                </a:lnTo>
                <a:lnTo>
                  <a:pt x="2627" y="564"/>
                </a:lnTo>
                <a:lnTo>
                  <a:pt x="2612" y="573"/>
                </a:lnTo>
                <a:lnTo>
                  <a:pt x="2608" y="577"/>
                </a:lnTo>
                <a:lnTo>
                  <a:pt x="2600" y="586"/>
                </a:lnTo>
                <a:lnTo>
                  <a:pt x="2585" y="594"/>
                </a:lnTo>
                <a:lnTo>
                  <a:pt x="2584" y="596"/>
                </a:lnTo>
                <a:lnTo>
                  <a:pt x="2578" y="603"/>
                </a:lnTo>
                <a:lnTo>
                  <a:pt x="2564" y="616"/>
                </a:lnTo>
                <a:lnTo>
                  <a:pt x="2551" y="631"/>
                </a:lnTo>
                <a:lnTo>
                  <a:pt x="2548" y="636"/>
                </a:lnTo>
                <a:lnTo>
                  <a:pt x="2544" y="646"/>
                </a:lnTo>
                <a:lnTo>
                  <a:pt x="2539" y="653"/>
                </a:lnTo>
                <a:lnTo>
                  <a:pt x="2536" y="665"/>
                </a:lnTo>
                <a:lnTo>
                  <a:pt x="2533" y="668"/>
                </a:lnTo>
                <a:lnTo>
                  <a:pt x="2523" y="679"/>
                </a:lnTo>
                <a:lnTo>
                  <a:pt x="2521" y="684"/>
                </a:lnTo>
                <a:lnTo>
                  <a:pt x="2514" y="690"/>
                </a:lnTo>
                <a:lnTo>
                  <a:pt x="2510" y="694"/>
                </a:lnTo>
                <a:lnTo>
                  <a:pt x="2503" y="700"/>
                </a:lnTo>
                <a:lnTo>
                  <a:pt x="2479" y="710"/>
                </a:lnTo>
                <a:lnTo>
                  <a:pt x="2464" y="717"/>
                </a:lnTo>
                <a:lnTo>
                  <a:pt x="2450" y="722"/>
                </a:lnTo>
                <a:lnTo>
                  <a:pt x="2436" y="731"/>
                </a:lnTo>
                <a:lnTo>
                  <a:pt x="2405" y="753"/>
                </a:lnTo>
                <a:lnTo>
                  <a:pt x="2388" y="773"/>
                </a:lnTo>
                <a:lnTo>
                  <a:pt x="2368" y="795"/>
                </a:lnTo>
                <a:lnTo>
                  <a:pt x="2360" y="801"/>
                </a:lnTo>
                <a:lnTo>
                  <a:pt x="2350" y="812"/>
                </a:lnTo>
                <a:lnTo>
                  <a:pt x="2340" y="821"/>
                </a:lnTo>
                <a:lnTo>
                  <a:pt x="2324" y="837"/>
                </a:lnTo>
                <a:lnTo>
                  <a:pt x="2317" y="842"/>
                </a:lnTo>
                <a:lnTo>
                  <a:pt x="2314" y="843"/>
                </a:lnTo>
                <a:lnTo>
                  <a:pt x="2297" y="855"/>
                </a:lnTo>
                <a:lnTo>
                  <a:pt x="2307" y="865"/>
                </a:lnTo>
                <a:lnTo>
                  <a:pt x="2315" y="875"/>
                </a:lnTo>
                <a:lnTo>
                  <a:pt x="2320" y="886"/>
                </a:lnTo>
                <a:lnTo>
                  <a:pt x="2323" y="885"/>
                </a:lnTo>
                <a:lnTo>
                  <a:pt x="2325" y="891"/>
                </a:lnTo>
                <a:lnTo>
                  <a:pt x="2327" y="890"/>
                </a:lnTo>
                <a:lnTo>
                  <a:pt x="2335" y="898"/>
                </a:lnTo>
                <a:lnTo>
                  <a:pt x="2335" y="900"/>
                </a:lnTo>
                <a:lnTo>
                  <a:pt x="2339" y="902"/>
                </a:lnTo>
                <a:lnTo>
                  <a:pt x="2344" y="912"/>
                </a:lnTo>
                <a:lnTo>
                  <a:pt x="2378" y="976"/>
                </a:lnTo>
                <a:lnTo>
                  <a:pt x="2381" y="983"/>
                </a:lnTo>
                <a:lnTo>
                  <a:pt x="2388" y="994"/>
                </a:lnTo>
                <a:lnTo>
                  <a:pt x="2387" y="997"/>
                </a:lnTo>
                <a:lnTo>
                  <a:pt x="2389" y="998"/>
                </a:lnTo>
                <a:lnTo>
                  <a:pt x="2389" y="1001"/>
                </a:lnTo>
                <a:lnTo>
                  <a:pt x="2389" y="1009"/>
                </a:lnTo>
                <a:lnTo>
                  <a:pt x="2392" y="1020"/>
                </a:lnTo>
                <a:lnTo>
                  <a:pt x="2391" y="1028"/>
                </a:lnTo>
                <a:lnTo>
                  <a:pt x="2387" y="1030"/>
                </a:lnTo>
                <a:lnTo>
                  <a:pt x="2386" y="1052"/>
                </a:lnTo>
                <a:lnTo>
                  <a:pt x="2377" y="1046"/>
                </a:lnTo>
                <a:lnTo>
                  <a:pt x="2375" y="1044"/>
                </a:lnTo>
                <a:lnTo>
                  <a:pt x="2372" y="1039"/>
                </a:lnTo>
                <a:lnTo>
                  <a:pt x="2370" y="1036"/>
                </a:lnTo>
                <a:lnTo>
                  <a:pt x="2366" y="1044"/>
                </a:lnTo>
                <a:lnTo>
                  <a:pt x="2362" y="1046"/>
                </a:lnTo>
                <a:lnTo>
                  <a:pt x="2360" y="1051"/>
                </a:lnTo>
                <a:lnTo>
                  <a:pt x="2360" y="1054"/>
                </a:lnTo>
                <a:lnTo>
                  <a:pt x="2357" y="1058"/>
                </a:lnTo>
                <a:lnTo>
                  <a:pt x="2362" y="1061"/>
                </a:lnTo>
                <a:lnTo>
                  <a:pt x="2362" y="1071"/>
                </a:lnTo>
                <a:lnTo>
                  <a:pt x="2361" y="1071"/>
                </a:lnTo>
                <a:lnTo>
                  <a:pt x="2356" y="1073"/>
                </a:lnTo>
                <a:lnTo>
                  <a:pt x="2350" y="1079"/>
                </a:lnTo>
                <a:lnTo>
                  <a:pt x="2344" y="1082"/>
                </a:lnTo>
                <a:lnTo>
                  <a:pt x="2341" y="1084"/>
                </a:lnTo>
                <a:lnTo>
                  <a:pt x="2341" y="1087"/>
                </a:lnTo>
                <a:lnTo>
                  <a:pt x="2339" y="1090"/>
                </a:lnTo>
                <a:lnTo>
                  <a:pt x="2340" y="1095"/>
                </a:lnTo>
                <a:lnTo>
                  <a:pt x="2346" y="1102"/>
                </a:lnTo>
                <a:lnTo>
                  <a:pt x="2345" y="1110"/>
                </a:lnTo>
                <a:lnTo>
                  <a:pt x="2345" y="1126"/>
                </a:lnTo>
                <a:lnTo>
                  <a:pt x="2345" y="1127"/>
                </a:lnTo>
                <a:lnTo>
                  <a:pt x="2345" y="1132"/>
                </a:lnTo>
                <a:lnTo>
                  <a:pt x="2344" y="1134"/>
                </a:lnTo>
                <a:lnTo>
                  <a:pt x="2344" y="1140"/>
                </a:lnTo>
                <a:lnTo>
                  <a:pt x="2344" y="1141"/>
                </a:lnTo>
                <a:lnTo>
                  <a:pt x="2344" y="1143"/>
                </a:lnTo>
                <a:lnTo>
                  <a:pt x="2345" y="1145"/>
                </a:lnTo>
                <a:lnTo>
                  <a:pt x="2346" y="1147"/>
                </a:lnTo>
                <a:lnTo>
                  <a:pt x="2345" y="1150"/>
                </a:lnTo>
                <a:lnTo>
                  <a:pt x="2345" y="1152"/>
                </a:lnTo>
                <a:lnTo>
                  <a:pt x="2347" y="1155"/>
                </a:lnTo>
                <a:lnTo>
                  <a:pt x="2345" y="1159"/>
                </a:lnTo>
                <a:lnTo>
                  <a:pt x="2346" y="1161"/>
                </a:lnTo>
                <a:lnTo>
                  <a:pt x="2347" y="1159"/>
                </a:lnTo>
                <a:lnTo>
                  <a:pt x="2349" y="1161"/>
                </a:lnTo>
                <a:lnTo>
                  <a:pt x="2346" y="1172"/>
                </a:lnTo>
                <a:lnTo>
                  <a:pt x="2347" y="1178"/>
                </a:lnTo>
                <a:lnTo>
                  <a:pt x="2347" y="1179"/>
                </a:lnTo>
                <a:lnTo>
                  <a:pt x="2349" y="1180"/>
                </a:lnTo>
                <a:lnTo>
                  <a:pt x="2350" y="1180"/>
                </a:lnTo>
                <a:lnTo>
                  <a:pt x="2350" y="1185"/>
                </a:lnTo>
                <a:lnTo>
                  <a:pt x="2351" y="1190"/>
                </a:lnTo>
                <a:lnTo>
                  <a:pt x="2349" y="1194"/>
                </a:lnTo>
                <a:lnTo>
                  <a:pt x="2349" y="1195"/>
                </a:lnTo>
                <a:lnTo>
                  <a:pt x="2345" y="1201"/>
                </a:lnTo>
                <a:lnTo>
                  <a:pt x="2344" y="1203"/>
                </a:lnTo>
                <a:lnTo>
                  <a:pt x="2344" y="1206"/>
                </a:lnTo>
                <a:lnTo>
                  <a:pt x="2345" y="1209"/>
                </a:lnTo>
                <a:lnTo>
                  <a:pt x="2346" y="1211"/>
                </a:lnTo>
                <a:lnTo>
                  <a:pt x="2349" y="1214"/>
                </a:lnTo>
                <a:lnTo>
                  <a:pt x="2354" y="1222"/>
                </a:lnTo>
                <a:lnTo>
                  <a:pt x="2354" y="1227"/>
                </a:lnTo>
                <a:lnTo>
                  <a:pt x="2352" y="1228"/>
                </a:lnTo>
                <a:lnTo>
                  <a:pt x="2352" y="1230"/>
                </a:lnTo>
                <a:lnTo>
                  <a:pt x="2352" y="1237"/>
                </a:lnTo>
                <a:lnTo>
                  <a:pt x="2354" y="1238"/>
                </a:lnTo>
                <a:lnTo>
                  <a:pt x="2350" y="1263"/>
                </a:lnTo>
                <a:lnTo>
                  <a:pt x="2347" y="1262"/>
                </a:lnTo>
                <a:lnTo>
                  <a:pt x="2347" y="1264"/>
                </a:lnTo>
                <a:lnTo>
                  <a:pt x="2351" y="1278"/>
                </a:lnTo>
                <a:lnTo>
                  <a:pt x="2370" y="1280"/>
                </a:lnTo>
                <a:lnTo>
                  <a:pt x="2386" y="1283"/>
                </a:lnTo>
                <a:lnTo>
                  <a:pt x="2399" y="1286"/>
                </a:lnTo>
                <a:lnTo>
                  <a:pt x="2421" y="1289"/>
                </a:lnTo>
                <a:lnTo>
                  <a:pt x="2446" y="1297"/>
                </a:lnTo>
                <a:lnTo>
                  <a:pt x="2494" y="1313"/>
                </a:lnTo>
                <a:lnTo>
                  <a:pt x="2504" y="1318"/>
                </a:lnTo>
                <a:lnTo>
                  <a:pt x="2509" y="1319"/>
                </a:lnTo>
                <a:lnTo>
                  <a:pt x="2509" y="1322"/>
                </a:lnTo>
                <a:lnTo>
                  <a:pt x="2507" y="1326"/>
                </a:lnTo>
                <a:lnTo>
                  <a:pt x="2511" y="1332"/>
                </a:lnTo>
                <a:lnTo>
                  <a:pt x="2516" y="1344"/>
                </a:lnTo>
                <a:lnTo>
                  <a:pt x="2511" y="1348"/>
                </a:lnTo>
                <a:lnTo>
                  <a:pt x="2510" y="1350"/>
                </a:lnTo>
                <a:lnTo>
                  <a:pt x="2506" y="1355"/>
                </a:lnTo>
                <a:lnTo>
                  <a:pt x="2505" y="1356"/>
                </a:lnTo>
                <a:lnTo>
                  <a:pt x="2506" y="1358"/>
                </a:lnTo>
                <a:lnTo>
                  <a:pt x="2506" y="1360"/>
                </a:lnTo>
                <a:lnTo>
                  <a:pt x="2500" y="1364"/>
                </a:lnTo>
                <a:lnTo>
                  <a:pt x="2499" y="1363"/>
                </a:lnTo>
                <a:lnTo>
                  <a:pt x="2494" y="1364"/>
                </a:lnTo>
                <a:lnTo>
                  <a:pt x="2493" y="1365"/>
                </a:lnTo>
                <a:lnTo>
                  <a:pt x="2491" y="1364"/>
                </a:lnTo>
                <a:lnTo>
                  <a:pt x="2487" y="1371"/>
                </a:lnTo>
                <a:lnTo>
                  <a:pt x="2485" y="1376"/>
                </a:lnTo>
                <a:lnTo>
                  <a:pt x="2483" y="1377"/>
                </a:lnTo>
                <a:lnTo>
                  <a:pt x="2479" y="1377"/>
                </a:lnTo>
                <a:lnTo>
                  <a:pt x="2478" y="1381"/>
                </a:lnTo>
                <a:lnTo>
                  <a:pt x="2477" y="1381"/>
                </a:lnTo>
                <a:lnTo>
                  <a:pt x="2475" y="1381"/>
                </a:lnTo>
                <a:lnTo>
                  <a:pt x="2473" y="1382"/>
                </a:lnTo>
                <a:lnTo>
                  <a:pt x="2467" y="1388"/>
                </a:lnTo>
                <a:lnTo>
                  <a:pt x="2462" y="1391"/>
                </a:lnTo>
                <a:lnTo>
                  <a:pt x="2456" y="1397"/>
                </a:lnTo>
                <a:lnTo>
                  <a:pt x="2455" y="1399"/>
                </a:lnTo>
                <a:lnTo>
                  <a:pt x="2450" y="1407"/>
                </a:lnTo>
                <a:lnTo>
                  <a:pt x="2446" y="1409"/>
                </a:lnTo>
                <a:lnTo>
                  <a:pt x="2443" y="1417"/>
                </a:lnTo>
                <a:lnTo>
                  <a:pt x="2440" y="1420"/>
                </a:lnTo>
                <a:lnTo>
                  <a:pt x="2437" y="1423"/>
                </a:lnTo>
                <a:lnTo>
                  <a:pt x="2435" y="1428"/>
                </a:lnTo>
                <a:lnTo>
                  <a:pt x="2432" y="1430"/>
                </a:lnTo>
                <a:lnTo>
                  <a:pt x="2430" y="1439"/>
                </a:lnTo>
                <a:lnTo>
                  <a:pt x="2429" y="1449"/>
                </a:lnTo>
                <a:lnTo>
                  <a:pt x="2426" y="1454"/>
                </a:lnTo>
                <a:lnTo>
                  <a:pt x="2426" y="1459"/>
                </a:lnTo>
                <a:lnTo>
                  <a:pt x="2423" y="1465"/>
                </a:lnTo>
                <a:lnTo>
                  <a:pt x="2423" y="1466"/>
                </a:lnTo>
                <a:lnTo>
                  <a:pt x="2424" y="1467"/>
                </a:lnTo>
                <a:lnTo>
                  <a:pt x="2423" y="1471"/>
                </a:lnTo>
                <a:lnTo>
                  <a:pt x="2423" y="1473"/>
                </a:lnTo>
                <a:lnTo>
                  <a:pt x="2421" y="1476"/>
                </a:lnTo>
                <a:lnTo>
                  <a:pt x="2420" y="1476"/>
                </a:lnTo>
                <a:lnTo>
                  <a:pt x="2416" y="1480"/>
                </a:lnTo>
                <a:lnTo>
                  <a:pt x="2416" y="1481"/>
                </a:lnTo>
                <a:lnTo>
                  <a:pt x="2415" y="1481"/>
                </a:lnTo>
                <a:lnTo>
                  <a:pt x="2413" y="1480"/>
                </a:lnTo>
                <a:lnTo>
                  <a:pt x="2410" y="1480"/>
                </a:lnTo>
                <a:lnTo>
                  <a:pt x="2408" y="1482"/>
                </a:lnTo>
                <a:lnTo>
                  <a:pt x="2407" y="1484"/>
                </a:lnTo>
                <a:lnTo>
                  <a:pt x="2404" y="1487"/>
                </a:lnTo>
                <a:lnTo>
                  <a:pt x="2403" y="1488"/>
                </a:lnTo>
                <a:lnTo>
                  <a:pt x="2398" y="1487"/>
                </a:lnTo>
                <a:lnTo>
                  <a:pt x="2397" y="1489"/>
                </a:lnTo>
                <a:lnTo>
                  <a:pt x="2397" y="1497"/>
                </a:lnTo>
                <a:lnTo>
                  <a:pt x="2395" y="1498"/>
                </a:lnTo>
                <a:lnTo>
                  <a:pt x="2394" y="1499"/>
                </a:lnTo>
                <a:lnTo>
                  <a:pt x="2394" y="1503"/>
                </a:lnTo>
                <a:lnTo>
                  <a:pt x="2392" y="1504"/>
                </a:lnTo>
                <a:lnTo>
                  <a:pt x="2391" y="1507"/>
                </a:lnTo>
                <a:lnTo>
                  <a:pt x="2388" y="1509"/>
                </a:lnTo>
                <a:lnTo>
                  <a:pt x="2387" y="1507"/>
                </a:lnTo>
                <a:lnTo>
                  <a:pt x="2386" y="1507"/>
                </a:lnTo>
                <a:lnTo>
                  <a:pt x="2382" y="1510"/>
                </a:lnTo>
                <a:lnTo>
                  <a:pt x="2381" y="1509"/>
                </a:lnTo>
                <a:lnTo>
                  <a:pt x="2377" y="1503"/>
                </a:lnTo>
                <a:lnTo>
                  <a:pt x="2375" y="1502"/>
                </a:lnTo>
                <a:lnTo>
                  <a:pt x="2368" y="1510"/>
                </a:lnTo>
                <a:lnTo>
                  <a:pt x="2356" y="1521"/>
                </a:lnTo>
                <a:lnTo>
                  <a:pt x="2354" y="1523"/>
                </a:lnTo>
                <a:lnTo>
                  <a:pt x="2351" y="1523"/>
                </a:lnTo>
                <a:lnTo>
                  <a:pt x="2341" y="1518"/>
                </a:lnTo>
                <a:lnTo>
                  <a:pt x="2340" y="1524"/>
                </a:lnTo>
                <a:lnTo>
                  <a:pt x="2339" y="1535"/>
                </a:lnTo>
                <a:lnTo>
                  <a:pt x="2336" y="1541"/>
                </a:lnTo>
                <a:lnTo>
                  <a:pt x="2333" y="1541"/>
                </a:lnTo>
                <a:lnTo>
                  <a:pt x="2324" y="1546"/>
                </a:lnTo>
                <a:lnTo>
                  <a:pt x="2323" y="1546"/>
                </a:lnTo>
                <a:lnTo>
                  <a:pt x="2322" y="1548"/>
                </a:lnTo>
                <a:lnTo>
                  <a:pt x="2323" y="1552"/>
                </a:lnTo>
                <a:lnTo>
                  <a:pt x="2325" y="1557"/>
                </a:lnTo>
                <a:lnTo>
                  <a:pt x="2329" y="1563"/>
                </a:lnTo>
                <a:lnTo>
                  <a:pt x="2336" y="1569"/>
                </a:lnTo>
                <a:lnTo>
                  <a:pt x="2339" y="1569"/>
                </a:lnTo>
                <a:lnTo>
                  <a:pt x="2346" y="1569"/>
                </a:lnTo>
                <a:lnTo>
                  <a:pt x="2347" y="1571"/>
                </a:lnTo>
                <a:lnTo>
                  <a:pt x="2347" y="1576"/>
                </a:lnTo>
                <a:lnTo>
                  <a:pt x="2347" y="1577"/>
                </a:lnTo>
                <a:lnTo>
                  <a:pt x="2349" y="1578"/>
                </a:lnTo>
                <a:lnTo>
                  <a:pt x="2355" y="1578"/>
                </a:lnTo>
                <a:lnTo>
                  <a:pt x="2360" y="1579"/>
                </a:lnTo>
                <a:lnTo>
                  <a:pt x="2362" y="1578"/>
                </a:lnTo>
                <a:lnTo>
                  <a:pt x="2365" y="1580"/>
                </a:lnTo>
                <a:lnTo>
                  <a:pt x="2363" y="1583"/>
                </a:lnTo>
                <a:lnTo>
                  <a:pt x="2363" y="1585"/>
                </a:lnTo>
                <a:lnTo>
                  <a:pt x="2362" y="1587"/>
                </a:lnTo>
                <a:lnTo>
                  <a:pt x="2361" y="1589"/>
                </a:lnTo>
                <a:lnTo>
                  <a:pt x="2360" y="1593"/>
                </a:lnTo>
                <a:lnTo>
                  <a:pt x="2359" y="1600"/>
                </a:lnTo>
                <a:lnTo>
                  <a:pt x="2359" y="1603"/>
                </a:lnTo>
                <a:lnTo>
                  <a:pt x="2360" y="1604"/>
                </a:lnTo>
                <a:lnTo>
                  <a:pt x="2360" y="1611"/>
                </a:lnTo>
                <a:lnTo>
                  <a:pt x="2360" y="1612"/>
                </a:lnTo>
                <a:lnTo>
                  <a:pt x="2359" y="1612"/>
                </a:lnTo>
                <a:lnTo>
                  <a:pt x="2361" y="1620"/>
                </a:lnTo>
                <a:lnTo>
                  <a:pt x="2360" y="1621"/>
                </a:lnTo>
                <a:lnTo>
                  <a:pt x="2362" y="1621"/>
                </a:lnTo>
                <a:lnTo>
                  <a:pt x="2362" y="1622"/>
                </a:lnTo>
                <a:lnTo>
                  <a:pt x="2361" y="1624"/>
                </a:lnTo>
                <a:lnTo>
                  <a:pt x="2359" y="1628"/>
                </a:lnTo>
                <a:lnTo>
                  <a:pt x="2355" y="1631"/>
                </a:lnTo>
                <a:lnTo>
                  <a:pt x="2350" y="1637"/>
                </a:lnTo>
                <a:lnTo>
                  <a:pt x="2343" y="1642"/>
                </a:lnTo>
                <a:lnTo>
                  <a:pt x="2343" y="1643"/>
                </a:lnTo>
                <a:lnTo>
                  <a:pt x="2336" y="1647"/>
                </a:lnTo>
                <a:lnTo>
                  <a:pt x="2331" y="1651"/>
                </a:lnTo>
                <a:lnTo>
                  <a:pt x="2327" y="1654"/>
                </a:lnTo>
                <a:lnTo>
                  <a:pt x="2325" y="1657"/>
                </a:lnTo>
                <a:lnTo>
                  <a:pt x="2323" y="1657"/>
                </a:lnTo>
                <a:lnTo>
                  <a:pt x="2320" y="1658"/>
                </a:lnTo>
                <a:lnTo>
                  <a:pt x="2318" y="1662"/>
                </a:lnTo>
                <a:lnTo>
                  <a:pt x="2317" y="1664"/>
                </a:lnTo>
                <a:lnTo>
                  <a:pt x="2319" y="1667"/>
                </a:lnTo>
                <a:lnTo>
                  <a:pt x="2315" y="1673"/>
                </a:lnTo>
                <a:lnTo>
                  <a:pt x="2315" y="1674"/>
                </a:lnTo>
                <a:lnTo>
                  <a:pt x="2292" y="1677"/>
                </a:lnTo>
                <a:lnTo>
                  <a:pt x="2297" y="1686"/>
                </a:lnTo>
                <a:lnTo>
                  <a:pt x="2302" y="1706"/>
                </a:lnTo>
                <a:lnTo>
                  <a:pt x="2296" y="1709"/>
                </a:lnTo>
                <a:lnTo>
                  <a:pt x="2292" y="1715"/>
                </a:lnTo>
                <a:lnTo>
                  <a:pt x="2290" y="1721"/>
                </a:lnTo>
                <a:lnTo>
                  <a:pt x="2287" y="1721"/>
                </a:lnTo>
                <a:lnTo>
                  <a:pt x="2286" y="1723"/>
                </a:lnTo>
                <a:lnTo>
                  <a:pt x="2285" y="1726"/>
                </a:lnTo>
                <a:lnTo>
                  <a:pt x="2286" y="1728"/>
                </a:lnTo>
                <a:lnTo>
                  <a:pt x="2285" y="1731"/>
                </a:lnTo>
                <a:lnTo>
                  <a:pt x="2275" y="1747"/>
                </a:lnTo>
                <a:lnTo>
                  <a:pt x="2270" y="1748"/>
                </a:lnTo>
                <a:lnTo>
                  <a:pt x="2269" y="1749"/>
                </a:lnTo>
                <a:lnTo>
                  <a:pt x="2263" y="1744"/>
                </a:lnTo>
                <a:lnTo>
                  <a:pt x="2260" y="1742"/>
                </a:lnTo>
                <a:lnTo>
                  <a:pt x="2258" y="1742"/>
                </a:lnTo>
                <a:lnTo>
                  <a:pt x="2255" y="1744"/>
                </a:lnTo>
                <a:lnTo>
                  <a:pt x="2248" y="1743"/>
                </a:lnTo>
                <a:lnTo>
                  <a:pt x="2244" y="1745"/>
                </a:lnTo>
                <a:lnTo>
                  <a:pt x="2242" y="1744"/>
                </a:lnTo>
                <a:lnTo>
                  <a:pt x="2240" y="1741"/>
                </a:lnTo>
                <a:lnTo>
                  <a:pt x="2237" y="1733"/>
                </a:lnTo>
                <a:lnTo>
                  <a:pt x="2233" y="1731"/>
                </a:lnTo>
                <a:lnTo>
                  <a:pt x="2233" y="1734"/>
                </a:lnTo>
                <a:lnTo>
                  <a:pt x="2229" y="1736"/>
                </a:lnTo>
                <a:lnTo>
                  <a:pt x="2228" y="1737"/>
                </a:lnTo>
                <a:lnTo>
                  <a:pt x="2227" y="1739"/>
                </a:lnTo>
                <a:lnTo>
                  <a:pt x="2224" y="1738"/>
                </a:lnTo>
                <a:lnTo>
                  <a:pt x="2223" y="1745"/>
                </a:lnTo>
                <a:lnTo>
                  <a:pt x="2224" y="1747"/>
                </a:lnTo>
                <a:lnTo>
                  <a:pt x="2222" y="1750"/>
                </a:lnTo>
                <a:lnTo>
                  <a:pt x="2210" y="1754"/>
                </a:lnTo>
                <a:lnTo>
                  <a:pt x="2211" y="1759"/>
                </a:lnTo>
                <a:lnTo>
                  <a:pt x="2204" y="1758"/>
                </a:lnTo>
                <a:lnTo>
                  <a:pt x="2204" y="1764"/>
                </a:lnTo>
                <a:lnTo>
                  <a:pt x="2194" y="1763"/>
                </a:lnTo>
                <a:lnTo>
                  <a:pt x="2195" y="1768"/>
                </a:lnTo>
                <a:lnTo>
                  <a:pt x="2181" y="1766"/>
                </a:lnTo>
                <a:lnTo>
                  <a:pt x="2180" y="1773"/>
                </a:lnTo>
                <a:lnTo>
                  <a:pt x="2170" y="1764"/>
                </a:lnTo>
                <a:lnTo>
                  <a:pt x="2168" y="1763"/>
                </a:lnTo>
                <a:lnTo>
                  <a:pt x="2167" y="1764"/>
                </a:lnTo>
                <a:lnTo>
                  <a:pt x="2164" y="1757"/>
                </a:lnTo>
                <a:lnTo>
                  <a:pt x="2160" y="1749"/>
                </a:lnTo>
                <a:lnTo>
                  <a:pt x="2158" y="1749"/>
                </a:lnTo>
                <a:lnTo>
                  <a:pt x="2154" y="1752"/>
                </a:lnTo>
                <a:lnTo>
                  <a:pt x="2151" y="1744"/>
                </a:lnTo>
                <a:lnTo>
                  <a:pt x="2147" y="1739"/>
                </a:lnTo>
                <a:lnTo>
                  <a:pt x="2147" y="1738"/>
                </a:lnTo>
                <a:lnTo>
                  <a:pt x="2148" y="1737"/>
                </a:lnTo>
                <a:lnTo>
                  <a:pt x="2154" y="1733"/>
                </a:lnTo>
                <a:lnTo>
                  <a:pt x="2154" y="1732"/>
                </a:lnTo>
                <a:lnTo>
                  <a:pt x="2151" y="1729"/>
                </a:lnTo>
                <a:lnTo>
                  <a:pt x="2148" y="1728"/>
                </a:lnTo>
                <a:lnTo>
                  <a:pt x="2143" y="1727"/>
                </a:lnTo>
                <a:lnTo>
                  <a:pt x="2141" y="1725"/>
                </a:lnTo>
                <a:lnTo>
                  <a:pt x="2138" y="1722"/>
                </a:lnTo>
                <a:lnTo>
                  <a:pt x="2138" y="1721"/>
                </a:lnTo>
                <a:lnTo>
                  <a:pt x="2136" y="1720"/>
                </a:lnTo>
                <a:lnTo>
                  <a:pt x="2131" y="1715"/>
                </a:lnTo>
                <a:lnTo>
                  <a:pt x="2130" y="1710"/>
                </a:lnTo>
                <a:lnTo>
                  <a:pt x="2128" y="1699"/>
                </a:lnTo>
                <a:lnTo>
                  <a:pt x="2128" y="1696"/>
                </a:lnTo>
                <a:lnTo>
                  <a:pt x="2125" y="1696"/>
                </a:lnTo>
                <a:lnTo>
                  <a:pt x="2116" y="1697"/>
                </a:lnTo>
                <a:lnTo>
                  <a:pt x="2111" y="1695"/>
                </a:lnTo>
                <a:lnTo>
                  <a:pt x="2110" y="1695"/>
                </a:lnTo>
                <a:lnTo>
                  <a:pt x="2103" y="1686"/>
                </a:lnTo>
                <a:lnTo>
                  <a:pt x="2100" y="1681"/>
                </a:lnTo>
                <a:lnTo>
                  <a:pt x="2100" y="1678"/>
                </a:lnTo>
                <a:lnTo>
                  <a:pt x="2096" y="1674"/>
                </a:lnTo>
                <a:lnTo>
                  <a:pt x="2093" y="1668"/>
                </a:lnTo>
                <a:lnTo>
                  <a:pt x="2089" y="1660"/>
                </a:lnTo>
                <a:lnTo>
                  <a:pt x="2088" y="1656"/>
                </a:lnTo>
                <a:lnTo>
                  <a:pt x="2085" y="1652"/>
                </a:lnTo>
                <a:lnTo>
                  <a:pt x="2080" y="1653"/>
                </a:lnTo>
                <a:lnTo>
                  <a:pt x="2076" y="1652"/>
                </a:lnTo>
                <a:lnTo>
                  <a:pt x="2074" y="1652"/>
                </a:lnTo>
                <a:lnTo>
                  <a:pt x="2073" y="1652"/>
                </a:lnTo>
                <a:lnTo>
                  <a:pt x="2073" y="1651"/>
                </a:lnTo>
                <a:lnTo>
                  <a:pt x="2069" y="1649"/>
                </a:lnTo>
                <a:lnTo>
                  <a:pt x="2067" y="1652"/>
                </a:lnTo>
                <a:lnTo>
                  <a:pt x="2066" y="1652"/>
                </a:lnTo>
                <a:lnTo>
                  <a:pt x="2062" y="1651"/>
                </a:lnTo>
                <a:lnTo>
                  <a:pt x="2058" y="1652"/>
                </a:lnTo>
                <a:lnTo>
                  <a:pt x="2045" y="1651"/>
                </a:lnTo>
                <a:lnTo>
                  <a:pt x="2042" y="1651"/>
                </a:lnTo>
                <a:lnTo>
                  <a:pt x="2042" y="1649"/>
                </a:lnTo>
                <a:lnTo>
                  <a:pt x="2041" y="1649"/>
                </a:lnTo>
                <a:lnTo>
                  <a:pt x="2032" y="1649"/>
                </a:lnTo>
                <a:lnTo>
                  <a:pt x="2026" y="1651"/>
                </a:lnTo>
                <a:lnTo>
                  <a:pt x="2025" y="1652"/>
                </a:lnTo>
                <a:lnTo>
                  <a:pt x="2020" y="1652"/>
                </a:lnTo>
                <a:lnTo>
                  <a:pt x="2015" y="1653"/>
                </a:lnTo>
                <a:lnTo>
                  <a:pt x="2013" y="1654"/>
                </a:lnTo>
                <a:lnTo>
                  <a:pt x="2009" y="1664"/>
                </a:lnTo>
                <a:lnTo>
                  <a:pt x="2009" y="1673"/>
                </a:lnTo>
                <a:lnTo>
                  <a:pt x="2009" y="1685"/>
                </a:lnTo>
                <a:lnTo>
                  <a:pt x="2008" y="1686"/>
                </a:lnTo>
                <a:lnTo>
                  <a:pt x="2005" y="1689"/>
                </a:lnTo>
                <a:lnTo>
                  <a:pt x="1999" y="1693"/>
                </a:lnTo>
                <a:lnTo>
                  <a:pt x="1992" y="1694"/>
                </a:lnTo>
                <a:lnTo>
                  <a:pt x="1989" y="1696"/>
                </a:lnTo>
                <a:lnTo>
                  <a:pt x="1988" y="1700"/>
                </a:lnTo>
                <a:lnTo>
                  <a:pt x="1982" y="1700"/>
                </a:lnTo>
                <a:lnTo>
                  <a:pt x="1978" y="1697"/>
                </a:lnTo>
                <a:lnTo>
                  <a:pt x="1970" y="1697"/>
                </a:lnTo>
                <a:lnTo>
                  <a:pt x="1962" y="1694"/>
                </a:lnTo>
                <a:lnTo>
                  <a:pt x="1960" y="1694"/>
                </a:lnTo>
                <a:lnTo>
                  <a:pt x="1955" y="1695"/>
                </a:lnTo>
                <a:lnTo>
                  <a:pt x="1953" y="1701"/>
                </a:lnTo>
                <a:lnTo>
                  <a:pt x="1953" y="1702"/>
                </a:lnTo>
                <a:lnTo>
                  <a:pt x="1951" y="1705"/>
                </a:lnTo>
                <a:lnTo>
                  <a:pt x="1945" y="1711"/>
                </a:lnTo>
                <a:lnTo>
                  <a:pt x="1944" y="1711"/>
                </a:lnTo>
                <a:lnTo>
                  <a:pt x="1943" y="1715"/>
                </a:lnTo>
                <a:lnTo>
                  <a:pt x="1944" y="1718"/>
                </a:lnTo>
                <a:lnTo>
                  <a:pt x="1941" y="1723"/>
                </a:lnTo>
                <a:lnTo>
                  <a:pt x="1940" y="1723"/>
                </a:lnTo>
                <a:lnTo>
                  <a:pt x="1937" y="1725"/>
                </a:lnTo>
                <a:lnTo>
                  <a:pt x="1935" y="1725"/>
                </a:lnTo>
                <a:lnTo>
                  <a:pt x="1934" y="1729"/>
                </a:lnTo>
                <a:lnTo>
                  <a:pt x="1934" y="1731"/>
                </a:lnTo>
                <a:lnTo>
                  <a:pt x="1932" y="1733"/>
                </a:lnTo>
                <a:lnTo>
                  <a:pt x="1929" y="1737"/>
                </a:lnTo>
                <a:lnTo>
                  <a:pt x="1925" y="1739"/>
                </a:lnTo>
                <a:lnTo>
                  <a:pt x="1922" y="1743"/>
                </a:lnTo>
                <a:lnTo>
                  <a:pt x="1916" y="1743"/>
                </a:lnTo>
                <a:lnTo>
                  <a:pt x="1911" y="1739"/>
                </a:lnTo>
                <a:lnTo>
                  <a:pt x="1906" y="1739"/>
                </a:lnTo>
                <a:lnTo>
                  <a:pt x="1907" y="1747"/>
                </a:lnTo>
                <a:lnTo>
                  <a:pt x="1906" y="1749"/>
                </a:lnTo>
                <a:lnTo>
                  <a:pt x="1905" y="1752"/>
                </a:lnTo>
                <a:lnTo>
                  <a:pt x="1902" y="1753"/>
                </a:lnTo>
                <a:lnTo>
                  <a:pt x="1903" y="1749"/>
                </a:lnTo>
                <a:lnTo>
                  <a:pt x="1902" y="1744"/>
                </a:lnTo>
                <a:lnTo>
                  <a:pt x="1900" y="1741"/>
                </a:lnTo>
                <a:lnTo>
                  <a:pt x="1898" y="1738"/>
                </a:lnTo>
                <a:lnTo>
                  <a:pt x="1896" y="1731"/>
                </a:lnTo>
                <a:lnTo>
                  <a:pt x="1889" y="1720"/>
                </a:lnTo>
                <a:lnTo>
                  <a:pt x="1887" y="1718"/>
                </a:lnTo>
                <a:lnTo>
                  <a:pt x="1885" y="1713"/>
                </a:lnTo>
                <a:lnTo>
                  <a:pt x="1876" y="1709"/>
                </a:lnTo>
                <a:lnTo>
                  <a:pt x="1868" y="1700"/>
                </a:lnTo>
                <a:lnTo>
                  <a:pt x="1863" y="1696"/>
                </a:lnTo>
                <a:lnTo>
                  <a:pt x="1860" y="1696"/>
                </a:lnTo>
                <a:lnTo>
                  <a:pt x="1857" y="1695"/>
                </a:lnTo>
                <a:lnTo>
                  <a:pt x="1854" y="1693"/>
                </a:lnTo>
                <a:lnTo>
                  <a:pt x="1848" y="1691"/>
                </a:lnTo>
                <a:lnTo>
                  <a:pt x="1843" y="1691"/>
                </a:lnTo>
                <a:lnTo>
                  <a:pt x="1843" y="1690"/>
                </a:lnTo>
                <a:lnTo>
                  <a:pt x="1844" y="1689"/>
                </a:lnTo>
                <a:lnTo>
                  <a:pt x="1845" y="1689"/>
                </a:lnTo>
                <a:lnTo>
                  <a:pt x="1848" y="1679"/>
                </a:lnTo>
                <a:lnTo>
                  <a:pt x="1849" y="1677"/>
                </a:lnTo>
                <a:lnTo>
                  <a:pt x="1850" y="1673"/>
                </a:lnTo>
                <a:lnTo>
                  <a:pt x="1853" y="1670"/>
                </a:lnTo>
                <a:lnTo>
                  <a:pt x="1852" y="1667"/>
                </a:lnTo>
                <a:lnTo>
                  <a:pt x="1855" y="1647"/>
                </a:lnTo>
                <a:lnTo>
                  <a:pt x="1857" y="1637"/>
                </a:lnTo>
                <a:lnTo>
                  <a:pt x="1858" y="1632"/>
                </a:lnTo>
                <a:lnTo>
                  <a:pt x="1860" y="1627"/>
                </a:lnTo>
                <a:lnTo>
                  <a:pt x="1854" y="1622"/>
                </a:lnTo>
                <a:lnTo>
                  <a:pt x="1845" y="1614"/>
                </a:lnTo>
                <a:lnTo>
                  <a:pt x="1843" y="1605"/>
                </a:lnTo>
                <a:lnTo>
                  <a:pt x="1841" y="1594"/>
                </a:lnTo>
                <a:lnTo>
                  <a:pt x="1832" y="1578"/>
                </a:lnTo>
                <a:lnTo>
                  <a:pt x="1825" y="1567"/>
                </a:lnTo>
                <a:lnTo>
                  <a:pt x="1821" y="1568"/>
                </a:lnTo>
                <a:lnTo>
                  <a:pt x="1816" y="1556"/>
                </a:lnTo>
                <a:lnTo>
                  <a:pt x="1810" y="1545"/>
                </a:lnTo>
                <a:lnTo>
                  <a:pt x="1806" y="1542"/>
                </a:lnTo>
                <a:lnTo>
                  <a:pt x="1807" y="1539"/>
                </a:lnTo>
                <a:lnTo>
                  <a:pt x="1810" y="1539"/>
                </a:lnTo>
                <a:lnTo>
                  <a:pt x="1810" y="1537"/>
                </a:lnTo>
                <a:lnTo>
                  <a:pt x="1811" y="1537"/>
                </a:lnTo>
                <a:lnTo>
                  <a:pt x="1811" y="1536"/>
                </a:lnTo>
                <a:lnTo>
                  <a:pt x="1812" y="1534"/>
                </a:lnTo>
                <a:lnTo>
                  <a:pt x="1813" y="1525"/>
                </a:lnTo>
                <a:lnTo>
                  <a:pt x="1822" y="1518"/>
                </a:lnTo>
                <a:lnTo>
                  <a:pt x="1822" y="1515"/>
                </a:lnTo>
                <a:lnTo>
                  <a:pt x="1820" y="1508"/>
                </a:lnTo>
                <a:lnTo>
                  <a:pt x="1816" y="1500"/>
                </a:lnTo>
                <a:lnTo>
                  <a:pt x="1807" y="1502"/>
                </a:lnTo>
                <a:lnTo>
                  <a:pt x="1801" y="1481"/>
                </a:lnTo>
                <a:lnTo>
                  <a:pt x="1799" y="1478"/>
                </a:lnTo>
                <a:lnTo>
                  <a:pt x="1794" y="1475"/>
                </a:lnTo>
                <a:lnTo>
                  <a:pt x="1780" y="1466"/>
                </a:lnTo>
                <a:lnTo>
                  <a:pt x="1773" y="1462"/>
                </a:lnTo>
                <a:lnTo>
                  <a:pt x="1769" y="1472"/>
                </a:lnTo>
                <a:lnTo>
                  <a:pt x="1764" y="1467"/>
                </a:lnTo>
                <a:lnTo>
                  <a:pt x="1753" y="1475"/>
                </a:lnTo>
                <a:lnTo>
                  <a:pt x="1743" y="1482"/>
                </a:lnTo>
                <a:lnTo>
                  <a:pt x="1741" y="1481"/>
                </a:lnTo>
                <a:lnTo>
                  <a:pt x="1730" y="1482"/>
                </a:lnTo>
                <a:lnTo>
                  <a:pt x="1717" y="1484"/>
                </a:lnTo>
                <a:lnTo>
                  <a:pt x="1714" y="1486"/>
                </a:lnTo>
                <a:lnTo>
                  <a:pt x="1700" y="1491"/>
                </a:lnTo>
                <a:lnTo>
                  <a:pt x="1694" y="1492"/>
                </a:lnTo>
                <a:lnTo>
                  <a:pt x="1679" y="1486"/>
                </a:lnTo>
                <a:lnTo>
                  <a:pt x="1678" y="1491"/>
                </a:lnTo>
                <a:lnTo>
                  <a:pt x="1674" y="1496"/>
                </a:lnTo>
                <a:lnTo>
                  <a:pt x="1676" y="1500"/>
                </a:lnTo>
                <a:lnTo>
                  <a:pt x="1677" y="1500"/>
                </a:lnTo>
                <a:lnTo>
                  <a:pt x="1677" y="1503"/>
                </a:lnTo>
                <a:lnTo>
                  <a:pt x="1677" y="1507"/>
                </a:lnTo>
                <a:lnTo>
                  <a:pt x="1676" y="1508"/>
                </a:lnTo>
                <a:lnTo>
                  <a:pt x="1677" y="1512"/>
                </a:lnTo>
                <a:lnTo>
                  <a:pt x="1674" y="1514"/>
                </a:lnTo>
                <a:lnTo>
                  <a:pt x="1676" y="1525"/>
                </a:lnTo>
                <a:lnTo>
                  <a:pt x="1674" y="1528"/>
                </a:lnTo>
                <a:lnTo>
                  <a:pt x="1669" y="1530"/>
                </a:lnTo>
                <a:lnTo>
                  <a:pt x="1658" y="1523"/>
                </a:lnTo>
                <a:lnTo>
                  <a:pt x="1657" y="1520"/>
                </a:lnTo>
                <a:lnTo>
                  <a:pt x="1655" y="1515"/>
                </a:lnTo>
                <a:lnTo>
                  <a:pt x="1654" y="1514"/>
                </a:lnTo>
                <a:lnTo>
                  <a:pt x="1647" y="1510"/>
                </a:lnTo>
                <a:lnTo>
                  <a:pt x="1646" y="1509"/>
                </a:lnTo>
                <a:lnTo>
                  <a:pt x="1647" y="1504"/>
                </a:lnTo>
                <a:lnTo>
                  <a:pt x="1644" y="1503"/>
                </a:lnTo>
                <a:lnTo>
                  <a:pt x="1635" y="1500"/>
                </a:lnTo>
                <a:lnTo>
                  <a:pt x="1617" y="1507"/>
                </a:lnTo>
                <a:lnTo>
                  <a:pt x="1619" y="1516"/>
                </a:lnTo>
                <a:lnTo>
                  <a:pt x="1622" y="1534"/>
                </a:lnTo>
                <a:lnTo>
                  <a:pt x="1622" y="1536"/>
                </a:lnTo>
                <a:lnTo>
                  <a:pt x="1617" y="1537"/>
                </a:lnTo>
                <a:lnTo>
                  <a:pt x="1602" y="1539"/>
                </a:lnTo>
                <a:lnTo>
                  <a:pt x="1601" y="1544"/>
                </a:lnTo>
                <a:lnTo>
                  <a:pt x="1596" y="1571"/>
                </a:lnTo>
                <a:lnTo>
                  <a:pt x="1597" y="1574"/>
                </a:lnTo>
                <a:lnTo>
                  <a:pt x="1597" y="1578"/>
                </a:lnTo>
                <a:lnTo>
                  <a:pt x="1596" y="1580"/>
                </a:lnTo>
                <a:lnTo>
                  <a:pt x="1591" y="1584"/>
                </a:lnTo>
                <a:lnTo>
                  <a:pt x="1582" y="1593"/>
                </a:lnTo>
                <a:lnTo>
                  <a:pt x="1572" y="1601"/>
                </a:lnTo>
                <a:lnTo>
                  <a:pt x="1556" y="1616"/>
                </a:lnTo>
                <a:lnTo>
                  <a:pt x="1559" y="1617"/>
                </a:lnTo>
                <a:lnTo>
                  <a:pt x="1556" y="1621"/>
                </a:lnTo>
                <a:lnTo>
                  <a:pt x="1553" y="1624"/>
                </a:lnTo>
                <a:lnTo>
                  <a:pt x="1551" y="1637"/>
                </a:lnTo>
                <a:lnTo>
                  <a:pt x="1549" y="1638"/>
                </a:lnTo>
                <a:lnTo>
                  <a:pt x="1543" y="1641"/>
                </a:lnTo>
                <a:lnTo>
                  <a:pt x="1543" y="1646"/>
                </a:lnTo>
                <a:lnTo>
                  <a:pt x="1542" y="1649"/>
                </a:lnTo>
                <a:lnTo>
                  <a:pt x="1529" y="1665"/>
                </a:lnTo>
                <a:lnTo>
                  <a:pt x="1529" y="1668"/>
                </a:lnTo>
                <a:lnTo>
                  <a:pt x="1533" y="1674"/>
                </a:lnTo>
                <a:lnTo>
                  <a:pt x="1534" y="1675"/>
                </a:lnTo>
                <a:lnTo>
                  <a:pt x="1523" y="1673"/>
                </a:lnTo>
                <a:lnTo>
                  <a:pt x="1513" y="1672"/>
                </a:lnTo>
                <a:lnTo>
                  <a:pt x="1513" y="1681"/>
                </a:lnTo>
                <a:lnTo>
                  <a:pt x="1516" y="1688"/>
                </a:lnTo>
                <a:lnTo>
                  <a:pt x="1516" y="1690"/>
                </a:lnTo>
                <a:lnTo>
                  <a:pt x="1506" y="1694"/>
                </a:lnTo>
                <a:lnTo>
                  <a:pt x="1505" y="1696"/>
                </a:lnTo>
                <a:lnTo>
                  <a:pt x="1500" y="1705"/>
                </a:lnTo>
                <a:lnTo>
                  <a:pt x="1501" y="1713"/>
                </a:lnTo>
                <a:lnTo>
                  <a:pt x="1502" y="1715"/>
                </a:lnTo>
                <a:lnTo>
                  <a:pt x="1502" y="1722"/>
                </a:lnTo>
                <a:lnTo>
                  <a:pt x="1505" y="1733"/>
                </a:lnTo>
                <a:lnTo>
                  <a:pt x="1503" y="1733"/>
                </a:lnTo>
                <a:lnTo>
                  <a:pt x="1503" y="1734"/>
                </a:lnTo>
                <a:lnTo>
                  <a:pt x="1498" y="1739"/>
                </a:lnTo>
                <a:lnTo>
                  <a:pt x="1497" y="1742"/>
                </a:lnTo>
                <a:lnTo>
                  <a:pt x="1486" y="1739"/>
                </a:lnTo>
                <a:lnTo>
                  <a:pt x="1481" y="1739"/>
                </a:lnTo>
                <a:lnTo>
                  <a:pt x="1475" y="1739"/>
                </a:lnTo>
                <a:lnTo>
                  <a:pt x="1458" y="1744"/>
                </a:lnTo>
                <a:lnTo>
                  <a:pt x="1455" y="1745"/>
                </a:lnTo>
                <a:lnTo>
                  <a:pt x="1454" y="1748"/>
                </a:lnTo>
                <a:lnTo>
                  <a:pt x="1449" y="1753"/>
                </a:lnTo>
                <a:lnTo>
                  <a:pt x="1442" y="1760"/>
                </a:lnTo>
                <a:lnTo>
                  <a:pt x="1432" y="1768"/>
                </a:lnTo>
                <a:lnTo>
                  <a:pt x="1430" y="1769"/>
                </a:lnTo>
                <a:lnTo>
                  <a:pt x="1423" y="1774"/>
                </a:lnTo>
                <a:lnTo>
                  <a:pt x="1418" y="1780"/>
                </a:lnTo>
                <a:lnTo>
                  <a:pt x="1407" y="1787"/>
                </a:lnTo>
                <a:lnTo>
                  <a:pt x="1385" y="1800"/>
                </a:lnTo>
                <a:lnTo>
                  <a:pt x="1380" y="1805"/>
                </a:lnTo>
                <a:lnTo>
                  <a:pt x="1370" y="1813"/>
                </a:lnTo>
                <a:lnTo>
                  <a:pt x="1357" y="1822"/>
                </a:lnTo>
                <a:lnTo>
                  <a:pt x="1326" y="1832"/>
                </a:lnTo>
                <a:lnTo>
                  <a:pt x="1299" y="1803"/>
                </a:lnTo>
                <a:lnTo>
                  <a:pt x="1298" y="1801"/>
                </a:lnTo>
                <a:lnTo>
                  <a:pt x="1323" y="1774"/>
                </a:lnTo>
                <a:lnTo>
                  <a:pt x="1353" y="1742"/>
                </a:lnTo>
                <a:lnTo>
                  <a:pt x="1363" y="1731"/>
                </a:lnTo>
                <a:lnTo>
                  <a:pt x="1368" y="1728"/>
                </a:lnTo>
                <a:lnTo>
                  <a:pt x="1370" y="1725"/>
                </a:lnTo>
                <a:lnTo>
                  <a:pt x="1377" y="1718"/>
                </a:lnTo>
                <a:lnTo>
                  <a:pt x="1383" y="1707"/>
                </a:lnTo>
                <a:lnTo>
                  <a:pt x="1388" y="1706"/>
                </a:lnTo>
                <a:lnTo>
                  <a:pt x="1393" y="1702"/>
                </a:lnTo>
                <a:lnTo>
                  <a:pt x="1388" y="1697"/>
                </a:lnTo>
                <a:lnTo>
                  <a:pt x="1386" y="1695"/>
                </a:lnTo>
                <a:lnTo>
                  <a:pt x="1385" y="1691"/>
                </a:lnTo>
                <a:lnTo>
                  <a:pt x="1384" y="1690"/>
                </a:lnTo>
                <a:lnTo>
                  <a:pt x="1380" y="1690"/>
                </a:lnTo>
                <a:lnTo>
                  <a:pt x="1378" y="1693"/>
                </a:lnTo>
                <a:lnTo>
                  <a:pt x="1373" y="1697"/>
                </a:lnTo>
                <a:lnTo>
                  <a:pt x="1369" y="1702"/>
                </a:lnTo>
                <a:lnTo>
                  <a:pt x="1364" y="1707"/>
                </a:lnTo>
                <a:lnTo>
                  <a:pt x="1364" y="1709"/>
                </a:lnTo>
                <a:lnTo>
                  <a:pt x="1364" y="1710"/>
                </a:lnTo>
                <a:lnTo>
                  <a:pt x="1362" y="1711"/>
                </a:lnTo>
                <a:lnTo>
                  <a:pt x="1340" y="1710"/>
                </a:lnTo>
                <a:lnTo>
                  <a:pt x="1332" y="1711"/>
                </a:lnTo>
                <a:lnTo>
                  <a:pt x="1331" y="1710"/>
                </a:lnTo>
                <a:lnTo>
                  <a:pt x="1323" y="1712"/>
                </a:lnTo>
                <a:lnTo>
                  <a:pt x="1320" y="1712"/>
                </a:lnTo>
                <a:lnTo>
                  <a:pt x="1320" y="1709"/>
                </a:lnTo>
                <a:lnTo>
                  <a:pt x="1316" y="1697"/>
                </a:lnTo>
                <a:lnTo>
                  <a:pt x="1308" y="1699"/>
                </a:lnTo>
                <a:lnTo>
                  <a:pt x="1304" y="1697"/>
                </a:lnTo>
                <a:lnTo>
                  <a:pt x="1304" y="1694"/>
                </a:lnTo>
                <a:lnTo>
                  <a:pt x="1302" y="1690"/>
                </a:lnTo>
                <a:lnTo>
                  <a:pt x="1300" y="1688"/>
                </a:lnTo>
                <a:lnTo>
                  <a:pt x="1297" y="1685"/>
                </a:lnTo>
                <a:lnTo>
                  <a:pt x="1282" y="1686"/>
                </a:lnTo>
                <a:lnTo>
                  <a:pt x="1278" y="1690"/>
                </a:lnTo>
                <a:lnTo>
                  <a:pt x="1277" y="1693"/>
                </a:lnTo>
                <a:lnTo>
                  <a:pt x="1273" y="1694"/>
                </a:lnTo>
                <a:lnTo>
                  <a:pt x="1272" y="1694"/>
                </a:lnTo>
                <a:lnTo>
                  <a:pt x="1268" y="1696"/>
                </a:lnTo>
                <a:lnTo>
                  <a:pt x="1267" y="1697"/>
                </a:lnTo>
                <a:lnTo>
                  <a:pt x="1266" y="1699"/>
                </a:lnTo>
                <a:lnTo>
                  <a:pt x="1266" y="1697"/>
                </a:lnTo>
                <a:lnTo>
                  <a:pt x="1266" y="1696"/>
                </a:lnTo>
                <a:lnTo>
                  <a:pt x="1262" y="1695"/>
                </a:lnTo>
                <a:lnTo>
                  <a:pt x="1260" y="1693"/>
                </a:lnTo>
                <a:lnTo>
                  <a:pt x="1259" y="1691"/>
                </a:lnTo>
                <a:lnTo>
                  <a:pt x="1254" y="1691"/>
                </a:lnTo>
                <a:lnTo>
                  <a:pt x="1252" y="1691"/>
                </a:lnTo>
                <a:lnTo>
                  <a:pt x="1245" y="1691"/>
                </a:lnTo>
                <a:lnTo>
                  <a:pt x="1243" y="1690"/>
                </a:lnTo>
                <a:lnTo>
                  <a:pt x="1244" y="1688"/>
                </a:lnTo>
                <a:lnTo>
                  <a:pt x="1246" y="1684"/>
                </a:lnTo>
                <a:lnTo>
                  <a:pt x="1249" y="1679"/>
                </a:lnTo>
                <a:lnTo>
                  <a:pt x="1250" y="1673"/>
                </a:lnTo>
                <a:lnTo>
                  <a:pt x="1249" y="1672"/>
                </a:lnTo>
                <a:lnTo>
                  <a:pt x="1246" y="1673"/>
                </a:lnTo>
                <a:lnTo>
                  <a:pt x="1244" y="1669"/>
                </a:lnTo>
                <a:lnTo>
                  <a:pt x="1244" y="1667"/>
                </a:lnTo>
                <a:lnTo>
                  <a:pt x="1246" y="1664"/>
                </a:lnTo>
                <a:lnTo>
                  <a:pt x="1245" y="1662"/>
                </a:lnTo>
                <a:lnTo>
                  <a:pt x="1241" y="1657"/>
                </a:lnTo>
                <a:lnTo>
                  <a:pt x="1239" y="1656"/>
                </a:lnTo>
                <a:lnTo>
                  <a:pt x="1233" y="1669"/>
                </a:lnTo>
                <a:lnTo>
                  <a:pt x="1230" y="1673"/>
                </a:lnTo>
                <a:lnTo>
                  <a:pt x="1228" y="1673"/>
                </a:lnTo>
                <a:lnTo>
                  <a:pt x="1224" y="1672"/>
                </a:lnTo>
                <a:lnTo>
                  <a:pt x="1222" y="1669"/>
                </a:lnTo>
                <a:lnTo>
                  <a:pt x="1206" y="1669"/>
                </a:lnTo>
                <a:lnTo>
                  <a:pt x="1204" y="1668"/>
                </a:lnTo>
                <a:lnTo>
                  <a:pt x="1202" y="1665"/>
                </a:lnTo>
                <a:lnTo>
                  <a:pt x="1203" y="1662"/>
                </a:lnTo>
                <a:lnTo>
                  <a:pt x="1202" y="1659"/>
                </a:lnTo>
                <a:lnTo>
                  <a:pt x="1204" y="1657"/>
                </a:lnTo>
                <a:lnTo>
                  <a:pt x="1202" y="1653"/>
                </a:lnTo>
                <a:lnTo>
                  <a:pt x="1202" y="1651"/>
                </a:lnTo>
                <a:lnTo>
                  <a:pt x="1196" y="1644"/>
                </a:lnTo>
                <a:lnTo>
                  <a:pt x="1192" y="1646"/>
                </a:lnTo>
                <a:lnTo>
                  <a:pt x="1190" y="1641"/>
                </a:lnTo>
                <a:lnTo>
                  <a:pt x="1195" y="1640"/>
                </a:lnTo>
                <a:lnTo>
                  <a:pt x="1196" y="1638"/>
                </a:lnTo>
                <a:lnTo>
                  <a:pt x="1197" y="1630"/>
                </a:lnTo>
                <a:lnTo>
                  <a:pt x="1196" y="1627"/>
                </a:lnTo>
                <a:lnTo>
                  <a:pt x="1196" y="1621"/>
                </a:lnTo>
                <a:lnTo>
                  <a:pt x="1190" y="1612"/>
                </a:lnTo>
                <a:lnTo>
                  <a:pt x="1188" y="1609"/>
                </a:lnTo>
                <a:lnTo>
                  <a:pt x="1183" y="1605"/>
                </a:lnTo>
                <a:lnTo>
                  <a:pt x="1182" y="1605"/>
                </a:lnTo>
                <a:lnTo>
                  <a:pt x="1182" y="1601"/>
                </a:lnTo>
                <a:lnTo>
                  <a:pt x="1181" y="1595"/>
                </a:lnTo>
                <a:lnTo>
                  <a:pt x="1182" y="1588"/>
                </a:lnTo>
                <a:lnTo>
                  <a:pt x="1181" y="1584"/>
                </a:lnTo>
                <a:lnTo>
                  <a:pt x="1177" y="1584"/>
                </a:lnTo>
                <a:lnTo>
                  <a:pt x="1172" y="1588"/>
                </a:lnTo>
                <a:lnTo>
                  <a:pt x="1171" y="1589"/>
                </a:lnTo>
                <a:lnTo>
                  <a:pt x="1167" y="1592"/>
                </a:lnTo>
                <a:lnTo>
                  <a:pt x="1164" y="1594"/>
                </a:lnTo>
                <a:lnTo>
                  <a:pt x="1155" y="1596"/>
                </a:lnTo>
                <a:lnTo>
                  <a:pt x="1148" y="1596"/>
                </a:lnTo>
                <a:lnTo>
                  <a:pt x="1145" y="1595"/>
                </a:lnTo>
                <a:lnTo>
                  <a:pt x="1143" y="1594"/>
                </a:lnTo>
                <a:lnTo>
                  <a:pt x="1132" y="1583"/>
                </a:lnTo>
                <a:lnTo>
                  <a:pt x="1126" y="1578"/>
                </a:lnTo>
                <a:lnTo>
                  <a:pt x="1123" y="1577"/>
                </a:lnTo>
                <a:lnTo>
                  <a:pt x="1121" y="1577"/>
                </a:lnTo>
                <a:lnTo>
                  <a:pt x="1115" y="1578"/>
                </a:lnTo>
                <a:lnTo>
                  <a:pt x="1097" y="1585"/>
                </a:lnTo>
                <a:lnTo>
                  <a:pt x="1095" y="1594"/>
                </a:lnTo>
                <a:lnTo>
                  <a:pt x="1092" y="1595"/>
                </a:lnTo>
                <a:lnTo>
                  <a:pt x="1090" y="1594"/>
                </a:lnTo>
                <a:lnTo>
                  <a:pt x="1086" y="1595"/>
                </a:lnTo>
                <a:lnTo>
                  <a:pt x="1081" y="1593"/>
                </a:lnTo>
                <a:lnTo>
                  <a:pt x="1078" y="1594"/>
                </a:lnTo>
                <a:lnTo>
                  <a:pt x="1074" y="1594"/>
                </a:lnTo>
                <a:lnTo>
                  <a:pt x="1068" y="1594"/>
                </a:lnTo>
                <a:lnTo>
                  <a:pt x="1059" y="1593"/>
                </a:lnTo>
                <a:lnTo>
                  <a:pt x="1058" y="1592"/>
                </a:lnTo>
                <a:lnTo>
                  <a:pt x="1056" y="1592"/>
                </a:lnTo>
                <a:lnTo>
                  <a:pt x="1041" y="1587"/>
                </a:lnTo>
                <a:lnTo>
                  <a:pt x="1033" y="158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5453</TotalTime>
  <Words>279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French Metropolitan Areas by Population</vt:lpstr>
      <vt:lpstr>Paris Metropolitan Area  (Aire d'attraction de Paris)</vt:lpstr>
      <vt:lpstr>Lyon Metropolitan Area  (Aire d'attraction de Lyon)</vt:lpstr>
      <vt:lpstr> Marseille-Aix-en-Provence Metropolitan Area (Métropole d'Aix-Marseille-Provence)</vt:lpstr>
      <vt:lpstr>Lille Metropolitan Area  (Métropole Européenne de Lille)</vt:lpstr>
      <vt:lpstr>Toulouse Metropolitan Area  (Toulouse Métropole)</vt:lpstr>
      <vt:lpstr>Bordeaux Metropolitan Area  (Bordeaux Métropole)</vt:lpstr>
      <vt:lpstr>Nice-Côte d'Azur Metropolitan Area  (Métropole Nice Côte d'Azur)</vt:lpstr>
      <vt:lpstr>Nantes Metropolitan Area (Nantes Métropole)</vt:lpstr>
      <vt:lpstr>Strasbourg Metropolitan Area  (Eurométropole de Strasbourg)</vt:lpstr>
      <vt:lpstr>Grenoble Metropolitan Area  (Grenoble-Alpes Métropole)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147</cp:revision>
  <dcterms:created xsi:type="dcterms:W3CDTF">2016-05-15T02:42:52Z</dcterms:created>
  <dcterms:modified xsi:type="dcterms:W3CDTF">2026-05-01T14:49:01Z</dcterms:modified>
</cp:coreProperties>
</file>