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8" r:id="rId2"/>
    <p:sldId id="280" r:id="rId3"/>
    <p:sldId id="282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4BAFC8"/>
    <a:srgbClr val="5082BE"/>
    <a:srgbClr val="F5B90F"/>
    <a:srgbClr val="73BC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2991" autoAdjust="0"/>
  </p:normalViewPr>
  <p:slideViewPr>
    <p:cSldViewPr>
      <p:cViewPr varScale="1">
        <p:scale>
          <a:sx n="125" d="100"/>
          <a:sy n="125" d="100"/>
        </p:scale>
        <p:origin x="132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2026/6/17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314B3-DFFB-47A6-8BC4-C0D333D4A9CB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2191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/>
            <a:fld id="{7A53F4A3-E802-426E-A3E1-DA2A42993F21}" type="slidenum">
              <a:rPr lang="en-US" altLang="zh-CN" sz="1200"/>
              <a:pPr algn="r"/>
              <a:t>1</a:t>
            </a:fld>
            <a:endParaRPr lang="en-US" altLang="zh-CN" sz="1200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314B3-DFFB-47A6-8BC4-C0D333D4A9CB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2191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/>
            <a:fld id="{7A53F4A3-E802-426E-A3E1-DA2A42993F21}" type="slidenum">
              <a:rPr lang="en-US" altLang="zh-CN" sz="1200"/>
              <a:pPr algn="r"/>
              <a:t>2</a:t>
            </a:fld>
            <a:endParaRPr lang="en-US" altLang="zh-CN" sz="1200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314B3-DFFB-47A6-8BC4-C0D333D4A9CB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191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/>
            <a:fld id="{7A53F4A3-E802-426E-A3E1-DA2A42993F21}" type="slidenum">
              <a:rPr lang="en-US" altLang="zh-CN" sz="1200"/>
              <a:pPr algn="r"/>
              <a:t>3</a:t>
            </a:fld>
            <a:endParaRPr lang="en-US" altLang="zh-CN" sz="1200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2026/6/17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yourfreetemplates.com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6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22" y="4684880"/>
            <a:ext cx="1166813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ourfreetemplates.com/terms-of-use/" TargetMode="External"/><Relationship Id="rId2" Type="http://schemas.openxmlformats.org/officeDocument/2006/relationships/hyperlink" Target="yourfreetemplates.com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Outline map</a:t>
            </a:r>
          </a:p>
        </p:txBody>
      </p:sp>
      <p:grpSp>
        <p:nvGrpSpPr>
          <p:cNvPr id="117" name="组合 116"/>
          <p:cNvGrpSpPr/>
          <p:nvPr/>
        </p:nvGrpSpPr>
        <p:grpSpPr>
          <a:xfrm>
            <a:off x="1252514" y="1023960"/>
            <a:ext cx="6606659" cy="4005240"/>
            <a:chOff x="1252514" y="1023960"/>
            <a:chExt cx="6606659" cy="4005240"/>
          </a:xfrm>
        </p:grpSpPr>
        <p:grpSp>
          <p:nvGrpSpPr>
            <p:cNvPr id="37" name="组合 122"/>
            <p:cNvGrpSpPr/>
            <p:nvPr/>
          </p:nvGrpSpPr>
          <p:grpSpPr>
            <a:xfrm>
              <a:off x="1252514" y="1023960"/>
              <a:ext cx="6606659" cy="4005240"/>
              <a:chOff x="142844" y="1428750"/>
              <a:chExt cx="8290448" cy="5026025"/>
            </a:xfrm>
          </p:grpSpPr>
          <p:grpSp>
            <p:nvGrpSpPr>
              <p:cNvPr id="50" name="组合 45"/>
              <p:cNvGrpSpPr/>
              <p:nvPr/>
            </p:nvGrpSpPr>
            <p:grpSpPr>
              <a:xfrm>
                <a:off x="862013" y="1428750"/>
                <a:ext cx="6519863" cy="5026025"/>
                <a:chOff x="862013" y="1428750"/>
                <a:chExt cx="6519863" cy="5026025"/>
              </a:xfrm>
            </p:grpSpPr>
            <p:sp>
              <p:nvSpPr>
                <p:cNvPr id="74" name="Freeform 6"/>
                <p:cNvSpPr>
                  <a:spLocks/>
                </p:cNvSpPr>
                <p:nvPr/>
              </p:nvSpPr>
              <p:spPr bwMode="auto">
                <a:xfrm>
                  <a:off x="1308100" y="2744788"/>
                  <a:ext cx="49213" cy="41275"/>
                </a:xfrm>
                <a:custGeom>
                  <a:avLst/>
                  <a:gdLst/>
                  <a:ahLst/>
                  <a:cxnLst>
                    <a:cxn ang="0">
                      <a:pos x="31" y="16"/>
                    </a:cxn>
                    <a:cxn ang="0">
                      <a:pos x="11" y="0"/>
                    </a:cxn>
                    <a:cxn ang="0">
                      <a:pos x="0" y="3"/>
                    </a:cxn>
                    <a:cxn ang="0">
                      <a:pos x="8" y="24"/>
                    </a:cxn>
                    <a:cxn ang="0">
                      <a:pos x="24" y="26"/>
                    </a:cxn>
                    <a:cxn ang="0">
                      <a:pos x="31" y="16"/>
                    </a:cxn>
                  </a:cxnLst>
                  <a:rect l="0" t="0" r="r" b="b"/>
                  <a:pathLst>
                    <a:path w="31" h="26">
                      <a:moveTo>
                        <a:pt x="31" y="16"/>
                      </a:moveTo>
                      <a:lnTo>
                        <a:pt x="11" y="0"/>
                      </a:lnTo>
                      <a:lnTo>
                        <a:pt x="0" y="3"/>
                      </a:lnTo>
                      <a:lnTo>
                        <a:pt x="8" y="24"/>
                      </a:lnTo>
                      <a:lnTo>
                        <a:pt x="24" y="26"/>
                      </a:lnTo>
                      <a:lnTo>
                        <a:pt x="31" y="16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75" name="Freeform 7"/>
                <p:cNvSpPr>
                  <a:spLocks/>
                </p:cNvSpPr>
                <p:nvPr/>
              </p:nvSpPr>
              <p:spPr bwMode="auto">
                <a:xfrm>
                  <a:off x="1071563" y="2620963"/>
                  <a:ext cx="76200" cy="87313"/>
                </a:xfrm>
                <a:custGeom>
                  <a:avLst/>
                  <a:gdLst/>
                  <a:ahLst/>
                  <a:cxnLst>
                    <a:cxn ang="0">
                      <a:pos x="38" y="55"/>
                    </a:cxn>
                    <a:cxn ang="0">
                      <a:pos x="48" y="34"/>
                    </a:cxn>
                    <a:cxn ang="0">
                      <a:pos x="41" y="8"/>
                    </a:cxn>
                    <a:cxn ang="0">
                      <a:pos x="13" y="0"/>
                    </a:cxn>
                    <a:cxn ang="0">
                      <a:pos x="0" y="21"/>
                    </a:cxn>
                    <a:cxn ang="0">
                      <a:pos x="13" y="46"/>
                    </a:cxn>
                    <a:cxn ang="0">
                      <a:pos x="38" y="55"/>
                    </a:cxn>
                  </a:cxnLst>
                  <a:rect l="0" t="0" r="r" b="b"/>
                  <a:pathLst>
                    <a:path w="48" h="55">
                      <a:moveTo>
                        <a:pt x="38" y="55"/>
                      </a:moveTo>
                      <a:lnTo>
                        <a:pt x="48" y="34"/>
                      </a:lnTo>
                      <a:lnTo>
                        <a:pt x="41" y="8"/>
                      </a:lnTo>
                      <a:lnTo>
                        <a:pt x="13" y="0"/>
                      </a:lnTo>
                      <a:lnTo>
                        <a:pt x="0" y="21"/>
                      </a:lnTo>
                      <a:lnTo>
                        <a:pt x="13" y="46"/>
                      </a:lnTo>
                      <a:lnTo>
                        <a:pt x="38" y="55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76" name="Freeform 8"/>
                <p:cNvSpPr>
                  <a:spLocks/>
                </p:cNvSpPr>
                <p:nvPr/>
              </p:nvSpPr>
              <p:spPr bwMode="auto">
                <a:xfrm>
                  <a:off x="7037388" y="3317875"/>
                  <a:ext cx="84138" cy="115888"/>
                </a:xfrm>
                <a:custGeom>
                  <a:avLst/>
                  <a:gdLst/>
                  <a:ahLst/>
                  <a:cxnLst>
                    <a:cxn ang="0">
                      <a:pos x="26" y="51"/>
                    </a:cxn>
                    <a:cxn ang="0">
                      <a:pos x="25" y="73"/>
                    </a:cxn>
                    <a:cxn ang="0">
                      <a:pos x="48" y="70"/>
                    </a:cxn>
                    <a:cxn ang="0">
                      <a:pos x="53" y="53"/>
                    </a:cxn>
                    <a:cxn ang="0">
                      <a:pos x="28" y="23"/>
                    </a:cxn>
                    <a:cxn ang="0">
                      <a:pos x="25" y="4"/>
                    </a:cxn>
                    <a:cxn ang="0">
                      <a:pos x="0" y="0"/>
                    </a:cxn>
                    <a:cxn ang="0">
                      <a:pos x="1" y="20"/>
                    </a:cxn>
                    <a:cxn ang="0">
                      <a:pos x="26" y="51"/>
                    </a:cxn>
                  </a:cxnLst>
                  <a:rect l="0" t="0" r="r" b="b"/>
                  <a:pathLst>
                    <a:path w="53" h="73">
                      <a:moveTo>
                        <a:pt x="26" y="51"/>
                      </a:moveTo>
                      <a:lnTo>
                        <a:pt x="25" y="73"/>
                      </a:lnTo>
                      <a:lnTo>
                        <a:pt x="48" y="70"/>
                      </a:lnTo>
                      <a:lnTo>
                        <a:pt x="53" y="53"/>
                      </a:lnTo>
                      <a:lnTo>
                        <a:pt x="28" y="23"/>
                      </a:lnTo>
                      <a:lnTo>
                        <a:pt x="25" y="4"/>
                      </a:lnTo>
                      <a:lnTo>
                        <a:pt x="0" y="0"/>
                      </a:lnTo>
                      <a:lnTo>
                        <a:pt x="1" y="20"/>
                      </a:lnTo>
                      <a:lnTo>
                        <a:pt x="26" y="51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77" name="Freeform 9"/>
                <p:cNvSpPr>
                  <a:spLocks/>
                </p:cNvSpPr>
                <p:nvPr/>
              </p:nvSpPr>
              <p:spPr bwMode="auto">
                <a:xfrm>
                  <a:off x="1117600" y="1428750"/>
                  <a:ext cx="6013450" cy="5026025"/>
                </a:xfrm>
                <a:custGeom>
                  <a:avLst/>
                  <a:gdLst/>
                  <a:ahLst/>
                  <a:cxnLst>
                    <a:cxn ang="0">
                      <a:pos x="3654" y="1174"/>
                    </a:cxn>
                    <a:cxn ang="0">
                      <a:pos x="3368" y="1133"/>
                    </a:cxn>
                    <a:cxn ang="0">
                      <a:pos x="3148" y="1012"/>
                    </a:cxn>
                    <a:cxn ang="0">
                      <a:pos x="3037" y="848"/>
                    </a:cxn>
                    <a:cxn ang="0">
                      <a:pos x="2818" y="433"/>
                    </a:cxn>
                    <a:cxn ang="0">
                      <a:pos x="2607" y="157"/>
                    </a:cxn>
                    <a:cxn ang="0">
                      <a:pos x="2347" y="204"/>
                    </a:cxn>
                    <a:cxn ang="0">
                      <a:pos x="2105" y="365"/>
                    </a:cxn>
                    <a:cxn ang="0">
                      <a:pos x="1998" y="553"/>
                    </a:cxn>
                    <a:cxn ang="0">
                      <a:pos x="1815" y="588"/>
                    </a:cxn>
                    <a:cxn ang="0">
                      <a:pos x="1567" y="528"/>
                    </a:cxn>
                    <a:cxn ang="0">
                      <a:pos x="1488" y="346"/>
                    </a:cxn>
                    <a:cxn ang="0">
                      <a:pos x="1360" y="228"/>
                    </a:cxn>
                    <a:cxn ang="0">
                      <a:pos x="1193" y="34"/>
                    </a:cxn>
                    <a:cxn ang="0">
                      <a:pos x="1061" y="32"/>
                    </a:cxn>
                    <a:cxn ang="0">
                      <a:pos x="889" y="131"/>
                    </a:cxn>
                    <a:cxn ang="0">
                      <a:pos x="838" y="276"/>
                    </a:cxn>
                    <a:cxn ang="0">
                      <a:pos x="962" y="398"/>
                    </a:cxn>
                    <a:cxn ang="0">
                      <a:pos x="1171" y="568"/>
                    </a:cxn>
                    <a:cxn ang="0">
                      <a:pos x="1109" y="731"/>
                    </a:cxn>
                    <a:cxn ang="0">
                      <a:pos x="880" y="676"/>
                    </a:cxn>
                    <a:cxn ang="0">
                      <a:pos x="669" y="668"/>
                    </a:cxn>
                    <a:cxn ang="0">
                      <a:pos x="496" y="511"/>
                    </a:cxn>
                    <a:cxn ang="0">
                      <a:pos x="170" y="418"/>
                    </a:cxn>
                    <a:cxn ang="0">
                      <a:pos x="91" y="654"/>
                    </a:cxn>
                    <a:cxn ang="0">
                      <a:pos x="75" y="781"/>
                    </a:cxn>
                    <a:cxn ang="0">
                      <a:pos x="294" y="832"/>
                    </a:cxn>
                    <a:cxn ang="0">
                      <a:pos x="404" y="1009"/>
                    </a:cxn>
                    <a:cxn ang="0">
                      <a:pos x="269" y="1184"/>
                    </a:cxn>
                    <a:cxn ang="0">
                      <a:pos x="603" y="1501"/>
                    </a:cxn>
                    <a:cxn ang="0">
                      <a:pos x="668" y="1633"/>
                    </a:cxn>
                    <a:cxn ang="0">
                      <a:pos x="407" y="1771"/>
                    </a:cxn>
                    <a:cxn ang="0">
                      <a:pos x="622" y="1928"/>
                    </a:cxn>
                    <a:cxn ang="0">
                      <a:pos x="810" y="2070"/>
                    </a:cxn>
                    <a:cxn ang="0">
                      <a:pos x="1004" y="2127"/>
                    </a:cxn>
                    <a:cxn ang="0">
                      <a:pos x="998" y="2240"/>
                    </a:cxn>
                    <a:cxn ang="0">
                      <a:pos x="1080" y="2396"/>
                    </a:cxn>
                    <a:cxn ang="0">
                      <a:pos x="995" y="2503"/>
                    </a:cxn>
                    <a:cxn ang="0">
                      <a:pos x="1083" y="2760"/>
                    </a:cxn>
                    <a:cxn ang="0">
                      <a:pos x="1246" y="2613"/>
                    </a:cxn>
                    <a:cxn ang="0">
                      <a:pos x="1441" y="2471"/>
                    </a:cxn>
                    <a:cxn ang="0">
                      <a:pos x="1652" y="2268"/>
                    </a:cxn>
                    <a:cxn ang="0">
                      <a:pos x="1945" y="2060"/>
                    </a:cxn>
                    <a:cxn ang="0">
                      <a:pos x="2162" y="2029"/>
                    </a:cxn>
                    <a:cxn ang="0">
                      <a:pos x="2312" y="2305"/>
                    </a:cxn>
                    <a:cxn ang="0">
                      <a:pos x="2242" y="2456"/>
                    </a:cxn>
                    <a:cxn ang="0">
                      <a:pos x="2321" y="2644"/>
                    </a:cxn>
                    <a:cxn ang="0">
                      <a:pos x="2208" y="2826"/>
                    </a:cxn>
                    <a:cxn ang="0">
                      <a:pos x="2438" y="2967"/>
                    </a:cxn>
                    <a:cxn ang="0">
                      <a:pos x="2639" y="3166"/>
                    </a:cxn>
                    <a:cxn ang="0">
                      <a:pos x="2773" y="2826"/>
                    </a:cxn>
                    <a:cxn ang="0">
                      <a:pos x="2805" y="2666"/>
                    </a:cxn>
                    <a:cxn ang="0">
                      <a:pos x="2830" y="2431"/>
                    </a:cxn>
                    <a:cxn ang="0">
                      <a:pos x="2950" y="2569"/>
                    </a:cxn>
                    <a:cxn ang="0">
                      <a:pos x="3007" y="2509"/>
                    </a:cxn>
                    <a:cxn ang="0">
                      <a:pos x="3103" y="2293"/>
                    </a:cxn>
                    <a:cxn ang="0">
                      <a:pos x="3136" y="2230"/>
                    </a:cxn>
                    <a:cxn ang="0">
                      <a:pos x="3088" y="1975"/>
                    </a:cxn>
                    <a:cxn ang="0">
                      <a:pos x="3139" y="1783"/>
                    </a:cxn>
                    <a:cxn ang="0">
                      <a:pos x="3166" y="1577"/>
                    </a:cxn>
                    <a:cxn ang="0">
                      <a:pos x="3383" y="1384"/>
                    </a:cxn>
                    <a:cxn ang="0">
                      <a:pos x="3547" y="1321"/>
                    </a:cxn>
                    <a:cxn ang="0">
                      <a:pos x="3785" y="1394"/>
                    </a:cxn>
                  </a:cxnLst>
                  <a:rect l="0" t="0" r="r" b="b"/>
                  <a:pathLst>
                    <a:path w="3788" h="3166">
                      <a:moveTo>
                        <a:pt x="3771" y="1370"/>
                      </a:moveTo>
                      <a:lnTo>
                        <a:pt x="3760" y="1296"/>
                      </a:lnTo>
                      <a:lnTo>
                        <a:pt x="3741" y="1259"/>
                      </a:lnTo>
                      <a:lnTo>
                        <a:pt x="3726" y="1246"/>
                      </a:lnTo>
                      <a:lnTo>
                        <a:pt x="3697" y="1233"/>
                      </a:lnTo>
                      <a:lnTo>
                        <a:pt x="3667" y="1180"/>
                      </a:lnTo>
                      <a:lnTo>
                        <a:pt x="3654" y="1174"/>
                      </a:lnTo>
                      <a:lnTo>
                        <a:pt x="3590" y="1164"/>
                      </a:lnTo>
                      <a:lnTo>
                        <a:pt x="3575" y="1156"/>
                      </a:lnTo>
                      <a:lnTo>
                        <a:pt x="3547" y="1131"/>
                      </a:lnTo>
                      <a:lnTo>
                        <a:pt x="3532" y="1106"/>
                      </a:lnTo>
                      <a:lnTo>
                        <a:pt x="3452" y="1108"/>
                      </a:lnTo>
                      <a:lnTo>
                        <a:pt x="3397" y="1131"/>
                      </a:lnTo>
                      <a:lnTo>
                        <a:pt x="3368" y="1133"/>
                      </a:lnTo>
                      <a:lnTo>
                        <a:pt x="3292" y="1118"/>
                      </a:lnTo>
                      <a:lnTo>
                        <a:pt x="3262" y="1096"/>
                      </a:lnTo>
                      <a:lnTo>
                        <a:pt x="3236" y="1087"/>
                      </a:lnTo>
                      <a:lnTo>
                        <a:pt x="3207" y="1087"/>
                      </a:lnTo>
                      <a:lnTo>
                        <a:pt x="3164" y="1055"/>
                      </a:lnTo>
                      <a:lnTo>
                        <a:pt x="3148" y="1032"/>
                      </a:lnTo>
                      <a:lnTo>
                        <a:pt x="3148" y="1012"/>
                      </a:lnTo>
                      <a:lnTo>
                        <a:pt x="3161" y="960"/>
                      </a:lnTo>
                      <a:lnTo>
                        <a:pt x="3163" y="939"/>
                      </a:lnTo>
                      <a:lnTo>
                        <a:pt x="3113" y="898"/>
                      </a:lnTo>
                      <a:lnTo>
                        <a:pt x="3098" y="902"/>
                      </a:lnTo>
                      <a:lnTo>
                        <a:pt x="3050" y="873"/>
                      </a:lnTo>
                      <a:lnTo>
                        <a:pt x="3042" y="857"/>
                      </a:lnTo>
                      <a:lnTo>
                        <a:pt x="3037" y="848"/>
                      </a:lnTo>
                      <a:lnTo>
                        <a:pt x="2947" y="757"/>
                      </a:lnTo>
                      <a:lnTo>
                        <a:pt x="2912" y="704"/>
                      </a:lnTo>
                      <a:lnTo>
                        <a:pt x="2897" y="638"/>
                      </a:lnTo>
                      <a:lnTo>
                        <a:pt x="2891" y="630"/>
                      </a:lnTo>
                      <a:lnTo>
                        <a:pt x="2878" y="605"/>
                      </a:lnTo>
                      <a:lnTo>
                        <a:pt x="2861" y="506"/>
                      </a:lnTo>
                      <a:lnTo>
                        <a:pt x="2818" y="433"/>
                      </a:lnTo>
                      <a:lnTo>
                        <a:pt x="2778" y="365"/>
                      </a:lnTo>
                      <a:lnTo>
                        <a:pt x="2756" y="360"/>
                      </a:lnTo>
                      <a:lnTo>
                        <a:pt x="2717" y="301"/>
                      </a:lnTo>
                      <a:lnTo>
                        <a:pt x="2690" y="286"/>
                      </a:lnTo>
                      <a:lnTo>
                        <a:pt x="2661" y="230"/>
                      </a:lnTo>
                      <a:lnTo>
                        <a:pt x="2611" y="179"/>
                      </a:lnTo>
                      <a:lnTo>
                        <a:pt x="2607" y="157"/>
                      </a:lnTo>
                      <a:lnTo>
                        <a:pt x="2572" y="120"/>
                      </a:lnTo>
                      <a:lnTo>
                        <a:pt x="2508" y="38"/>
                      </a:lnTo>
                      <a:lnTo>
                        <a:pt x="2453" y="0"/>
                      </a:lnTo>
                      <a:lnTo>
                        <a:pt x="2423" y="54"/>
                      </a:lnTo>
                      <a:lnTo>
                        <a:pt x="2378" y="117"/>
                      </a:lnTo>
                      <a:lnTo>
                        <a:pt x="2374" y="123"/>
                      </a:lnTo>
                      <a:lnTo>
                        <a:pt x="2347" y="204"/>
                      </a:lnTo>
                      <a:lnTo>
                        <a:pt x="2335" y="230"/>
                      </a:lnTo>
                      <a:lnTo>
                        <a:pt x="2319" y="250"/>
                      </a:lnTo>
                      <a:lnTo>
                        <a:pt x="2262" y="289"/>
                      </a:lnTo>
                      <a:lnTo>
                        <a:pt x="2227" y="321"/>
                      </a:lnTo>
                      <a:lnTo>
                        <a:pt x="2206" y="333"/>
                      </a:lnTo>
                      <a:lnTo>
                        <a:pt x="2127" y="351"/>
                      </a:lnTo>
                      <a:lnTo>
                        <a:pt x="2105" y="365"/>
                      </a:lnTo>
                      <a:lnTo>
                        <a:pt x="2093" y="392"/>
                      </a:lnTo>
                      <a:lnTo>
                        <a:pt x="2073" y="459"/>
                      </a:lnTo>
                      <a:lnTo>
                        <a:pt x="2058" y="468"/>
                      </a:lnTo>
                      <a:lnTo>
                        <a:pt x="2039" y="465"/>
                      </a:lnTo>
                      <a:lnTo>
                        <a:pt x="2024" y="505"/>
                      </a:lnTo>
                      <a:lnTo>
                        <a:pt x="2000" y="533"/>
                      </a:lnTo>
                      <a:lnTo>
                        <a:pt x="1998" y="553"/>
                      </a:lnTo>
                      <a:lnTo>
                        <a:pt x="2005" y="583"/>
                      </a:lnTo>
                      <a:lnTo>
                        <a:pt x="1988" y="603"/>
                      </a:lnTo>
                      <a:lnTo>
                        <a:pt x="1948" y="615"/>
                      </a:lnTo>
                      <a:lnTo>
                        <a:pt x="1900" y="621"/>
                      </a:lnTo>
                      <a:lnTo>
                        <a:pt x="1866" y="608"/>
                      </a:lnTo>
                      <a:lnTo>
                        <a:pt x="1828" y="590"/>
                      </a:lnTo>
                      <a:lnTo>
                        <a:pt x="1815" y="588"/>
                      </a:lnTo>
                      <a:lnTo>
                        <a:pt x="1778" y="612"/>
                      </a:lnTo>
                      <a:lnTo>
                        <a:pt x="1750" y="603"/>
                      </a:lnTo>
                      <a:lnTo>
                        <a:pt x="1730" y="575"/>
                      </a:lnTo>
                      <a:lnTo>
                        <a:pt x="1715" y="571"/>
                      </a:lnTo>
                      <a:lnTo>
                        <a:pt x="1637" y="565"/>
                      </a:lnTo>
                      <a:lnTo>
                        <a:pt x="1621" y="559"/>
                      </a:lnTo>
                      <a:lnTo>
                        <a:pt x="1567" y="528"/>
                      </a:lnTo>
                      <a:lnTo>
                        <a:pt x="1555" y="517"/>
                      </a:lnTo>
                      <a:lnTo>
                        <a:pt x="1548" y="496"/>
                      </a:lnTo>
                      <a:lnTo>
                        <a:pt x="1548" y="448"/>
                      </a:lnTo>
                      <a:lnTo>
                        <a:pt x="1539" y="415"/>
                      </a:lnTo>
                      <a:lnTo>
                        <a:pt x="1517" y="389"/>
                      </a:lnTo>
                      <a:lnTo>
                        <a:pt x="1501" y="357"/>
                      </a:lnTo>
                      <a:lnTo>
                        <a:pt x="1488" y="346"/>
                      </a:lnTo>
                      <a:lnTo>
                        <a:pt x="1474" y="301"/>
                      </a:lnTo>
                      <a:lnTo>
                        <a:pt x="1449" y="286"/>
                      </a:lnTo>
                      <a:lnTo>
                        <a:pt x="1397" y="299"/>
                      </a:lnTo>
                      <a:lnTo>
                        <a:pt x="1395" y="299"/>
                      </a:lnTo>
                      <a:lnTo>
                        <a:pt x="1385" y="283"/>
                      </a:lnTo>
                      <a:lnTo>
                        <a:pt x="1378" y="255"/>
                      </a:lnTo>
                      <a:lnTo>
                        <a:pt x="1360" y="228"/>
                      </a:lnTo>
                      <a:lnTo>
                        <a:pt x="1326" y="200"/>
                      </a:lnTo>
                      <a:lnTo>
                        <a:pt x="1309" y="163"/>
                      </a:lnTo>
                      <a:lnTo>
                        <a:pt x="1297" y="154"/>
                      </a:lnTo>
                      <a:lnTo>
                        <a:pt x="1259" y="142"/>
                      </a:lnTo>
                      <a:lnTo>
                        <a:pt x="1213" y="103"/>
                      </a:lnTo>
                      <a:lnTo>
                        <a:pt x="1203" y="79"/>
                      </a:lnTo>
                      <a:lnTo>
                        <a:pt x="1193" y="34"/>
                      </a:lnTo>
                      <a:lnTo>
                        <a:pt x="1171" y="49"/>
                      </a:lnTo>
                      <a:lnTo>
                        <a:pt x="1163" y="54"/>
                      </a:lnTo>
                      <a:lnTo>
                        <a:pt x="1121" y="66"/>
                      </a:lnTo>
                      <a:lnTo>
                        <a:pt x="1087" y="95"/>
                      </a:lnTo>
                      <a:lnTo>
                        <a:pt x="1062" y="85"/>
                      </a:lnTo>
                      <a:lnTo>
                        <a:pt x="1058" y="69"/>
                      </a:lnTo>
                      <a:lnTo>
                        <a:pt x="1061" y="32"/>
                      </a:lnTo>
                      <a:lnTo>
                        <a:pt x="1056" y="15"/>
                      </a:lnTo>
                      <a:lnTo>
                        <a:pt x="1045" y="7"/>
                      </a:lnTo>
                      <a:lnTo>
                        <a:pt x="979" y="2"/>
                      </a:lnTo>
                      <a:lnTo>
                        <a:pt x="954" y="56"/>
                      </a:lnTo>
                      <a:lnTo>
                        <a:pt x="939" y="79"/>
                      </a:lnTo>
                      <a:lnTo>
                        <a:pt x="910" y="116"/>
                      </a:lnTo>
                      <a:lnTo>
                        <a:pt x="889" y="131"/>
                      </a:lnTo>
                      <a:lnTo>
                        <a:pt x="844" y="126"/>
                      </a:lnTo>
                      <a:lnTo>
                        <a:pt x="828" y="128"/>
                      </a:lnTo>
                      <a:lnTo>
                        <a:pt x="816" y="142"/>
                      </a:lnTo>
                      <a:lnTo>
                        <a:pt x="808" y="173"/>
                      </a:lnTo>
                      <a:lnTo>
                        <a:pt x="810" y="220"/>
                      </a:lnTo>
                      <a:lnTo>
                        <a:pt x="819" y="261"/>
                      </a:lnTo>
                      <a:lnTo>
                        <a:pt x="838" y="276"/>
                      </a:lnTo>
                      <a:lnTo>
                        <a:pt x="851" y="255"/>
                      </a:lnTo>
                      <a:lnTo>
                        <a:pt x="861" y="255"/>
                      </a:lnTo>
                      <a:lnTo>
                        <a:pt x="880" y="296"/>
                      </a:lnTo>
                      <a:lnTo>
                        <a:pt x="892" y="352"/>
                      </a:lnTo>
                      <a:lnTo>
                        <a:pt x="904" y="367"/>
                      </a:lnTo>
                      <a:lnTo>
                        <a:pt x="940" y="392"/>
                      </a:lnTo>
                      <a:lnTo>
                        <a:pt x="962" y="398"/>
                      </a:lnTo>
                      <a:lnTo>
                        <a:pt x="996" y="427"/>
                      </a:lnTo>
                      <a:lnTo>
                        <a:pt x="1064" y="455"/>
                      </a:lnTo>
                      <a:lnTo>
                        <a:pt x="1097" y="474"/>
                      </a:lnTo>
                      <a:lnTo>
                        <a:pt x="1109" y="500"/>
                      </a:lnTo>
                      <a:lnTo>
                        <a:pt x="1125" y="499"/>
                      </a:lnTo>
                      <a:lnTo>
                        <a:pt x="1166" y="555"/>
                      </a:lnTo>
                      <a:lnTo>
                        <a:pt x="1171" y="568"/>
                      </a:lnTo>
                      <a:lnTo>
                        <a:pt x="1158" y="575"/>
                      </a:lnTo>
                      <a:lnTo>
                        <a:pt x="1156" y="599"/>
                      </a:lnTo>
                      <a:lnTo>
                        <a:pt x="1137" y="625"/>
                      </a:lnTo>
                      <a:lnTo>
                        <a:pt x="1131" y="650"/>
                      </a:lnTo>
                      <a:lnTo>
                        <a:pt x="1122" y="712"/>
                      </a:lnTo>
                      <a:lnTo>
                        <a:pt x="1119" y="716"/>
                      </a:lnTo>
                      <a:lnTo>
                        <a:pt x="1109" y="731"/>
                      </a:lnTo>
                      <a:lnTo>
                        <a:pt x="1070" y="728"/>
                      </a:lnTo>
                      <a:lnTo>
                        <a:pt x="1055" y="738"/>
                      </a:lnTo>
                      <a:lnTo>
                        <a:pt x="1037" y="776"/>
                      </a:lnTo>
                      <a:lnTo>
                        <a:pt x="1009" y="770"/>
                      </a:lnTo>
                      <a:lnTo>
                        <a:pt x="979" y="735"/>
                      </a:lnTo>
                      <a:lnTo>
                        <a:pt x="923" y="713"/>
                      </a:lnTo>
                      <a:lnTo>
                        <a:pt x="880" y="676"/>
                      </a:lnTo>
                      <a:lnTo>
                        <a:pt x="850" y="641"/>
                      </a:lnTo>
                      <a:lnTo>
                        <a:pt x="836" y="637"/>
                      </a:lnTo>
                      <a:lnTo>
                        <a:pt x="785" y="638"/>
                      </a:lnTo>
                      <a:lnTo>
                        <a:pt x="751" y="653"/>
                      </a:lnTo>
                      <a:lnTo>
                        <a:pt x="734" y="665"/>
                      </a:lnTo>
                      <a:lnTo>
                        <a:pt x="703" y="672"/>
                      </a:lnTo>
                      <a:lnTo>
                        <a:pt x="669" y="668"/>
                      </a:lnTo>
                      <a:lnTo>
                        <a:pt x="566" y="632"/>
                      </a:lnTo>
                      <a:lnTo>
                        <a:pt x="531" y="612"/>
                      </a:lnTo>
                      <a:lnTo>
                        <a:pt x="490" y="580"/>
                      </a:lnTo>
                      <a:lnTo>
                        <a:pt x="473" y="553"/>
                      </a:lnTo>
                      <a:lnTo>
                        <a:pt x="487" y="534"/>
                      </a:lnTo>
                      <a:lnTo>
                        <a:pt x="514" y="522"/>
                      </a:lnTo>
                      <a:lnTo>
                        <a:pt x="496" y="511"/>
                      </a:lnTo>
                      <a:lnTo>
                        <a:pt x="452" y="502"/>
                      </a:lnTo>
                      <a:lnTo>
                        <a:pt x="352" y="464"/>
                      </a:lnTo>
                      <a:lnTo>
                        <a:pt x="319" y="431"/>
                      </a:lnTo>
                      <a:lnTo>
                        <a:pt x="261" y="436"/>
                      </a:lnTo>
                      <a:lnTo>
                        <a:pt x="214" y="412"/>
                      </a:lnTo>
                      <a:lnTo>
                        <a:pt x="192" y="411"/>
                      </a:lnTo>
                      <a:lnTo>
                        <a:pt x="170" y="418"/>
                      </a:lnTo>
                      <a:lnTo>
                        <a:pt x="65" y="506"/>
                      </a:lnTo>
                      <a:lnTo>
                        <a:pt x="0" y="561"/>
                      </a:lnTo>
                      <a:lnTo>
                        <a:pt x="25" y="615"/>
                      </a:lnTo>
                      <a:lnTo>
                        <a:pt x="18" y="634"/>
                      </a:lnTo>
                      <a:lnTo>
                        <a:pt x="34" y="650"/>
                      </a:lnTo>
                      <a:lnTo>
                        <a:pt x="79" y="650"/>
                      </a:lnTo>
                      <a:lnTo>
                        <a:pt x="91" y="654"/>
                      </a:lnTo>
                      <a:lnTo>
                        <a:pt x="128" y="682"/>
                      </a:lnTo>
                      <a:lnTo>
                        <a:pt x="138" y="710"/>
                      </a:lnTo>
                      <a:lnTo>
                        <a:pt x="113" y="728"/>
                      </a:lnTo>
                      <a:lnTo>
                        <a:pt x="44" y="725"/>
                      </a:lnTo>
                      <a:lnTo>
                        <a:pt x="38" y="754"/>
                      </a:lnTo>
                      <a:lnTo>
                        <a:pt x="47" y="770"/>
                      </a:lnTo>
                      <a:lnTo>
                        <a:pt x="75" y="781"/>
                      </a:lnTo>
                      <a:lnTo>
                        <a:pt x="81" y="753"/>
                      </a:lnTo>
                      <a:lnTo>
                        <a:pt x="153" y="813"/>
                      </a:lnTo>
                      <a:lnTo>
                        <a:pt x="185" y="817"/>
                      </a:lnTo>
                      <a:lnTo>
                        <a:pt x="230" y="832"/>
                      </a:lnTo>
                      <a:lnTo>
                        <a:pt x="264" y="816"/>
                      </a:lnTo>
                      <a:lnTo>
                        <a:pt x="289" y="810"/>
                      </a:lnTo>
                      <a:lnTo>
                        <a:pt x="294" y="832"/>
                      </a:lnTo>
                      <a:lnTo>
                        <a:pt x="288" y="861"/>
                      </a:lnTo>
                      <a:lnTo>
                        <a:pt x="305" y="873"/>
                      </a:lnTo>
                      <a:lnTo>
                        <a:pt x="332" y="891"/>
                      </a:lnTo>
                      <a:lnTo>
                        <a:pt x="373" y="939"/>
                      </a:lnTo>
                      <a:lnTo>
                        <a:pt x="415" y="951"/>
                      </a:lnTo>
                      <a:lnTo>
                        <a:pt x="417" y="971"/>
                      </a:lnTo>
                      <a:lnTo>
                        <a:pt x="404" y="1009"/>
                      </a:lnTo>
                      <a:lnTo>
                        <a:pt x="386" y="1030"/>
                      </a:lnTo>
                      <a:lnTo>
                        <a:pt x="332" y="1056"/>
                      </a:lnTo>
                      <a:lnTo>
                        <a:pt x="304" y="1071"/>
                      </a:lnTo>
                      <a:lnTo>
                        <a:pt x="276" y="1093"/>
                      </a:lnTo>
                      <a:lnTo>
                        <a:pt x="258" y="1124"/>
                      </a:lnTo>
                      <a:lnTo>
                        <a:pt x="258" y="1164"/>
                      </a:lnTo>
                      <a:lnTo>
                        <a:pt x="269" y="1184"/>
                      </a:lnTo>
                      <a:lnTo>
                        <a:pt x="308" y="1224"/>
                      </a:lnTo>
                      <a:lnTo>
                        <a:pt x="314" y="1253"/>
                      </a:lnTo>
                      <a:lnTo>
                        <a:pt x="338" y="1279"/>
                      </a:lnTo>
                      <a:lnTo>
                        <a:pt x="367" y="1338"/>
                      </a:lnTo>
                      <a:lnTo>
                        <a:pt x="408" y="1378"/>
                      </a:lnTo>
                      <a:lnTo>
                        <a:pt x="574" y="1469"/>
                      </a:lnTo>
                      <a:lnTo>
                        <a:pt x="603" y="1501"/>
                      </a:lnTo>
                      <a:lnTo>
                        <a:pt x="622" y="1501"/>
                      </a:lnTo>
                      <a:lnTo>
                        <a:pt x="649" y="1497"/>
                      </a:lnTo>
                      <a:lnTo>
                        <a:pt x="668" y="1511"/>
                      </a:lnTo>
                      <a:lnTo>
                        <a:pt x="687" y="1535"/>
                      </a:lnTo>
                      <a:lnTo>
                        <a:pt x="688" y="1551"/>
                      </a:lnTo>
                      <a:lnTo>
                        <a:pt x="676" y="1611"/>
                      </a:lnTo>
                      <a:lnTo>
                        <a:pt x="668" y="1633"/>
                      </a:lnTo>
                      <a:lnTo>
                        <a:pt x="638" y="1665"/>
                      </a:lnTo>
                      <a:lnTo>
                        <a:pt x="628" y="1715"/>
                      </a:lnTo>
                      <a:lnTo>
                        <a:pt x="615" y="1733"/>
                      </a:lnTo>
                      <a:lnTo>
                        <a:pt x="565" y="1737"/>
                      </a:lnTo>
                      <a:lnTo>
                        <a:pt x="449" y="1720"/>
                      </a:lnTo>
                      <a:lnTo>
                        <a:pt x="405" y="1749"/>
                      </a:lnTo>
                      <a:lnTo>
                        <a:pt x="407" y="1771"/>
                      </a:lnTo>
                      <a:lnTo>
                        <a:pt x="429" y="1780"/>
                      </a:lnTo>
                      <a:lnTo>
                        <a:pt x="503" y="1787"/>
                      </a:lnTo>
                      <a:lnTo>
                        <a:pt x="522" y="1797"/>
                      </a:lnTo>
                      <a:lnTo>
                        <a:pt x="537" y="1813"/>
                      </a:lnTo>
                      <a:lnTo>
                        <a:pt x="575" y="1888"/>
                      </a:lnTo>
                      <a:lnTo>
                        <a:pt x="607" y="1921"/>
                      </a:lnTo>
                      <a:lnTo>
                        <a:pt x="622" y="1928"/>
                      </a:lnTo>
                      <a:lnTo>
                        <a:pt x="646" y="1940"/>
                      </a:lnTo>
                      <a:lnTo>
                        <a:pt x="691" y="1953"/>
                      </a:lnTo>
                      <a:lnTo>
                        <a:pt x="710" y="1972"/>
                      </a:lnTo>
                      <a:lnTo>
                        <a:pt x="738" y="2026"/>
                      </a:lnTo>
                      <a:lnTo>
                        <a:pt x="761" y="2044"/>
                      </a:lnTo>
                      <a:lnTo>
                        <a:pt x="788" y="2051"/>
                      </a:lnTo>
                      <a:lnTo>
                        <a:pt x="810" y="2070"/>
                      </a:lnTo>
                      <a:lnTo>
                        <a:pt x="828" y="2103"/>
                      </a:lnTo>
                      <a:lnTo>
                        <a:pt x="854" y="2117"/>
                      </a:lnTo>
                      <a:lnTo>
                        <a:pt x="879" y="2111"/>
                      </a:lnTo>
                      <a:lnTo>
                        <a:pt x="927" y="2085"/>
                      </a:lnTo>
                      <a:lnTo>
                        <a:pt x="951" y="2086"/>
                      </a:lnTo>
                      <a:lnTo>
                        <a:pt x="979" y="2117"/>
                      </a:lnTo>
                      <a:lnTo>
                        <a:pt x="1004" y="2127"/>
                      </a:lnTo>
                      <a:lnTo>
                        <a:pt x="1048" y="2122"/>
                      </a:lnTo>
                      <a:lnTo>
                        <a:pt x="1071" y="2132"/>
                      </a:lnTo>
                      <a:lnTo>
                        <a:pt x="1083" y="2158"/>
                      </a:lnTo>
                      <a:lnTo>
                        <a:pt x="1058" y="2185"/>
                      </a:lnTo>
                      <a:lnTo>
                        <a:pt x="1062" y="2218"/>
                      </a:lnTo>
                      <a:lnTo>
                        <a:pt x="1049" y="2229"/>
                      </a:lnTo>
                      <a:lnTo>
                        <a:pt x="998" y="2240"/>
                      </a:lnTo>
                      <a:lnTo>
                        <a:pt x="976" y="2254"/>
                      </a:lnTo>
                      <a:lnTo>
                        <a:pt x="965" y="2279"/>
                      </a:lnTo>
                      <a:lnTo>
                        <a:pt x="977" y="2306"/>
                      </a:lnTo>
                      <a:lnTo>
                        <a:pt x="1001" y="2324"/>
                      </a:lnTo>
                      <a:lnTo>
                        <a:pt x="1052" y="2346"/>
                      </a:lnTo>
                      <a:lnTo>
                        <a:pt x="1064" y="2355"/>
                      </a:lnTo>
                      <a:lnTo>
                        <a:pt x="1080" y="2396"/>
                      </a:lnTo>
                      <a:lnTo>
                        <a:pt x="1138" y="2447"/>
                      </a:lnTo>
                      <a:lnTo>
                        <a:pt x="1087" y="2481"/>
                      </a:lnTo>
                      <a:lnTo>
                        <a:pt x="1078" y="2484"/>
                      </a:lnTo>
                      <a:lnTo>
                        <a:pt x="1036" y="2462"/>
                      </a:lnTo>
                      <a:lnTo>
                        <a:pt x="1009" y="2459"/>
                      </a:lnTo>
                      <a:lnTo>
                        <a:pt x="993" y="2475"/>
                      </a:lnTo>
                      <a:lnTo>
                        <a:pt x="995" y="2503"/>
                      </a:lnTo>
                      <a:lnTo>
                        <a:pt x="1014" y="2521"/>
                      </a:lnTo>
                      <a:lnTo>
                        <a:pt x="1055" y="2547"/>
                      </a:lnTo>
                      <a:lnTo>
                        <a:pt x="1068" y="2604"/>
                      </a:lnTo>
                      <a:lnTo>
                        <a:pt x="1067" y="2629"/>
                      </a:lnTo>
                      <a:lnTo>
                        <a:pt x="1055" y="2675"/>
                      </a:lnTo>
                      <a:lnTo>
                        <a:pt x="1058" y="2708"/>
                      </a:lnTo>
                      <a:lnTo>
                        <a:pt x="1083" y="2760"/>
                      </a:lnTo>
                      <a:lnTo>
                        <a:pt x="1112" y="2754"/>
                      </a:lnTo>
                      <a:lnTo>
                        <a:pt x="1134" y="2736"/>
                      </a:lnTo>
                      <a:lnTo>
                        <a:pt x="1152" y="2711"/>
                      </a:lnTo>
                      <a:lnTo>
                        <a:pt x="1171" y="2670"/>
                      </a:lnTo>
                      <a:lnTo>
                        <a:pt x="1193" y="2645"/>
                      </a:lnTo>
                      <a:lnTo>
                        <a:pt x="1234" y="2625"/>
                      </a:lnTo>
                      <a:lnTo>
                        <a:pt x="1246" y="2613"/>
                      </a:lnTo>
                      <a:lnTo>
                        <a:pt x="1266" y="2571"/>
                      </a:lnTo>
                      <a:lnTo>
                        <a:pt x="1292" y="2549"/>
                      </a:lnTo>
                      <a:lnTo>
                        <a:pt x="1310" y="2516"/>
                      </a:lnTo>
                      <a:lnTo>
                        <a:pt x="1331" y="2496"/>
                      </a:lnTo>
                      <a:lnTo>
                        <a:pt x="1353" y="2490"/>
                      </a:lnTo>
                      <a:lnTo>
                        <a:pt x="1394" y="2499"/>
                      </a:lnTo>
                      <a:lnTo>
                        <a:pt x="1441" y="2471"/>
                      </a:lnTo>
                      <a:lnTo>
                        <a:pt x="1451" y="2455"/>
                      </a:lnTo>
                      <a:lnTo>
                        <a:pt x="1461" y="2419"/>
                      </a:lnTo>
                      <a:lnTo>
                        <a:pt x="1496" y="2361"/>
                      </a:lnTo>
                      <a:lnTo>
                        <a:pt x="1529" y="2340"/>
                      </a:lnTo>
                      <a:lnTo>
                        <a:pt x="1608" y="2305"/>
                      </a:lnTo>
                      <a:lnTo>
                        <a:pt x="1628" y="2293"/>
                      </a:lnTo>
                      <a:lnTo>
                        <a:pt x="1652" y="2268"/>
                      </a:lnTo>
                      <a:lnTo>
                        <a:pt x="1686" y="2221"/>
                      </a:lnTo>
                      <a:lnTo>
                        <a:pt x="1709" y="2201"/>
                      </a:lnTo>
                      <a:lnTo>
                        <a:pt x="1738" y="2185"/>
                      </a:lnTo>
                      <a:lnTo>
                        <a:pt x="1812" y="2157"/>
                      </a:lnTo>
                      <a:lnTo>
                        <a:pt x="1848" y="2117"/>
                      </a:lnTo>
                      <a:lnTo>
                        <a:pt x="1862" y="2110"/>
                      </a:lnTo>
                      <a:lnTo>
                        <a:pt x="1945" y="2060"/>
                      </a:lnTo>
                      <a:lnTo>
                        <a:pt x="1975" y="2028"/>
                      </a:lnTo>
                      <a:lnTo>
                        <a:pt x="1998" y="2006"/>
                      </a:lnTo>
                      <a:lnTo>
                        <a:pt x="2016" y="2001"/>
                      </a:lnTo>
                      <a:lnTo>
                        <a:pt x="2079" y="1997"/>
                      </a:lnTo>
                      <a:lnTo>
                        <a:pt x="2093" y="1978"/>
                      </a:lnTo>
                      <a:lnTo>
                        <a:pt x="2117" y="1990"/>
                      </a:lnTo>
                      <a:lnTo>
                        <a:pt x="2162" y="2029"/>
                      </a:lnTo>
                      <a:lnTo>
                        <a:pt x="2286" y="2167"/>
                      </a:lnTo>
                      <a:lnTo>
                        <a:pt x="2337" y="2211"/>
                      </a:lnTo>
                      <a:lnTo>
                        <a:pt x="2357" y="2237"/>
                      </a:lnTo>
                      <a:lnTo>
                        <a:pt x="2375" y="2270"/>
                      </a:lnTo>
                      <a:lnTo>
                        <a:pt x="2368" y="2273"/>
                      </a:lnTo>
                      <a:lnTo>
                        <a:pt x="2349" y="2279"/>
                      </a:lnTo>
                      <a:lnTo>
                        <a:pt x="2312" y="2305"/>
                      </a:lnTo>
                      <a:lnTo>
                        <a:pt x="2268" y="2317"/>
                      </a:lnTo>
                      <a:lnTo>
                        <a:pt x="2244" y="2330"/>
                      </a:lnTo>
                      <a:lnTo>
                        <a:pt x="2224" y="2350"/>
                      </a:lnTo>
                      <a:lnTo>
                        <a:pt x="2212" y="2377"/>
                      </a:lnTo>
                      <a:lnTo>
                        <a:pt x="2212" y="2408"/>
                      </a:lnTo>
                      <a:lnTo>
                        <a:pt x="2222" y="2433"/>
                      </a:lnTo>
                      <a:lnTo>
                        <a:pt x="2242" y="2456"/>
                      </a:lnTo>
                      <a:lnTo>
                        <a:pt x="2283" y="2494"/>
                      </a:lnTo>
                      <a:lnTo>
                        <a:pt x="2324" y="2510"/>
                      </a:lnTo>
                      <a:lnTo>
                        <a:pt x="2335" y="2519"/>
                      </a:lnTo>
                      <a:lnTo>
                        <a:pt x="2363" y="2576"/>
                      </a:lnTo>
                      <a:lnTo>
                        <a:pt x="2360" y="2601"/>
                      </a:lnTo>
                      <a:lnTo>
                        <a:pt x="2349" y="2625"/>
                      </a:lnTo>
                      <a:lnTo>
                        <a:pt x="2321" y="2644"/>
                      </a:lnTo>
                      <a:lnTo>
                        <a:pt x="2189" y="2672"/>
                      </a:lnTo>
                      <a:lnTo>
                        <a:pt x="2184" y="2691"/>
                      </a:lnTo>
                      <a:lnTo>
                        <a:pt x="2148" y="2716"/>
                      </a:lnTo>
                      <a:lnTo>
                        <a:pt x="2142" y="2726"/>
                      </a:lnTo>
                      <a:lnTo>
                        <a:pt x="2145" y="2764"/>
                      </a:lnTo>
                      <a:lnTo>
                        <a:pt x="2159" y="2789"/>
                      </a:lnTo>
                      <a:lnTo>
                        <a:pt x="2208" y="2826"/>
                      </a:lnTo>
                      <a:lnTo>
                        <a:pt x="2305" y="2868"/>
                      </a:lnTo>
                      <a:lnTo>
                        <a:pt x="2316" y="2883"/>
                      </a:lnTo>
                      <a:lnTo>
                        <a:pt x="2319" y="2930"/>
                      </a:lnTo>
                      <a:lnTo>
                        <a:pt x="2354" y="2956"/>
                      </a:lnTo>
                      <a:lnTo>
                        <a:pt x="2381" y="2986"/>
                      </a:lnTo>
                      <a:lnTo>
                        <a:pt x="2403" y="2986"/>
                      </a:lnTo>
                      <a:lnTo>
                        <a:pt x="2438" y="2967"/>
                      </a:lnTo>
                      <a:lnTo>
                        <a:pt x="2456" y="2965"/>
                      </a:lnTo>
                      <a:lnTo>
                        <a:pt x="2470" y="3009"/>
                      </a:lnTo>
                      <a:lnTo>
                        <a:pt x="2492" y="3033"/>
                      </a:lnTo>
                      <a:lnTo>
                        <a:pt x="2547" y="3100"/>
                      </a:lnTo>
                      <a:lnTo>
                        <a:pt x="2579" y="3143"/>
                      </a:lnTo>
                      <a:lnTo>
                        <a:pt x="2602" y="3165"/>
                      </a:lnTo>
                      <a:lnTo>
                        <a:pt x="2639" y="3166"/>
                      </a:lnTo>
                      <a:lnTo>
                        <a:pt x="2676" y="3152"/>
                      </a:lnTo>
                      <a:lnTo>
                        <a:pt x="2723" y="3115"/>
                      </a:lnTo>
                      <a:lnTo>
                        <a:pt x="2746" y="3115"/>
                      </a:lnTo>
                      <a:lnTo>
                        <a:pt x="2793" y="3122"/>
                      </a:lnTo>
                      <a:lnTo>
                        <a:pt x="2781" y="2968"/>
                      </a:lnTo>
                      <a:lnTo>
                        <a:pt x="2773" y="2835"/>
                      </a:lnTo>
                      <a:lnTo>
                        <a:pt x="2773" y="2826"/>
                      </a:lnTo>
                      <a:lnTo>
                        <a:pt x="2759" y="2798"/>
                      </a:lnTo>
                      <a:lnTo>
                        <a:pt x="2748" y="2754"/>
                      </a:lnTo>
                      <a:lnTo>
                        <a:pt x="2746" y="2722"/>
                      </a:lnTo>
                      <a:lnTo>
                        <a:pt x="2771" y="2728"/>
                      </a:lnTo>
                      <a:lnTo>
                        <a:pt x="2790" y="2703"/>
                      </a:lnTo>
                      <a:lnTo>
                        <a:pt x="2793" y="2700"/>
                      </a:lnTo>
                      <a:lnTo>
                        <a:pt x="2805" y="2666"/>
                      </a:lnTo>
                      <a:lnTo>
                        <a:pt x="2824" y="2594"/>
                      </a:lnTo>
                      <a:lnTo>
                        <a:pt x="2825" y="2571"/>
                      </a:lnTo>
                      <a:lnTo>
                        <a:pt x="2814" y="2551"/>
                      </a:lnTo>
                      <a:lnTo>
                        <a:pt x="2809" y="2487"/>
                      </a:lnTo>
                      <a:lnTo>
                        <a:pt x="2818" y="2484"/>
                      </a:lnTo>
                      <a:lnTo>
                        <a:pt x="2819" y="2460"/>
                      </a:lnTo>
                      <a:lnTo>
                        <a:pt x="2830" y="2431"/>
                      </a:lnTo>
                      <a:lnTo>
                        <a:pt x="2869" y="2425"/>
                      </a:lnTo>
                      <a:lnTo>
                        <a:pt x="2896" y="2438"/>
                      </a:lnTo>
                      <a:lnTo>
                        <a:pt x="2905" y="2494"/>
                      </a:lnTo>
                      <a:lnTo>
                        <a:pt x="2940" y="2493"/>
                      </a:lnTo>
                      <a:lnTo>
                        <a:pt x="2954" y="2500"/>
                      </a:lnTo>
                      <a:lnTo>
                        <a:pt x="2963" y="2535"/>
                      </a:lnTo>
                      <a:lnTo>
                        <a:pt x="2950" y="2569"/>
                      </a:lnTo>
                      <a:lnTo>
                        <a:pt x="2907" y="2582"/>
                      </a:lnTo>
                      <a:lnTo>
                        <a:pt x="2899" y="2615"/>
                      </a:lnTo>
                      <a:lnTo>
                        <a:pt x="2919" y="2629"/>
                      </a:lnTo>
                      <a:lnTo>
                        <a:pt x="2947" y="2617"/>
                      </a:lnTo>
                      <a:lnTo>
                        <a:pt x="2998" y="2578"/>
                      </a:lnTo>
                      <a:lnTo>
                        <a:pt x="3004" y="2560"/>
                      </a:lnTo>
                      <a:lnTo>
                        <a:pt x="3007" y="2509"/>
                      </a:lnTo>
                      <a:lnTo>
                        <a:pt x="3022" y="2447"/>
                      </a:lnTo>
                      <a:lnTo>
                        <a:pt x="3023" y="2436"/>
                      </a:lnTo>
                      <a:lnTo>
                        <a:pt x="3019" y="2334"/>
                      </a:lnTo>
                      <a:lnTo>
                        <a:pt x="3025" y="2305"/>
                      </a:lnTo>
                      <a:lnTo>
                        <a:pt x="3042" y="2282"/>
                      </a:lnTo>
                      <a:lnTo>
                        <a:pt x="3066" y="2270"/>
                      </a:lnTo>
                      <a:lnTo>
                        <a:pt x="3103" y="2293"/>
                      </a:lnTo>
                      <a:lnTo>
                        <a:pt x="3123" y="2317"/>
                      </a:lnTo>
                      <a:lnTo>
                        <a:pt x="3139" y="2320"/>
                      </a:lnTo>
                      <a:lnTo>
                        <a:pt x="3119" y="2293"/>
                      </a:lnTo>
                      <a:lnTo>
                        <a:pt x="3108" y="2264"/>
                      </a:lnTo>
                      <a:lnTo>
                        <a:pt x="3138" y="2287"/>
                      </a:lnTo>
                      <a:lnTo>
                        <a:pt x="3130" y="2268"/>
                      </a:lnTo>
                      <a:lnTo>
                        <a:pt x="3136" y="2230"/>
                      </a:lnTo>
                      <a:lnTo>
                        <a:pt x="3122" y="2208"/>
                      </a:lnTo>
                      <a:lnTo>
                        <a:pt x="3051" y="2151"/>
                      </a:lnTo>
                      <a:lnTo>
                        <a:pt x="3042" y="2123"/>
                      </a:lnTo>
                      <a:lnTo>
                        <a:pt x="3048" y="2070"/>
                      </a:lnTo>
                      <a:lnTo>
                        <a:pt x="3063" y="2034"/>
                      </a:lnTo>
                      <a:lnTo>
                        <a:pt x="3061" y="2017"/>
                      </a:lnTo>
                      <a:lnTo>
                        <a:pt x="3088" y="1975"/>
                      </a:lnTo>
                      <a:lnTo>
                        <a:pt x="3105" y="1953"/>
                      </a:lnTo>
                      <a:lnTo>
                        <a:pt x="3132" y="1934"/>
                      </a:lnTo>
                      <a:lnTo>
                        <a:pt x="3116" y="1903"/>
                      </a:lnTo>
                      <a:lnTo>
                        <a:pt x="3108" y="1868"/>
                      </a:lnTo>
                      <a:lnTo>
                        <a:pt x="3126" y="1834"/>
                      </a:lnTo>
                      <a:lnTo>
                        <a:pt x="3122" y="1811"/>
                      </a:lnTo>
                      <a:lnTo>
                        <a:pt x="3139" y="1783"/>
                      </a:lnTo>
                      <a:lnTo>
                        <a:pt x="3122" y="1734"/>
                      </a:lnTo>
                      <a:lnTo>
                        <a:pt x="3129" y="1705"/>
                      </a:lnTo>
                      <a:lnTo>
                        <a:pt x="3163" y="1674"/>
                      </a:lnTo>
                      <a:lnTo>
                        <a:pt x="3136" y="1645"/>
                      </a:lnTo>
                      <a:lnTo>
                        <a:pt x="3122" y="1608"/>
                      </a:lnTo>
                      <a:lnTo>
                        <a:pt x="3129" y="1593"/>
                      </a:lnTo>
                      <a:lnTo>
                        <a:pt x="3166" y="1577"/>
                      </a:lnTo>
                      <a:lnTo>
                        <a:pt x="3160" y="1523"/>
                      </a:lnTo>
                      <a:lnTo>
                        <a:pt x="3205" y="1472"/>
                      </a:lnTo>
                      <a:lnTo>
                        <a:pt x="3217" y="1463"/>
                      </a:lnTo>
                      <a:lnTo>
                        <a:pt x="3270" y="1439"/>
                      </a:lnTo>
                      <a:lnTo>
                        <a:pt x="3309" y="1413"/>
                      </a:lnTo>
                      <a:lnTo>
                        <a:pt x="3356" y="1401"/>
                      </a:lnTo>
                      <a:lnTo>
                        <a:pt x="3383" y="1384"/>
                      </a:lnTo>
                      <a:lnTo>
                        <a:pt x="3402" y="1363"/>
                      </a:lnTo>
                      <a:lnTo>
                        <a:pt x="3396" y="1341"/>
                      </a:lnTo>
                      <a:lnTo>
                        <a:pt x="3433" y="1310"/>
                      </a:lnTo>
                      <a:lnTo>
                        <a:pt x="3477" y="1325"/>
                      </a:lnTo>
                      <a:lnTo>
                        <a:pt x="3497" y="1348"/>
                      </a:lnTo>
                      <a:lnTo>
                        <a:pt x="3512" y="1347"/>
                      </a:lnTo>
                      <a:lnTo>
                        <a:pt x="3547" y="1321"/>
                      </a:lnTo>
                      <a:lnTo>
                        <a:pt x="3612" y="1312"/>
                      </a:lnTo>
                      <a:lnTo>
                        <a:pt x="3670" y="1321"/>
                      </a:lnTo>
                      <a:lnTo>
                        <a:pt x="3701" y="1334"/>
                      </a:lnTo>
                      <a:lnTo>
                        <a:pt x="3738" y="1360"/>
                      </a:lnTo>
                      <a:lnTo>
                        <a:pt x="3757" y="1379"/>
                      </a:lnTo>
                      <a:lnTo>
                        <a:pt x="3788" y="1426"/>
                      </a:lnTo>
                      <a:lnTo>
                        <a:pt x="3785" y="1394"/>
                      </a:lnTo>
                      <a:lnTo>
                        <a:pt x="3771" y="1370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78" name="Freeform 10"/>
                <p:cNvSpPr>
                  <a:spLocks/>
                </p:cNvSpPr>
                <p:nvPr/>
              </p:nvSpPr>
              <p:spPr bwMode="auto">
                <a:xfrm>
                  <a:off x="7316788" y="3506788"/>
                  <a:ext cx="65088" cy="55563"/>
                </a:xfrm>
                <a:custGeom>
                  <a:avLst/>
                  <a:gdLst/>
                  <a:ahLst/>
                  <a:cxnLst>
                    <a:cxn ang="0">
                      <a:pos x="29" y="0"/>
                    </a:cxn>
                    <a:cxn ang="0">
                      <a:pos x="0" y="14"/>
                    </a:cxn>
                    <a:cxn ang="0">
                      <a:pos x="18" y="35"/>
                    </a:cxn>
                    <a:cxn ang="0">
                      <a:pos x="41" y="35"/>
                    </a:cxn>
                    <a:cxn ang="0">
                      <a:pos x="41" y="10"/>
                    </a:cxn>
                    <a:cxn ang="0">
                      <a:pos x="29" y="0"/>
                    </a:cxn>
                  </a:cxnLst>
                  <a:rect l="0" t="0" r="r" b="b"/>
                  <a:pathLst>
                    <a:path w="41" h="35">
                      <a:moveTo>
                        <a:pt x="29" y="0"/>
                      </a:moveTo>
                      <a:lnTo>
                        <a:pt x="0" y="14"/>
                      </a:lnTo>
                      <a:lnTo>
                        <a:pt x="18" y="35"/>
                      </a:lnTo>
                      <a:lnTo>
                        <a:pt x="41" y="35"/>
                      </a:lnTo>
                      <a:lnTo>
                        <a:pt x="41" y="1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0" name="Freeform 11"/>
                <p:cNvSpPr>
                  <a:spLocks/>
                </p:cNvSpPr>
                <p:nvPr/>
              </p:nvSpPr>
              <p:spPr bwMode="auto">
                <a:xfrm>
                  <a:off x="862013" y="4530725"/>
                  <a:ext cx="1546225" cy="1314450"/>
                </a:xfrm>
                <a:custGeom>
                  <a:avLst/>
                  <a:gdLst/>
                  <a:ahLst/>
                  <a:cxnLst>
                    <a:cxn ang="0">
                      <a:pos x="877" y="617"/>
                    </a:cxn>
                    <a:cxn ang="0">
                      <a:pos x="836" y="542"/>
                    </a:cxn>
                    <a:cxn ang="0">
                      <a:pos x="862" y="489"/>
                    </a:cxn>
                    <a:cxn ang="0">
                      <a:pos x="842" y="454"/>
                    </a:cxn>
                    <a:cxn ang="0">
                      <a:pos x="774" y="417"/>
                    </a:cxn>
                    <a:cxn ang="0">
                      <a:pos x="704" y="376"/>
                    </a:cxn>
                    <a:cxn ang="0">
                      <a:pos x="727" y="308"/>
                    </a:cxn>
                    <a:cxn ang="0">
                      <a:pos x="723" y="251"/>
                    </a:cxn>
                    <a:cxn ang="0">
                      <a:pos x="719" y="201"/>
                    </a:cxn>
                    <a:cxn ang="0">
                      <a:pos x="666" y="184"/>
                    </a:cxn>
                    <a:cxn ang="0">
                      <a:pos x="557" y="213"/>
                    </a:cxn>
                    <a:cxn ang="0">
                      <a:pos x="460" y="254"/>
                    </a:cxn>
                    <a:cxn ang="0">
                      <a:pos x="381" y="217"/>
                    </a:cxn>
                    <a:cxn ang="0">
                      <a:pos x="324" y="163"/>
                    </a:cxn>
                    <a:cxn ang="0">
                      <a:pos x="279" y="188"/>
                    </a:cxn>
                    <a:cxn ang="0">
                      <a:pos x="270" y="112"/>
                    </a:cxn>
                    <a:cxn ang="0">
                      <a:pos x="207" y="14"/>
                    </a:cxn>
                    <a:cxn ang="0">
                      <a:pos x="155" y="11"/>
                    </a:cxn>
                    <a:cxn ang="0">
                      <a:pos x="83" y="49"/>
                    </a:cxn>
                    <a:cxn ang="0">
                      <a:pos x="19" y="55"/>
                    </a:cxn>
                    <a:cxn ang="0">
                      <a:pos x="15" y="109"/>
                    </a:cxn>
                    <a:cxn ang="0">
                      <a:pos x="69" y="134"/>
                    </a:cxn>
                    <a:cxn ang="0">
                      <a:pos x="108" y="260"/>
                    </a:cxn>
                    <a:cxn ang="0">
                      <a:pos x="129" y="308"/>
                    </a:cxn>
                    <a:cxn ang="0">
                      <a:pos x="164" y="325"/>
                    </a:cxn>
                    <a:cxn ang="0">
                      <a:pos x="227" y="395"/>
                    </a:cxn>
                    <a:cxn ang="0">
                      <a:pos x="255" y="452"/>
                    </a:cxn>
                    <a:cxn ang="0">
                      <a:pos x="287" y="506"/>
                    </a:cxn>
                    <a:cxn ang="0">
                      <a:pos x="383" y="528"/>
                    </a:cxn>
                    <a:cxn ang="0">
                      <a:pos x="408" y="556"/>
                    </a:cxn>
                    <a:cxn ang="0">
                      <a:pos x="430" y="605"/>
                    </a:cxn>
                    <a:cxn ang="0">
                      <a:pos x="469" y="659"/>
                    </a:cxn>
                    <a:cxn ang="0">
                      <a:pos x="472" y="703"/>
                    </a:cxn>
                    <a:cxn ang="0">
                      <a:pos x="543" y="735"/>
                    </a:cxn>
                    <a:cxn ang="0">
                      <a:pos x="609" y="747"/>
                    </a:cxn>
                    <a:cxn ang="0">
                      <a:pos x="710" y="762"/>
                    </a:cxn>
                    <a:cxn ang="0">
                      <a:pos x="877" y="797"/>
                    </a:cxn>
                    <a:cxn ang="0">
                      <a:pos x="974" y="828"/>
                    </a:cxn>
                    <a:cxn ang="0">
                      <a:pos x="892" y="644"/>
                    </a:cxn>
                  </a:cxnLst>
                  <a:rect l="0" t="0" r="r" b="b"/>
                  <a:pathLst>
                    <a:path w="974" h="828">
                      <a:moveTo>
                        <a:pt x="892" y="644"/>
                      </a:moveTo>
                      <a:lnTo>
                        <a:pt x="877" y="617"/>
                      </a:lnTo>
                      <a:lnTo>
                        <a:pt x="843" y="565"/>
                      </a:lnTo>
                      <a:lnTo>
                        <a:pt x="836" y="542"/>
                      </a:lnTo>
                      <a:lnTo>
                        <a:pt x="840" y="518"/>
                      </a:lnTo>
                      <a:lnTo>
                        <a:pt x="862" y="489"/>
                      </a:lnTo>
                      <a:lnTo>
                        <a:pt x="856" y="468"/>
                      </a:lnTo>
                      <a:lnTo>
                        <a:pt x="842" y="454"/>
                      </a:lnTo>
                      <a:lnTo>
                        <a:pt x="801" y="435"/>
                      </a:lnTo>
                      <a:lnTo>
                        <a:pt x="774" y="417"/>
                      </a:lnTo>
                      <a:lnTo>
                        <a:pt x="745" y="391"/>
                      </a:lnTo>
                      <a:lnTo>
                        <a:pt x="704" y="376"/>
                      </a:lnTo>
                      <a:lnTo>
                        <a:pt x="704" y="348"/>
                      </a:lnTo>
                      <a:lnTo>
                        <a:pt x="727" y="308"/>
                      </a:lnTo>
                      <a:lnTo>
                        <a:pt x="730" y="294"/>
                      </a:lnTo>
                      <a:lnTo>
                        <a:pt x="723" y="251"/>
                      </a:lnTo>
                      <a:lnTo>
                        <a:pt x="724" y="213"/>
                      </a:lnTo>
                      <a:lnTo>
                        <a:pt x="719" y="201"/>
                      </a:lnTo>
                      <a:lnTo>
                        <a:pt x="683" y="182"/>
                      </a:lnTo>
                      <a:lnTo>
                        <a:pt x="666" y="184"/>
                      </a:lnTo>
                      <a:lnTo>
                        <a:pt x="575" y="206"/>
                      </a:lnTo>
                      <a:lnTo>
                        <a:pt x="557" y="213"/>
                      </a:lnTo>
                      <a:lnTo>
                        <a:pt x="484" y="257"/>
                      </a:lnTo>
                      <a:lnTo>
                        <a:pt x="460" y="254"/>
                      </a:lnTo>
                      <a:lnTo>
                        <a:pt x="425" y="225"/>
                      </a:lnTo>
                      <a:lnTo>
                        <a:pt x="381" y="217"/>
                      </a:lnTo>
                      <a:lnTo>
                        <a:pt x="347" y="163"/>
                      </a:lnTo>
                      <a:lnTo>
                        <a:pt x="324" y="163"/>
                      </a:lnTo>
                      <a:lnTo>
                        <a:pt x="305" y="182"/>
                      </a:lnTo>
                      <a:lnTo>
                        <a:pt x="279" y="188"/>
                      </a:lnTo>
                      <a:lnTo>
                        <a:pt x="261" y="166"/>
                      </a:lnTo>
                      <a:lnTo>
                        <a:pt x="270" y="112"/>
                      </a:lnTo>
                      <a:lnTo>
                        <a:pt x="259" y="80"/>
                      </a:lnTo>
                      <a:lnTo>
                        <a:pt x="207" y="14"/>
                      </a:lnTo>
                      <a:lnTo>
                        <a:pt x="183" y="0"/>
                      </a:lnTo>
                      <a:lnTo>
                        <a:pt x="155" y="11"/>
                      </a:lnTo>
                      <a:lnTo>
                        <a:pt x="126" y="33"/>
                      </a:lnTo>
                      <a:lnTo>
                        <a:pt x="83" y="49"/>
                      </a:lnTo>
                      <a:lnTo>
                        <a:pt x="53" y="49"/>
                      </a:lnTo>
                      <a:lnTo>
                        <a:pt x="19" y="55"/>
                      </a:lnTo>
                      <a:lnTo>
                        <a:pt x="0" y="63"/>
                      </a:lnTo>
                      <a:lnTo>
                        <a:pt x="15" y="109"/>
                      </a:lnTo>
                      <a:lnTo>
                        <a:pt x="34" y="129"/>
                      </a:lnTo>
                      <a:lnTo>
                        <a:pt x="69" y="134"/>
                      </a:lnTo>
                      <a:lnTo>
                        <a:pt x="86" y="172"/>
                      </a:lnTo>
                      <a:lnTo>
                        <a:pt x="108" y="260"/>
                      </a:lnTo>
                      <a:lnTo>
                        <a:pt x="132" y="291"/>
                      </a:lnTo>
                      <a:lnTo>
                        <a:pt x="129" y="308"/>
                      </a:lnTo>
                      <a:lnTo>
                        <a:pt x="147" y="322"/>
                      </a:lnTo>
                      <a:lnTo>
                        <a:pt x="164" y="325"/>
                      </a:lnTo>
                      <a:lnTo>
                        <a:pt x="195" y="352"/>
                      </a:lnTo>
                      <a:lnTo>
                        <a:pt x="227" y="395"/>
                      </a:lnTo>
                      <a:lnTo>
                        <a:pt x="240" y="424"/>
                      </a:lnTo>
                      <a:lnTo>
                        <a:pt x="255" y="452"/>
                      </a:lnTo>
                      <a:lnTo>
                        <a:pt x="268" y="512"/>
                      </a:lnTo>
                      <a:lnTo>
                        <a:pt x="287" y="506"/>
                      </a:lnTo>
                      <a:lnTo>
                        <a:pt x="361" y="530"/>
                      </a:lnTo>
                      <a:lnTo>
                        <a:pt x="383" y="528"/>
                      </a:lnTo>
                      <a:lnTo>
                        <a:pt x="381" y="545"/>
                      </a:lnTo>
                      <a:lnTo>
                        <a:pt x="408" y="556"/>
                      </a:lnTo>
                      <a:lnTo>
                        <a:pt x="405" y="580"/>
                      </a:lnTo>
                      <a:lnTo>
                        <a:pt x="430" y="605"/>
                      </a:lnTo>
                      <a:lnTo>
                        <a:pt x="443" y="640"/>
                      </a:lnTo>
                      <a:lnTo>
                        <a:pt x="469" y="659"/>
                      </a:lnTo>
                      <a:lnTo>
                        <a:pt x="463" y="683"/>
                      </a:lnTo>
                      <a:lnTo>
                        <a:pt x="472" y="703"/>
                      </a:lnTo>
                      <a:lnTo>
                        <a:pt x="504" y="721"/>
                      </a:lnTo>
                      <a:lnTo>
                        <a:pt x="543" y="735"/>
                      </a:lnTo>
                      <a:lnTo>
                        <a:pt x="568" y="737"/>
                      </a:lnTo>
                      <a:lnTo>
                        <a:pt x="609" y="747"/>
                      </a:lnTo>
                      <a:lnTo>
                        <a:pt x="672" y="747"/>
                      </a:lnTo>
                      <a:lnTo>
                        <a:pt x="710" y="762"/>
                      </a:lnTo>
                      <a:lnTo>
                        <a:pt x="726" y="768"/>
                      </a:lnTo>
                      <a:lnTo>
                        <a:pt x="877" y="797"/>
                      </a:lnTo>
                      <a:lnTo>
                        <a:pt x="924" y="819"/>
                      </a:lnTo>
                      <a:lnTo>
                        <a:pt x="974" y="828"/>
                      </a:lnTo>
                      <a:lnTo>
                        <a:pt x="930" y="749"/>
                      </a:lnTo>
                      <a:lnTo>
                        <a:pt x="892" y="644"/>
                      </a:lnTo>
                      <a:close/>
                    </a:path>
                  </a:pathLst>
                </a:custGeom>
                <a:solidFill>
                  <a:srgbClr val="4BAFC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2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51" name="组合 62"/>
              <p:cNvGrpSpPr/>
              <p:nvPr/>
            </p:nvGrpSpPr>
            <p:grpSpPr>
              <a:xfrm>
                <a:off x="6474542" y="3386599"/>
                <a:ext cx="134524" cy="134524"/>
                <a:chOff x="4714876" y="3214686"/>
                <a:chExt cx="144000" cy="144000"/>
              </a:xfrm>
              <a:effectLst>
                <a:outerShdw sx="1000" sy="1000" algn="ctr" rotWithShape="0">
                  <a:srgbClr val="000000"/>
                </a:outerShdw>
              </a:effectLst>
            </p:grpSpPr>
            <p:sp>
              <p:nvSpPr>
                <p:cNvPr id="72" name="椭圆 71"/>
                <p:cNvSpPr/>
                <p:nvPr/>
              </p:nvSpPr>
              <p:spPr>
                <a:xfrm>
                  <a:off x="4750876" y="3250686"/>
                  <a:ext cx="72000" cy="72000"/>
                </a:xfrm>
                <a:prstGeom prst="ellipse">
                  <a:avLst/>
                </a:prstGeom>
                <a:gradFill rotWithShape="1">
                  <a:gsLst>
                    <a:gs pos="20000">
                      <a:srgbClr val="FF0000"/>
                    </a:gs>
                    <a:gs pos="0">
                      <a:srgbClr val="FF00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1200" kern="0" dirty="0">
                    <a:solidFill>
                      <a:sysClr val="windowText" lastClr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73" name="椭圆 72"/>
                <p:cNvSpPr/>
                <p:nvPr/>
              </p:nvSpPr>
              <p:spPr>
                <a:xfrm>
                  <a:off x="4714876" y="3214686"/>
                  <a:ext cx="144000" cy="144000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</p:grpSp>
          <p:sp>
            <p:nvSpPr>
              <p:cNvPr id="52" name="圆角矩形 51"/>
              <p:cNvSpPr/>
              <p:nvPr/>
            </p:nvSpPr>
            <p:spPr>
              <a:xfrm>
                <a:off x="7215206" y="3786190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en-US" altLang="zh-CN" sz="1200" b="1" kern="0" dirty="0">
                    <a:solidFill>
                      <a:sysClr val="windowText" lastClr="000000"/>
                    </a:solidFill>
                  </a:rPr>
                  <a:t>Baku</a:t>
                </a:r>
              </a:p>
            </p:txBody>
          </p:sp>
          <p:cxnSp>
            <p:nvCxnSpPr>
              <p:cNvPr id="53" name="肘形连接符 187"/>
              <p:cNvCxnSpPr>
                <a:stCxn id="73" idx="4"/>
                <a:endCxn id="52" idx="1"/>
              </p:cNvCxnSpPr>
              <p:nvPr/>
            </p:nvCxnSpPr>
            <p:spPr>
              <a:xfrm rot="16200000" flipH="1">
                <a:off x="6674361" y="3388509"/>
                <a:ext cx="408255" cy="673435"/>
              </a:xfrm>
              <a:prstGeom prst="bentConnector2">
                <a:avLst/>
              </a:prstGeom>
              <a:noFill/>
              <a:ln w="9525">
                <a:solidFill>
                  <a:srgbClr val="FF0000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54" name="Oval 25"/>
              <p:cNvSpPr>
                <a:spLocks noChangeArrowheads="1"/>
              </p:cNvSpPr>
              <p:nvPr/>
            </p:nvSpPr>
            <p:spPr bwMode="gray">
              <a:xfrm>
                <a:off x="1540851" y="5259934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55" name="圆角矩形 54"/>
              <p:cNvSpPr/>
              <p:nvPr/>
            </p:nvSpPr>
            <p:spPr>
              <a:xfrm>
                <a:off x="142844" y="5429264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Nakhchivan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56" name="肘形连接符 205"/>
              <p:cNvCxnSpPr>
                <a:stCxn id="54" idx="4"/>
                <a:endCxn id="55" idx="3"/>
              </p:cNvCxnSpPr>
              <p:nvPr/>
            </p:nvCxnSpPr>
            <p:spPr>
              <a:xfrm rot="5400000">
                <a:off x="1370888" y="5351636"/>
                <a:ext cx="210836" cy="230751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57" name="Oval 25"/>
              <p:cNvSpPr>
                <a:spLocks noChangeArrowheads="1"/>
              </p:cNvSpPr>
              <p:nvPr/>
            </p:nvSpPr>
            <p:spPr bwMode="gray">
              <a:xfrm>
                <a:off x="6141427" y="3145384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58" name="圆角矩形 57"/>
              <p:cNvSpPr/>
              <p:nvPr/>
            </p:nvSpPr>
            <p:spPr>
              <a:xfrm>
                <a:off x="6810352" y="2824167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Sumqayit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59" name="肘形连接符 205"/>
              <p:cNvCxnSpPr>
                <a:stCxn id="57" idx="0"/>
                <a:endCxn id="58" idx="1"/>
              </p:cNvCxnSpPr>
              <p:nvPr/>
            </p:nvCxnSpPr>
            <p:spPr>
              <a:xfrm rot="5400000" flipH="1" flipV="1">
                <a:off x="6412278" y="2747311"/>
                <a:ext cx="178052" cy="618095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60" name="Oval 25"/>
              <p:cNvSpPr>
                <a:spLocks noChangeArrowheads="1"/>
              </p:cNvSpPr>
              <p:nvPr/>
            </p:nvSpPr>
            <p:spPr bwMode="gray">
              <a:xfrm>
                <a:off x="2431440" y="3116809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61" name="圆角矩形 60"/>
              <p:cNvSpPr/>
              <p:nvPr/>
            </p:nvSpPr>
            <p:spPr>
              <a:xfrm>
                <a:off x="285720" y="3286124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Ganja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62" name="肘形连接符 205"/>
              <p:cNvCxnSpPr>
                <a:stCxn id="60" idx="4"/>
                <a:endCxn id="61" idx="3"/>
              </p:cNvCxnSpPr>
              <p:nvPr/>
            </p:nvCxnSpPr>
            <p:spPr>
              <a:xfrm rot="5400000">
                <a:off x="1887628" y="2834646"/>
                <a:ext cx="210821" cy="978464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63" name="Oval 25"/>
              <p:cNvSpPr>
                <a:spLocks noChangeArrowheads="1"/>
              </p:cNvSpPr>
              <p:nvPr/>
            </p:nvSpPr>
            <p:spPr bwMode="gray">
              <a:xfrm>
                <a:off x="3264876" y="2926309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64" name="圆角矩形 63"/>
              <p:cNvSpPr/>
              <p:nvPr/>
            </p:nvSpPr>
            <p:spPr>
              <a:xfrm>
                <a:off x="3353914" y="1571612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Mingachevir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65" name="肘形连接符 205"/>
              <p:cNvCxnSpPr>
                <a:stCxn id="63" idx="0"/>
                <a:endCxn id="64" idx="1"/>
              </p:cNvCxnSpPr>
              <p:nvPr/>
            </p:nvCxnSpPr>
            <p:spPr>
              <a:xfrm rot="5400000" flipH="1" flipV="1">
                <a:off x="2729044" y="2301439"/>
                <a:ext cx="1211532" cy="38208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66" name="Oval 25"/>
              <p:cNvSpPr>
                <a:spLocks noChangeArrowheads="1"/>
              </p:cNvSpPr>
              <p:nvPr/>
            </p:nvSpPr>
            <p:spPr bwMode="gray">
              <a:xfrm>
                <a:off x="5393714" y="5888584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67" name="圆角矩形 66"/>
              <p:cNvSpPr/>
              <p:nvPr/>
            </p:nvSpPr>
            <p:spPr>
              <a:xfrm>
                <a:off x="5857884" y="5572140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Lankaran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68" name="肘形连接符 205"/>
              <p:cNvCxnSpPr>
                <a:stCxn id="66" idx="0"/>
                <a:endCxn id="67" idx="1"/>
              </p:cNvCxnSpPr>
              <p:nvPr/>
            </p:nvCxnSpPr>
            <p:spPr>
              <a:xfrm rot="5400000" flipH="1" flipV="1">
                <a:off x="5564575" y="5595275"/>
                <a:ext cx="173279" cy="413340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  <p:sp>
            <p:nvSpPr>
              <p:cNvPr id="69" name="Oval 25"/>
              <p:cNvSpPr>
                <a:spLocks noChangeArrowheads="1"/>
              </p:cNvSpPr>
              <p:nvPr/>
            </p:nvSpPr>
            <p:spPr bwMode="gray">
              <a:xfrm>
                <a:off x="5498488" y="4126459"/>
                <a:ext cx="101659" cy="101659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70" name="圆角矩形 69"/>
              <p:cNvSpPr/>
              <p:nvPr/>
            </p:nvSpPr>
            <p:spPr>
              <a:xfrm>
                <a:off x="6500826" y="4366634"/>
                <a:ext cx="1218086" cy="28632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accent1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lt-LT" altLang="zh-CN" sz="1200" b="1" kern="0" dirty="0">
                    <a:solidFill>
                      <a:sysClr val="windowText" lastClr="000000"/>
                    </a:solidFill>
                  </a:rPr>
                  <a:t>Shirvan</a:t>
                </a:r>
                <a:endParaRPr lang="en-US" altLang="zh-CN" sz="1200" b="1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71" name="肘形连接符 205"/>
              <p:cNvCxnSpPr>
                <a:stCxn id="69" idx="4"/>
                <a:endCxn id="70" idx="1"/>
              </p:cNvCxnSpPr>
              <p:nvPr/>
            </p:nvCxnSpPr>
            <p:spPr>
              <a:xfrm rot="16200000" flipH="1">
                <a:off x="5884232" y="3893204"/>
                <a:ext cx="281681" cy="951508"/>
              </a:xfrm>
              <a:prstGeom prst="bentConnector2">
                <a:avLst/>
              </a:prstGeom>
              <a:noFill/>
              <a:ln w="9525">
                <a:solidFill>
                  <a:schemeClr val="accent6"/>
                </a:solidFill>
                <a:prstDash val="sysDash"/>
                <a:miter lim="800000"/>
                <a:headEnd/>
                <a:tailEnd/>
              </a:ln>
            </p:spPr>
          </p:cxnSp>
        </p:grpSp>
        <p:grpSp>
          <p:nvGrpSpPr>
            <p:cNvPr id="81" name="组合 28"/>
            <p:cNvGrpSpPr/>
            <p:nvPr/>
          </p:nvGrpSpPr>
          <p:grpSpPr>
            <a:xfrm>
              <a:off x="6143636" y="1135895"/>
              <a:ext cx="1490882" cy="757545"/>
              <a:chOff x="618577" y="1500718"/>
              <a:chExt cx="1490882" cy="757545"/>
            </a:xfrm>
          </p:grpSpPr>
          <p:sp>
            <p:nvSpPr>
              <p:cNvPr id="109" name="圆角矩形 108"/>
              <p:cNvSpPr/>
              <p:nvPr/>
            </p:nvSpPr>
            <p:spPr>
              <a:xfrm>
                <a:off x="618577" y="1673218"/>
                <a:ext cx="1490882" cy="585045"/>
              </a:xfrm>
              <a:prstGeom prst="roundRect">
                <a:avLst>
                  <a:gd name="adj" fmla="val 16005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/>
                <a:r>
                  <a:rPr lang="en-US" altLang="zh-CN" sz="1100" b="1" kern="0" dirty="0">
                    <a:solidFill>
                      <a:sysClr val="windowText" lastClr="000000"/>
                    </a:solidFill>
                  </a:rPr>
                  <a:t>          </a:t>
                </a:r>
                <a:endParaRPr lang="zh-CN" altLang="en-US" sz="1100" b="1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圆角矩形 109"/>
              <p:cNvSpPr/>
              <p:nvPr/>
            </p:nvSpPr>
            <p:spPr>
              <a:xfrm>
                <a:off x="724628" y="1500718"/>
                <a:ext cx="1264409" cy="3065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914053">
                  <a:defRPr/>
                </a:pPr>
                <a:r>
                  <a:rPr lang="en-US" altLang="zh-CN" sz="1100" b="1" kern="0" dirty="0">
                    <a:solidFill>
                      <a:sysClr val="windowText" lastClr="000000"/>
                    </a:solidFill>
                  </a:rPr>
                  <a:t>Legend</a:t>
                </a:r>
              </a:p>
            </p:txBody>
          </p:sp>
          <p:sp>
            <p:nvSpPr>
              <p:cNvPr id="111" name="Text Box 16"/>
              <p:cNvSpPr txBox="1">
                <a:spLocks noChangeArrowheads="1"/>
              </p:cNvSpPr>
              <p:nvPr/>
            </p:nvSpPr>
            <p:spPr bwMode="auto">
              <a:xfrm>
                <a:off x="1015673" y="1780012"/>
                <a:ext cx="785493" cy="28533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buClr>
                    <a:schemeClr val="accent1"/>
                  </a:buClr>
                  <a:buSzPct val="50000"/>
                </a:pPr>
                <a:r>
                  <a:rPr lang="en-US" altLang="zh-CN" sz="1100" dirty="0">
                    <a:latin typeface="Calibri" pitchFamily="34" charset="0"/>
                    <a:cs typeface="Calibri" pitchFamily="34" charset="0"/>
                  </a:rPr>
                  <a:t>Capital</a:t>
                </a:r>
              </a:p>
            </p:txBody>
          </p:sp>
          <p:sp>
            <p:nvSpPr>
              <p:cNvPr id="112" name="Oval 25"/>
              <p:cNvSpPr>
                <a:spLocks noChangeArrowheads="1"/>
              </p:cNvSpPr>
              <p:nvPr/>
            </p:nvSpPr>
            <p:spPr bwMode="gray">
              <a:xfrm>
                <a:off x="948118" y="2050393"/>
                <a:ext cx="108820" cy="108820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sx="66000" sy="66000" algn="ctr" rotWithShape="0">
                  <a:srgbClr val="1C1C1C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zh-CN" altLang="en-US" sz="1100" kern="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3" name="Text Box 16"/>
              <p:cNvSpPr txBox="1">
                <a:spLocks noChangeArrowheads="1"/>
              </p:cNvSpPr>
              <p:nvPr/>
            </p:nvSpPr>
            <p:spPr bwMode="auto">
              <a:xfrm>
                <a:off x="1015673" y="1972668"/>
                <a:ext cx="952342" cy="28533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buClr>
                    <a:schemeClr val="accent1"/>
                  </a:buClr>
                  <a:buSzPct val="50000"/>
                </a:pPr>
                <a:r>
                  <a:rPr lang="en-US" altLang="zh-CN" sz="1100" dirty="0">
                    <a:latin typeface="Calibri" pitchFamily="34" charset="0"/>
                    <a:cs typeface="Calibri" pitchFamily="34" charset="0"/>
                  </a:rPr>
                  <a:t>Major cities</a:t>
                </a:r>
              </a:p>
            </p:txBody>
          </p:sp>
          <p:grpSp>
            <p:nvGrpSpPr>
              <p:cNvPr id="114" name="组合 62"/>
              <p:cNvGrpSpPr/>
              <p:nvPr/>
            </p:nvGrpSpPr>
            <p:grpSpPr>
              <a:xfrm>
                <a:off x="930133" y="1877080"/>
                <a:ext cx="144000" cy="144000"/>
                <a:chOff x="4714876" y="3214686"/>
                <a:chExt cx="144000" cy="144000"/>
              </a:xfrm>
              <a:effectLst>
                <a:outerShdw sx="1000" sy="1000" algn="ctr" rotWithShape="0">
                  <a:srgbClr val="000000"/>
                </a:outerShdw>
              </a:effectLst>
            </p:grpSpPr>
            <p:sp>
              <p:nvSpPr>
                <p:cNvPr id="115" name="椭圆 114"/>
                <p:cNvSpPr/>
                <p:nvPr/>
              </p:nvSpPr>
              <p:spPr>
                <a:xfrm>
                  <a:off x="4750876" y="3250686"/>
                  <a:ext cx="72000" cy="72000"/>
                </a:xfrm>
                <a:prstGeom prst="ellipse">
                  <a:avLst/>
                </a:prstGeom>
                <a:gradFill rotWithShape="1">
                  <a:gsLst>
                    <a:gs pos="20000">
                      <a:srgbClr val="FF0000"/>
                    </a:gs>
                    <a:gs pos="0">
                      <a:srgbClr val="FF00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sz="1100" kern="0" dirty="0">
                    <a:solidFill>
                      <a:sysClr val="windowText" lastClr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16" name="椭圆 115"/>
                <p:cNvSpPr/>
                <p:nvPr/>
              </p:nvSpPr>
              <p:spPr>
                <a:xfrm>
                  <a:off x="4714876" y="3214686"/>
                  <a:ext cx="144000" cy="144000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1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5526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Political map with 10 regions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1157262" y="1046802"/>
            <a:ext cx="6807969" cy="4096698"/>
            <a:chOff x="0" y="1285860"/>
            <a:chExt cx="8967674" cy="5396301"/>
          </a:xfrm>
        </p:grpSpPr>
        <p:grpSp>
          <p:nvGrpSpPr>
            <p:cNvPr id="49" name="组合 75"/>
            <p:cNvGrpSpPr/>
            <p:nvPr/>
          </p:nvGrpSpPr>
          <p:grpSpPr>
            <a:xfrm>
              <a:off x="1559713" y="1643050"/>
              <a:ext cx="6024574" cy="4644704"/>
              <a:chOff x="1559713" y="1643050"/>
              <a:chExt cx="6024574" cy="4644704"/>
            </a:xfrm>
          </p:grpSpPr>
          <p:sp>
            <p:nvSpPr>
              <p:cNvPr id="74" name="Freeform 6"/>
              <p:cNvSpPr>
                <a:spLocks/>
              </p:cNvSpPr>
              <p:nvPr/>
            </p:nvSpPr>
            <p:spPr bwMode="auto">
              <a:xfrm>
                <a:off x="3653161" y="3483952"/>
                <a:ext cx="30091" cy="32240"/>
              </a:xfrm>
              <a:custGeom>
                <a:avLst/>
                <a:gdLst/>
                <a:ahLst/>
                <a:cxnLst>
                  <a:cxn ang="0">
                    <a:pos x="18" y="30"/>
                  </a:cxn>
                  <a:cxn ang="0">
                    <a:pos x="0" y="16"/>
                  </a:cxn>
                  <a:cxn ang="0">
                    <a:pos x="14" y="0"/>
                  </a:cxn>
                  <a:cxn ang="0">
                    <a:pos x="28" y="10"/>
                  </a:cxn>
                  <a:cxn ang="0">
                    <a:pos x="18" y="30"/>
                  </a:cxn>
                </a:cxnLst>
                <a:rect l="0" t="0" r="r" b="b"/>
                <a:pathLst>
                  <a:path w="28" h="30">
                    <a:moveTo>
                      <a:pt x="18" y="30"/>
                    </a:moveTo>
                    <a:lnTo>
                      <a:pt x="0" y="16"/>
                    </a:lnTo>
                    <a:lnTo>
                      <a:pt x="14" y="0"/>
                    </a:lnTo>
                    <a:lnTo>
                      <a:pt x="28" y="10"/>
                    </a:lnTo>
                    <a:lnTo>
                      <a:pt x="18" y="3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5" name="Freeform 7"/>
              <p:cNvSpPr>
                <a:spLocks/>
              </p:cNvSpPr>
              <p:nvPr/>
            </p:nvSpPr>
            <p:spPr bwMode="auto">
              <a:xfrm>
                <a:off x="2390430" y="3767664"/>
                <a:ext cx="1357303" cy="1923651"/>
              </a:xfrm>
              <a:custGeom>
                <a:avLst/>
                <a:gdLst/>
                <a:ahLst/>
                <a:cxnLst>
                  <a:cxn ang="0">
                    <a:pos x="1153" y="1312"/>
                  </a:cxn>
                  <a:cxn ang="0">
                    <a:pos x="1099" y="1180"/>
                  </a:cxn>
                  <a:cxn ang="0">
                    <a:pos x="1153" y="1063"/>
                  </a:cxn>
                  <a:cxn ang="0">
                    <a:pos x="1037" y="1037"/>
                  </a:cxn>
                  <a:cxn ang="0">
                    <a:pos x="1073" y="959"/>
                  </a:cxn>
                  <a:cxn ang="0">
                    <a:pos x="1125" y="903"/>
                  </a:cxn>
                  <a:cxn ang="0">
                    <a:pos x="1079" y="837"/>
                  </a:cxn>
                  <a:cxn ang="0">
                    <a:pos x="985" y="903"/>
                  </a:cxn>
                  <a:cxn ang="0">
                    <a:pos x="949" y="773"/>
                  </a:cxn>
                  <a:cxn ang="0">
                    <a:pos x="881" y="549"/>
                  </a:cxn>
                  <a:cxn ang="0">
                    <a:pos x="843" y="444"/>
                  </a:cxn>
                  <a:cxn ang="0">
                    <a:pos x="983" y="424"/>
                  </a:cxn>
                  <a:cxn ang="0">
                    <a:pos x="1079" y="366"/>
                  </a:cxn>
                  <a:cxn ang="0">
                    <a:pos x="1117" y="320"/>
                  </a:cxn>
                  <a:cxn ang="0">
                    <a:pos x="959" y="200"/>
                  </a:cxn>
                  <a:cxn ang="0">
                    <a:pos x="883" y="104"/>
                  </a:cxn>
                  <a:cxn ang="0">
                    <a:pos x="915" y="0"/>
                  </a:cxn>
                  <a:cxn ang="0">
                    <a:pos x="628" y="38"/>
                  </a:cxn>
                  <a:cxn ang="0">
                    <a:pos x="418" y="14"/>
                  </a:cxn>
                  <a:cxn ang="0">
                    <a:pos x="296" y="72"/>
                  </a:cxn>
                  <a:cxn ang="0">
                    <a:pos x="384" y="118"/>
                  </a:cxn>
                  <a:cxn ang="0">
                    <a:pos x="358" y="252"/>
                  </a:cxn>
                  <a:cxn ang="0">
                    <a:pos x="286" y="388"/>
                  </a:cxn>
                  <a:cxn ang="0">
                    <a:pos x="0" y="410"/>
                  </a:cxn>
                  <a:cxn ang="0">
                    <a:pos x="134" y="463"/>
                  </a:cxn>
                  <a:cxn ang="0">
                    <a:pos x="232" y="601"/>
                  </a:cxn>
                  <a:cxn ang="0">
                    <a:pos x="328" y="671"/>
                  </a:cxn>
                  <a:cxn ang="0">
                    <a:pos x="454" y="789"/>
                  </a:cxn>
                  <a:cxn ang="0">
                    <a:pos x="552" y="849"/>
                  </a:cxn>
                  <a:cxn ang="0">
                    <a:pos x="646" y="905"/>
                  </a:cxn>
                  <a:cxn ang="0">
                    <a:pos x="783" y="913"/>
                  </a:cxn>
                  <a:cxn ang="0">
                    <a:pos x="909" y="933"/>
                  </a:cxn>
                  <a:cxn ang="0">
                    <a:pos x="897" y="1051"/>
                  </a:cxn>
                  <a:cxn ang="0">
                    <a:pos x="779" y="1099"/>
                  </a:cxn>
                  <a:cxn ang="0">
                    <a:pos x="813" y="1196"/>
                  </a:cxn>
                  <a:cxn ang="0">
                    <a:pos x="921" y="1294"/>
                  </a:cxn>
                  <a:cxn ang="0">
                    <a:pos x="919" y="1414"/>
                  </a:cxn>
                  <a:cxn ang="0">
                    <a:pos x="803" y="1402"/>
                  </a:cxn>
                  <a:cxn ang="0">
                    <a:pos x="887" y="1500"/>
                  </a:cxn>
                  <a:cxn ang="0">
                    <a:pos x="887" y="1674"/>
                  </a:cxn>
                  <a:cxn ang="0">
                    <a:pos x="965" y="1782"/>
                  </a:cxn>
                  <a:cxn ang="0">
                    <a:pos x="1045" y="1668"/>
                  </a:cxn>
                  <a:cxn ang="0">
                    <a:pos x="1147" y="1590"/>
                  </a:cxn>
                  <a:cxn ang="0">
                    <a:pos x="1235" y="1458"/>
                  </a:cxn>
                </a:cxnLst>
                <a:rect l="0" t="0" r="r" b="b"/>
                <a:pathLst>
                  <a:path w="1263" h="1790">
                    <a:moveTo>
                      <a:pt x="1253" y="1396"/>
                    </a:moveTo>
                    <a:lnTo>
                      <a:pt x="1219" y="1354"/>
                    </a:lnTo>
                    <a:lnTo>
                      <a:pt x="1153" y="1312"/>
                    </a:lnTo>
                    <a:lnTo>
                      <a:pt x="1137" y="1276"/>
                    </a:lnTo>
                    <a:lnTo>
                      <a:pt x="1133" y="1236"/>
                    </a:lnTo>
                    <a:lnTo>
                      <a:pt x="1099" y="1180"/>
                    </a:lnTo>
                    <a:lnTo>
                      <a:pt x="1105" y="1141"/>
                    </a:lnTo>
                    <a:lnTo>
                      <a:pt x="1127" y="1119"/>
                    </a:lnTo>
                    <a:lnTo>
                      <a:pt x="1153" y="1063"/>
                    </a:lnTo>
                    <a:lnTo>
                      <a:pt x="1125" y="1033"/>
                    </a:lnTo>
                    <a:lnTo>
                      <a:pt x="1083" y="1043"/>
                    </a:lnTo>
                    <a:lnTo>
                      <a:pt x="1037" y="1037"/>
                    </a:lnTo>
                    <a:lnTo>
                      <a:pt x="1063" y="1017"/>
                    </a:lnTo>
                    <a:lnTo>
                      <a:pt x="1081" y="991"/>
                    </a:lnTo>
                    <a:lnTo>
                      <a:pt x="1073" y="959"/>
                    </a:lnTo>
                    <a:lnTo>
                      <a:pt x="1057" y="941"/>
                    </a:lnTo>
                    <a:lnTo>
                      <a:pt x="1081" y="911"/>
                    </a:lnTo>
                    <a:lnTo>
                      <a:pt x="1125" y="903"/>
                    </a:lnTo>
                    <a:lnTo>
                      <a:pt x="1119" y="867"/>
                    </a:lnTo>
                    <a:lnTo>
                      <a:pt x="1105" y="841"/>
                    </a:lnTo>
                    <a:lnTo>
                      <a:pt x="1079" y="837"/>
                    </a:lnTo>
                    <a:lnTo>
                      <a:pt x="1053" y="847"/>
                    </a:lnTo>
                    <a:lnTo>
                      <a:pt x="1025" y="899"/>
                    </a:lnTo>
                    <a:lnTo>
                      <a:pt x="985" y="903"/>
                    </a:lnTo>
                    <a:lnTo>
                      <a:pt x="927" y="873"/>
                    </a:lnTo>
                    <a:lnTo>
                      <a:pt x="921" y="839"/>
                    </a:lnTo>
                    <a:lnTo>
                      <a:pt x="949" y="773"/>
                    </a:lnTo>
                    <a:lnTo>
                      <a:pt x="933" y="695"/>
                    </a:lnTo>
                    <a:lnTo>
                      <a:pt x="915" y="617"/>
                    </a:lnTo>
                    <a:lnTo>
                      <a:pt x="881" y="549"/>
                    </a:lnTo>
                    <a:lnTo>
                      <a:pt x="837" y="515"/>
                    </a:lnTo>
                    <a:lnTo>
                      <a:pt x="829" y="483"/>
                    </a:lnTo>
                    <a:lnTo>
                      <a:pt x="843" y="444"/>
                    </a:lnTo>
                    <a:lnTo>
                      <a:pt x="897" y="410"/>
                    </a:lnTo>
                    <a:lnTo>
                      <a:pt x="953" y="442"/>
                    </a:lnTo>
                    <a:lnTo>
                      <a:pt x="983" y="424"/>
                    </a:lnTo>
                    <a:lnTo>
                      <a:pt x="1005" y="392"/>
                    </a:lnTo>
                    <a:lnTo>
                      <a:pt x="1039" y="372"/>
                    </a:lnTo>
                    <a:lnTo>
                      <a:pt x="1079" y="366"/>
                    </a:lnTo>
                    <a:lnTo>
                      <a:pt x="1107" y="348"/>
                    </a:lnTo>
                    <a:lnTo>
                      <a:pt x="1139" y="346"/>
                    </a:lnTo>
                    <a:lnTo>
                      <a:pt x="1117" y="320"/>
                    </a:lnTo>
                    <a:lnTo>
                      <a:pt x="1091" y="268"/>
                    </a:lnTo>
                    <a:lnTo>
                      <a:pt x="1017" y="204"/>
                    </a:lnTo>
                    <a:lnTo>
                      <a:pt x="959" y="200"/>
                    </a:lnTo>
                    <a:lnTo>
                      <a:pt x="917" y="224"/>
                    </a:lnTo>
                    <a:lnTo>
                      <a:pt x="903" y="190"/>
                    </a:lnTo>
                    <a:lnTo>
                      <a:pt x="883" y="104"/>
                    </a:lnTo>
                    <a:lnTo>
                      <a:pt x="887" y="58"/>
                    </a:lnTo>
                    <a:lnTo>
                      <a:pt x="905" y="42"/>
                    </a:lnTo>
                    <a:lnTo>
                      <a:pt x="915" y="0"/>
                    </a:lnTo>
                    <a:lnTo>
                      <a:pt x="815" y="64"/>
                    </a:lnTo>
                    <a:lnTo>
                      <a:pt x="709" y="48"/>
                    </a:lnTo>
                    <a:lnTo>
                      <a:pt x="628" y="38"/>
                    </a:lnTo>
                    <a:lnTo>
                      <a:pt x="552" y="12"/>
                    </a:lnTo>
                    <a:lnTo>
                      <a:pt x="484" y="20"/>
                    </a:lnTo>
                    <a:lnTo>
                      <a:pt x="418" y="14"/>
                    </a:lnTo>
                    <a:lnTo>
                      <a:pt x="358" y="4"/>
                    </a:lnTo>
                    <a:lnTo>
                      <a:pt x="304" y="26"/>
                    </a:lnTo>
                    <a:lnTo>
                      <a:pt x="296" y="72"/>
                    </a:lnTo>
                    <a:lnTo>
                      <a:pt x="332" y="66"/>
                    </a:lnTo>
                    <a:lnTo>
                      <a:pt x="358" y="86"/>
                    </a:lnTo>
                    <a:lnTo>
                      <a:pt x="384" y="118"/>
                    </a:lnTo>
                    <a:lnTo>
                      <a:pt x="386" y="140"/>
                    </a:lnTo>
                    <a:lnTo>
                      <a:pt x="370" y="222"/>
                    </a:lnTo>
                    <a:lnTo>
                      <a:pt x="358" y="252"/>
                    </a:lnTo>
                    <a:lnTo>
                      <a:pt x="318" y="296"/>
                    </a:lnTo>
                    <a:lnTo>
                      <a:pt x="304" y="364"/>
                    </a:lnTo>
                    <a:lnTo>
                      <a:pt x="286" y="388"/>
                    </a:lnTo>
                    <a:lnTo>
                      <a:pt x="218" y="394"/>
                    </a:lnTo>
                    <a:lnTo>
                      <a:pt x="60" y="370"/>
                    </a:lnTo>
                    <a:lnTo>
                      <a:pt x="0" y="410"/>
                    </a:lnTo>
                    <a:lnTo>
                      <a:pt x="2" y="440"/>
                    </a:lnTo>
                    <a:lnTo>
                      <a:pt x="32" y="453"/>
                    </a:lnTo>
                    <a:lnTo>
                      <a:pt x="134" y="463"/>
                    </a:lnTo>
                    <a:lnTo>
                      <a:pt x="160" y="477"/>
                    </a:lnTo>
                    <a:lnTo>
                      <a:pt x="180" y="499"/>
                    </a:lnTo>
                    <a:lnTo>
                      <a:pt x="232" y="601"/>
                    </a:lnTo>
                    <a:lnTo>
                      <a:pt x="276" y="645"/>
                    </a:lnTo>
                    <a:lnTo>
                      <a:pt x="296" y="655"/>
                    </a:lnTo>
                    <a:lnTo>
                      <a:pt x="328" y="671"/>
                    </a:lnTo>
                    <a:lnTo>
                      <a:pt x="390" y="689"/>
                    </a:lnTo>
                    <a:lnTo>
                      <a:pt x="416" y="715"/>
                    </a:lnTo>
                    <a:lnTo>
                      <a:pt x="454" y="789"/>
                    </a:lnTo>
                    <a:lnTo>
                      <a:pt x="486" y="813"/>
                    </a:lnTo>
                    <a:lnTo>
                      <a:pt x="522" y="823"/>
                    </a:lnTo>
                    <a:lnTo>
                      <a:pt x="552" y="849"/>
                    </a:lnTo>
                    <a:lnTo>
                      <a:pt x="576" y="893"/>
                    </a:lnTo>
                    <a:lnTo>
                      <a:pt x="612" y="913"/>
                    </a:lnTo>
                    <a:lnTo>
                      <a:pt x="646" y="905"/>
                    </a:lnTo>
                    <a:lnTo>
                      <a:pt x="713" y="869"/>
                    </a:lnTo>
                    <a:lnTo>
                      <a:pt x="745" y="871"/>
                    </a:lnTo>
                    <a:lnTo>
                      <a:pt x="783" y="913"/>
                    </a:lnTo>
                    <a:lnTo>
                      <a:pt x="817" y="927"/>
                    </a:lnTo>
                    <a:lnTo>
                      <a:pt x="877" y="919"/>
                    </a:lnTo>
                    <a:lnTo>
                      <a:pt x="909" y="933"/>
                    </a:lnTo>
                    <a:lnTo>
                      <a:pt x="925" y="969"/>
                    </a:lnTo>
                    <a:lnTo>
                      <a:pt x="891" y="1005"/>
                    </a:lnTo>
                    <a:lnTo>
                      <a:pt x="897" y="1051"/>
                    </a:lnTo>
                    <a:lnTo>
                      <a:pt x="879" y="1065"/>
                    </a:lnTo>
                    <a:lnTo>
                      <a:pt x="809" y="1081"/>
                    </a:lnTo>
                    <a:lnTo>
                      <a:pt x="779" y="1099"/>
                    </a:lnTo>
                    <a:lnTo>
                      <a:pt x="765" y="1133"/>
                    </a:lnTo>
                    <a:lnTo>
                      <a:pt x="781" y="1172"/>
                    </a:lnTo>
                    <a:lnTo>
                      <a:pt x="813" y="1196"/>
                    </a:lnTo>
                    <a:lnTo>
                      <a:pt x="883" y="1226"/>
                    </a:lnTo>
                    <a:lnTo>
                      <a:pt x="899" y="1238"/>
                    </a:lnTo>
                    <a:lnTo>
                      <a:pt x="921" y="1294"/>
                    </a:lnTo>
                    <a:lnTo>
                      <a:pt x="1001" y="1364"/>
                    </a:lnTo>
                    <a:lnTo>
                      <a:pt x="931" y="1410"/>
                    </a:lnTo>
                    <a:lnTo>
                      <a:pt x="919" y="1414"/>
                    </a:lnTo>
                    <a:lnTo>
                      <a:pt x="861" y="1384"/>
                    </a:lnTo>
                    <a:lnTo>
                      <a:pt x="825" y="1380"/>
                    </a:lnTo>
                    <a:lnTo>
                      <a:pt x="803" y="1402"/>
                    </a:lnTo>
                    <a:lnTo>
                      <a:pt x="805" y="1440"/>
                    </a:lnTo>
                    <a:lnTo>
                      <a:pt x="831" y="1464"/>
                    </a:lnTo>
                    <a:lnTo>
                      <a:pt x="887" y="1500"/>
                    </a:lnTo>
                    <a:lnTo>
                      <a:pt x="905" y="1578"/>
                    </a:lnTo>
                    <a:lnTo>
                      <a:pt x="903" y="1612"/>
                    </a:lnTo>
                    <a:lnTo>
                      <a:pt x="887" y="1674"/>
                    </a:lnTo>
                    <a:lnTo>
                      <a:pt x="891" y="1720"/>
                    </a:lnTo>
                    <a:lnTo>
                      <a:pt x="925" y="1790"/>
                    </a:lnTo>
                    <a:lnTo>
                      <a:pt x="965" y="1782"/>
                    </a:lnTo>
                    <a:lnTo>
                      <a:pt x="995" y="1758"/>
                    </a:lnTo>
                    <a:lnTo>
                      <a:pt x="1019" y="1724"/>
                    </a:lnTo>
                    <a:lnTo>
                      <a:pt x="1045" y="1668"/>
                    </a:lnTo>
                    <a:lnTo>
                      <a:pt x="1075" y="1634"/>
                    </a:lnTo>
                    <a:lnTo>
                      <a:pt x="1131" y="1606"/>
                    </a:lnTo>
                    <a:lnTo>
                      <a:pt x="1147" y="1590"/>
                    </a:lnTo>
                    <a:lnTo>
                      <a:pt x="1175" y="1532"/>
                    </a:lnTo>
                    <a:lnTo>
                      <a:pt x="1211" y="1502"/>
                    </a:lnTo>
                    <a:lnTo>
                      <a:pt x="1235" y="1458"/>
                    </a:lnTo>
                    <a:lnTo>
                      <a:pt x="1263" y="1430"/>
                    </a:lnTo>
                    <a:lnTo>
                      <a:pt x="1253" y="1396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Freeform 8"/>
              <p:cNvSpPr>
                <a:spLocks/>
              </p:cNvSpPr>
              <p:nvPr/>
            </p:nvSpPr>
            <p:spPr bwMode="auto">
              <a:xfrm>
                <a:off x="2981496" y="1645199"/>
                <a:ext cx="1900008" cy="1657134"/>
              </a:xfrm>
              <a:custGeom>
                <a:avLst/>
                <a:gdLst/>
                <a:ahLst/>
                <a:cxnLst>
                  <a:cxn ang="0">
                    <a:pos x="1664" y="881"/>
                  </a:cxn>
                  <a:cxn ang="0">
                    <a:pos x="1564" y="851"/>
                  </a:cxn>
                  <a:cxn ang="0">
                    <a:pos x="1490" y="845"/>
                  </a:cxn>
                  <a:cxn ang="0">
                    <a:pos x="1392" y="803"/>
                  </a:cxn>
                  <a:cxn ang="0">
                    <a:pos x="1324" y="833"/>
                  </a:cxn>
                  <a:cxn ang="0">
                    <a:pos x="1258" y="783"/>
                  </a:cxn>
                  <a:cxn ang="0">
                    <a:pos x="1132" y="769"/>
                  </a:cxn>
                  <a:cxn ang="0">
                    <a:pos x="1035" y="719"/>
                  </a:cxn>
                  <a:cxn ang="0">
                    <a:pos x="1009" y="675"/>
                  </a:cxn>
                  <a:cxn ang="0">
                    <a:pos x="997" y="565"/>
                  </a:cxn>
                  <a:cxn ang="0">
                    <a:pos x="945" y="485"/>
                  </a:cxn>
                  <a:cxn ang="0">
                    <a:pos x="909" y="409"/>
                  </a:cxn>
                  <a:cxn ang="0">
                    <a:pos x="803" y="407"/>
                  </a:cxn>
                  <a:cxn ang="0">
                    <a:pos x="787" y="385"/>
                  </a:cxn>
                  <a:cxn ang="0">
                    <a:pos x="753" y="309"/>
                  </a:cxn>
                  <a:cxn ang="0">
                    <a:pos x="683" y="220"/>
                  </a:cxn>
                  <a:cxn ang="0">
                    <a:pos x="615" y="192"/>
                  </a:cxn>
                  <a:cxn ang="0">
                    <a:pos x="539" y="106"/>
                  </a:cxn>
                  <a:cxn ang="0">
                    <a:pos x="495" y="64"/>
                  </a:cxn>
                  <a:cxn ang="0">
                    <a:pos x="427" y="88"/>
                  </a:cxn>
                  <a:cxn ang="0">
                    <a:pos x="347" y="114"/>
                  </a:cxn>
                  <a:cxn ang="0">
                    <a:pos x="345" y="42"/>
                  </a:cxn>
                  <a:cxn ang="0">
                    <a:pos x="323" y="8"/>
                  </a:cxn>
                  <a:cxn ang="0">
                    <a:pos x="199" y="74"/>
                  </a:cxn>
                  <a:cxn ang="0">
                    <a:pos x="138" y="156"/>
                  </a:cxn>
                  <a:cxn ang="0">
                    <a:pos x="48" y="170"/>
                  </a:cxn>
                  <a:cxn ang="0">
                    <a:pos x="10" y="192"/>
                  </a:cxn>
                  <a:cxn ang="0">
                    <a:pos x="2" y="299"/>
                  </a:cxn>
                  <a:cxn ang="0">
                    <a:pos x="40" y="375"/>
                  </a:cxn>
                  <a:cxn ang="0">
                    <a:pos x="72" y="347"/>
                  </a:cxn>
                  <a:cxn ang="0">
                    <a:pos x="114" y="479"/>
                  </a:cxn>
                  <a:cxn ang="0">
                    <a:pos x="181" y="533"/>
                  </a:cxn>
                  <a:cxn ang="0">
                    <a:pos x="257" y="581"/>
                  </a:cxn>
                  <a:cxn ang="0">
                    <a:pos x="395" y="645"/>
                  </a:cxn>
                  <a:cxn ang="0">
                    <a:pos x="433" y="679"/>
                  </a:cxn>
                  <a:cxn ang="0">
                    <a:pos x="495" y="773"/>
                  </a:cxn>
                  <a:cxn ang="0">
                    <a:pos x="475" y="815"/>
                  </a:cxn>
                  <a:cxn ang="0">
                    <a:pos x="441" y="885"/>
                  </a:cxn>
                  <a:cxn ang="0">
                    <a:pos x="425" y="975"/>
                  </a:cxn>
                  <a:cxn ang="0">
                    <a:pos x="495" y="998"/>
                  </a:cxn>
                  <a:cxn ang="0">
                    <a:pos x="545" y="1090"/>
                  </a:cxn>
                  <a:cxn ang="0">
                    <a:pos x="565" y="1152"/>
                  </a:cxn>
                  <a:cxn ang="0">
                    <a:pos x="727" y="1218"/>
                  </a:cxn>
                  <a:cxn ang="0">
                    <a:pos x="901" y="1306"/>
                  </a:cxn>
                  <a:cxn ang="0">
                    <a:pos x="1128" y="1378"/>
                  </a:cxn>
                  <a:cxn ang="0">
                    <a:pos x="1192" y="1378"/>
                  </a:cxn>
                  <a:cxn ang="0">
                    <a:pos x="1300" y="1390"/>
                  </a:cxn>
                  <a:cxn ang="0">
                    <a:pos x="1332" y="1524"/>
                  </a:cxn>
                  <a:cxn ang="0">
                    <a:pos x="1398" y="1520"/>
                  </a:cxn>
                  <a:cxn ang="0">
                    <a:pos x="1500" y="1494"/>
                  </a:cxn>
                  <a:cxn ang="0">
                    <a:pos x="1566" y="1390"/>
                  </a:cxn>
                  <a:cxn ang="0">
                    <a:pos x="1636" y="1344"/>
                  </a:cxn>
                  <a:cxn ang="0">
                    <a:pos x="1672" y="1256"/>
                  </a:cxn>
                  <a:cxn ang="0">
                    <a:pos x="1726" y="1224"/>
                  </a:cxn>
                  <a:cxn ang="0">
                    <a:pos x="1704" y="1146"/>
                  </a:cxn>
                  <a:cxn ang="0">
                    <a:pos x="1704" y="1078"/>
                  </a:cxn>
                  <a:cxn ang="0">
                    <a:pos x="1742" y="1038"/>
                  </a:cxn>
                  <a:cxn ang="0">
                    <a:pos x="1690" y="955"/>
                  </a:cxn>
                </a:cxnLst>
                <a:rect l="0" t="0" r="r" b="b"/>
                <a:pathLst>
                  <a:path w="1768" h="1542">
                    <a:moveTo>
                      <a:pt x="1690" y="955"/>
                    </a:moveTo>
                    <a:lnTo>
                      <a:pt x="1664" y="881"/>
                    </a:lnTo>
                    <a:lnTo>
                      <a:pt x="1594" y="871"/>
                    </a:lnTo>
                    <a:lnTo>
                      <a:pt x="1564" y="851"/>
                    </a:lnTo>
                    <a:lnTo>
                      <a:pt x="1556" y="837"/>
                    </a:lnTo>
                    <a:lnTo>
                      <a:pt x="1490" y="845"/>
                    </a:lnTo>
                    <a:lnTo>
                      <a:pt x="1444" y="827"/>
                    </a:lnTo>
                    <a:lnTo>
                      <a:pt x="1392" y="803"/>
                    </a:lnTo>
                    <a:lnTo>
                      <a:pt x="1374" y="801"/>
                    </a:lnTo>
                    <a:lnTo>
                      <a:pt x="1324" y="833"/>
                    </a:lnTo>
                    <a:lnTo>
                      <a:pt x="1286" y="821"/>
                    </a:lnTo>
                    <a:lnTo>
                      <a:pt x="1258" y="783"/>
                    </a:lnTo>
                    <a:lnTo>
                      <a:pt x="1238" y="777"/>
                    </a:lnTo>
                    <a:lnTo>
                      <a:pt x="1132" y="769"/>
                    </a:lnTo>
                    <a:lnTo>
                      <a:pt x="1110" y="761"/>
                    </a:lnTo>
                    <a:lnTo>
                      <a:pt x="1035" y="719"/>
                    </a:lnTo>
                    <a:lnTo>
                      <a:pt x="1019" y="703"/>
                    </a:lnTo>
                    <a:lnTo>
                      <a:pt x="1009" y="675"/>
                    </a:lnTo>
                    <a:lnTo>
                      <a:pt x="1009" y="609"/>
                    </a:lnTo>
                    <a:lnTo>
                      <a:pt x="997" y="565"/>
                    </a:lnTo>
                    <a:lnTo>
                      <a:pt x="967" y="529"/>
                    </a:lnTo>
                    <a:lnTo>
                      <a:pt x="945" y="485"/>
                    </a:lnTo>
                    <a:lnTo>
                      <a:pt x="927" y="471"/>
                    </a:lnTo>
                    <a:lnTo>
                      <a:pt x="909" y="409"/>
                    </a:lnTo>
                    <a:lnTo>
                      <a:pt x="875" y="389"/>
                    </a:lnTo>
                    <a:lnTo>
                      <a:pt x="803" y="407"/>
                    </a:lnTo>
                    <a:lnTo>
                      <a:pt x="801" y="407"/>
                    </a:lnTo>
                    <a:lnTo>
                      <a:pt x="787" y="385"/>
                    </a:lnTo>
                    <a:lnTo>
                      <a:pt x="777" y="347"/>
                    </a:lnTo>
                    <a:lnTo>
                      <a:pt x="753" y="309"/>
                    </a:lnTo>
                    <a:lnTo>
                      <a:pt x="707" y="271"/>
                    </a:lnTo>
                    <a:lnTo>
                      <a:pt x="683" y="220"/>
                    </a:lnTo>
                    <a:lnTo>
                      <a:pt x="667" y="208"/>
                    </a:lnTo>
                    <a:lnTo>
                      <a:pt x="615" y="192"/>
                    </a:lnTo>
                    <a:lnTo>
                      <a:pt x="553" y="138"/>
                    </a:lnTo>
                    <a:lnTo>
                      <a:pt x="539" y="106"/>
                    </a:lnTo>
                    <a:lnTo>
                      <a:pt x="525" y="44"/>
                    </a:lnTo>
                    <a:lnTo>
                      <a:pt x="495" y="64"/>
                    </a:lnTo>
                    <a:lnTo>
                      <a:pt x="485" y="72"/>
                    </a:lnTo>
                    <a:lnTo>
                      <a:pt x="427" y="88"/>
                    </a:lnTo>
                    <a:lnTo>
                      <a:pt x="381" y="128"/>
                    </a:lnTo>
                    <a:lnTo>
                      <a:pt x="347" y="114"/>
                    </a:lnTo>
                    <a:lnTo>
                      <a:pt x="341" y="92"/>
                    </a:lnTo>
                    <a:lnTo>
                      <a:pt x="345" y="42"/>
                    </a:lnTo>
                    <a:lnTo>
                      <a:pt x="339" y="18"/>
                    </a:lnTo>
                    <a:lnTo>
                      <a:pt x="323" y="8"/>
                    </a:lnTo>
                    <a:lnTo>
                      <a:pt x="233" y="0"/>
                    </a:lnTo>
                    <a:lnTo>
                      <a:pt x="199" y="74"/>
                    </a:lnTo>
                    <a:lnTo>
                      <a:pt x="179" y="106"/>
                    </a:lnTo>
                    <a:lnTo>
                      <a:pt x="138" y="156"/>
                    </a:lnTo>
                    <a:lnTo>
                      <a:pt x="110" y="176"/>
                    </a:lnTo>
                    <a:lnTo>
                      <a:pt x="48" y="170"/>
                    </a:lnTo>
                    <a:lnTo>
                      <a:pt x="26" y="172"/>
                    </a:lnTo>
                    <a:lnTo>
                      <a:pt x="10" y="192"/>
                    </a:lnTo>
                    <a:lnTo>
                      <a:pt x="0" y="234"/>
                    </a:lnTo>
                    <a:lnTo>
                      <a:pt x="2" y="299"/>
                    </a:lnTo>
                    <a:lnTo>
                      <a:pt x="14" y="355"/>
                    </a:lnTo>
                    <a:lnTo>
                      <a:pt x="40" y="375"/>
                    </a:lnTo>
                    <a:lnTo>
                      <a:pt x="58" y="347"/>
                    </a:lnTo>
                    <a:lnTo>
                      <a:pt x="72" y="347"/>
                    </a:lnTo>
                    <a:lnTo>
                      <a:pt x="98" y="403"/>
                    </a:lnTo>
                    <a:lnTo>
                      <a:pt x="114" y="479"/>
                    </a:lnTo>
                    <a:lnTo>
                      <a:pt x="130" y="499"/>
                    </a:lnTo>
                    <a:lnTo>
                      <a:pt x="181" y="533"/>
                    </a:lnTo>
                    <a:lnTo>
                      <a:pt x="211" y="541"/>
                    </a:lnTo>
                    <a:lnTo>
                      <a:pt x="257" y="581"/>
                    </a:lnTo>
                    <a:lnTo>
                      <a:pt x="349" y="619"/>
                    </a:lnTo>
                    <a:lnTo>
                      <a:pt x="395" y="645"/>
                    </a:lnTo>
                    <a:lnTo>
                      <a:pt x="411" y="681"/>
                    </a:lnTo>
                    <a:lnTo>
                      <a:pt x="433" y="679"/>
                    </a:lnTo>
                    <a:lnTo>
                      <a:pt x="489" y="755"/>
                    </a:lnTo>
                    <a:lnTo>
                      <a:pt x="495" y="773"/>
                    </a:lnTo>
                    <a:lnTo>
                      <a:pt x="477" y="783"/>
                    </a:lnTo>
                    <a:lnTo>
                      <a:pt x="475" y="815"/>
                    </a:lnTo>
                    <a:lnTo>
                      <a:pt x="449" y="851"/>
                    </a:lnTo>
                    <a:lnTo>
                      <a:pt x="441" y="885"/>
                    </a:lnTo>
                    <a:lnTo>
                      <a:pt x="429" y="969"/>
                    </a:lnTo>
                    <a:lnTo>
                      <a:pt x="425" y="975"/>
                    </a:lnTo>
                    <a:lnTo>
                      <a:pt x="453" y="998"/>
                    </a:lnTo>
                    <a:lnTo>
                      <a:pt x="495" y="998"/>
                    </a:lnTo>
                    <a:lnTo>
                      <a:pt x="535" y="1020"/>
                    </a:lnTo>
                    <a:lnTo>
                      <a:pt x="545" y="1090"/>
                    </a:lnTo>
                    <a:lnTo>
                      <a:pt x="559" y="1120"/>
                    </a:lnTo>
                    <a:lnTo>
                      <a:pt x="565" y="1152"/>
                    </a:lnTo>
                    <a:lnTo>
                      <a:pt x="647" y="1176"/>
                    </a:lnTo>
                    <a:lnTo>
                      <a:pt x="727" y="1218"/>
                    </a:lnTo>
                    <a:lnTo>
                      <a:pt x="815" y="1260"/>
                    </a:lnTo>
                    <a:lnTo>
                      <a:pt x="901" y="1306"/>
                    </a:lnTo>
                    <a:lnTo>
                      <a:pt x="1047" y="1362"/>
                    </a:lnTo>
                    <a:lnTo>
                      <a:pt x="1128" y="1378"/>
                    </a:lnTo>
                    <a:lnTo>
                      <a:pt x="1152" y="1388"/>
                    </a:lnTo>
                    <a:lnTo>
                      <a:pt x="1192" y="1378"/>
                    </a:lnTo>
                    <a:lnTo>
                      <a:pt x="1262" y="1398"/>
                    </a:lnTo>
                    <a:lnTo>
                      <a:pt x="1300" y="1390"/>
                    </a:lnTo>
                    <a:lnTo>
                      <a:pt x="1308" y="1500"/>
                    </a:lnTo>
                    <a:lnTo>
                      <a:pt x="1332" y="1524"/>
                    </a:lnTo>
                    <a:lnTo>
                      <a:pt x="1364" y="1542"/>
                    </a:lnTo>
                    <a:lnTo>
                      <a:pt x="1398" y="1520"/>
                    </a:lnTo>
                    <a:lnTo>
                      <a:pt x="1468" y="1510"/>
                    </a:lnTo>
                    <a:lnTo>
                      <a:pt x="1500" y="1494"/>
                    </a:lnTo>
                    <a:lnTo>
                      <a:pt x="1548" y="1426"/>
                    </a:lnTo>
                    <a:lnTo>
                      <a:pt x="1566" y="1390"/>
                    </a:lnTo>
                    <a:lnTo>
                      <a:pt x="1592" y="1364"/>
                    </a:lnTo>
                    <a:lnTo>
                      <a:pt x="1636" y="1344"/>
                    </a:lnTo>
                    <a:lnTo>
                      <a:pt x="1672" y="1314"/>
                    </a:lnTo>
                    <a:lnTo>
                      <a:pt x="1672" y="1256"/>
                    </a:lnTo>
                    <a:lnTo>
                      <a:pt x="1700" y="1248"/>
                    </a:lnTo>
                    <a:lnTo>
                      <a:pt x="1726" y="1224"/>
                    </a:lnTo>
                    <a:lnTo>
                      <a:pt x="1728" y="1186"/>
                    </a:lnTo>
                    <a:lnTo>
                      <a:pt x="1704" y="1146"/>
                    </a:lnTo>
                    <a:lnTo>
                      <a:pt x="1692" y="1106"/>
                    </a:lnTo>
                    <a:lnTo>
                      <a:pt x="1704" y="1078"/>
                    </a:lnTo>
                    <a:lnTo>
                      <a:pt x="1732" y="1080"/>
                    </a:lnTo>
                    <a:lnTo>
                      <a:pt x="1742" y="1038"/>
                    </a:lnTo>
                    <a:lnTo>
                      <a:pt x="1768" y="998"/>
                    </a:lnTo>
                    <a:lnTo>
                      <a:pt x="1690" y="95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77" name="组合 74"/>
              <p:cNvGrpSpPr/>
              <p:nvPr/>
            </p:nvGrpSpPr>
            <p:grpSpPr>
              <a:xfrm>
                <a:off x="1753153" y="2245938"/>
                <a:ext cx="2054760" cy="1599102"/>
                <a:chOff x="1753153" y="2245938"/>
                <a:chExt cx="2054760" cy="1599102"/>
              </a:xfrm>
            </p:grpSpPr>
            <p:sp>
              <p:nvSpPr>
                <p:cNvPr id="123" name="Freeform 9"/>
                <p:cNvSpPr>
                  <a:spLocks/>
                </p:cNvSpPr>
                <p:nvPr/>
              </p:nvSpPr>
              <p:spPr bwMode="auto">
                <a:xfrm>
                  <a:off x="1972384" y="2859571"/>
                  <a:ext cx="45136" cy="38688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0" y="32"/>
                    </a:cxn>
                    <a:cxn ang="0">
                      <a:pos x="32" y="36"/>
                    </a:cxn>
                    <a:cxn ang="0">
                      <a:pos x="42" y="22"/>
                    </a:cxn>
                    <a:cxn ang="0">
                      <a:pos x="14" y="0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42" h="36">
                      <a:moveTo>
                        <a:pt x="0" y="4"/>
                      </a:moveTo>
                      <a:lnTo>
                        <a:pt x="10" y="32"/>
                      </a:lnTo>
                      <a:lnTo>
                        <a:pt x="32" y="36"/>
                      </a:lnTo>
                      <a:lnTo>
                        <a:pt x="42" y="22"/>
                      </a:lnTo>
                      <a:lnTo>
                        <a:pt x="1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3BC44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24" name="Freeform 10"/>
                <p:cNvSpPr>
                  <a:spLocks/>
                </p:cNvSpPr>
                <p:nvPr/>
              </p:nvSpPr>
              <p:spPr bwMode="auto">
                <a:xfrm>
                  <a:off x="1753153" y="2745657"/>
                  <a:ext cx="70928" cy="79525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28"/>
                    </a:cxn>
                    <a:cxn ang="0">
                      <a:pos x="18" y="62"/>
                    </a:cxn>
                    <a:cxn ang="0">
                      <a:pos x="52" y="74"/>
                    </a:cxn>
                    <a:cxn ang="0">
                      <a:pos x="66" y="46"/>
                    </a:cxn>
                    <a:cxn ang="0">
                      <a:pos x="56" y="1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6" h="74">
                      <a:moveTo>
                        <a:pt x="18" y="0"/>
                      </a:moveTo>
                      <a:lnTo>
                        <a:pt x="0" y="28"/>
                      </a:lnTo>
                      <a:lnTo>
                        <a:pt x="18" y="62"/>
                      </a:lnTo>
                      <a:lnTo>
                        <a:pt x="52" y="74"/>
                      </a:lnTo>
                      <a:lnTo>
                        <a:pt x="66" y="46"/>
                      </a:lnTo>
                      <a:lnTo>
                        <a:pt x="56" y="1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73BC44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25" name="Freeform 11"/>
                <p:cNvSpPr>
                  <a:spLocks/>
                </p:cNvSpPr>
                <p:nvPr/>
              </p:nvSpPr>
              <p:spPr bwMode="auto">
                <a:xfrm>
                  <a:off x="1796139" y="2245938"/>
                  <a:ext cx="2011774" cy="1599102"/>
                </a:xfrm>
                <a:custGeom>
                  <a:avLst/>
                  <a:gdLst/>
                  <a:ahLst/>
                  <a:cxnLst>
                    <a:cxn ang="0">
                      <a:pos x="1834" y="1135"/>
                    </a:cxn>
                    <a:cxn ang="0">
                      <a:pos x="1800" y="1073"/>
                    </a:cxn>
                    <a:cxn ang="0">
                      <a:pos x="1776" y="993"/>
                    </a:cxn>
                    <a:cxn ang="0">
                      <a:pos x="1706" y="1015"/>
                    </a:cxn>
                    <a:cxn ang="0">
                      <a:pos x="1738" y="907"/>
                    </a:cxn>
                    <a:cxn ang="0">
                      <a:pos x="1668" y="881"/>
                    </a:cxn>
                    <a:cxn ang="0">
                      <a:pos x="1662" y="797"/>
                    </a:cxn>
                    <a:cxn ang="0">
                      <a:pos x="1660" y="643"/>
                    </a:cxn>
                    <a:cxn ang="0">
                      <a:pos x="1662" y="561"/>
                    </a:cxn>
                    <a:cxn ang="0">
                      <a:pos x="1638" y="461"/>
                    </a:cxn>
                    <a:cxn ang="0">
                      <a:pos x="1556" y="439"/>
                    </a:cxn>
                    <a:cxn ang="0">
                      <a:pos x="1514" y="437"/>
                    </a:cxn>
                    <a:cxn ang="0">
                      <a:pos x="1440" y="447"/>
                    </a:cxn>
                    <a:cxn ang="0">
                      <a:pos x="1378" y="491"/>
                    </a:cxn>
                    <a:cxn ang="0">
                      <a:pos x="1260" y="412"/>
                    </a:cxn>
                    <a:cxn ang="0">
                      <a:pos x="1159" y="314"/>
                    </a:cxn>
                    <a:cxn ang="0">
                      <a:pos x="1071" y="310"/>
                    </a:cxn>
                    <a:cxn ang="0">
                      <a:pos x="1001" y="346"/>
                    </a:cxn>
                    <a:cxn ang="0">
                      <a:pos x="913" y="350"/>
                    </a:cxn>
                    <a:cxn ang="0">
                      <a:pos x="725" y="274"/>
                    </a:cxn>
                    <a:cxn ang="0">
                      <a:pos x="645" y="194"/>
                    </a:cxn>
                    <a:cxn ang="0">
                      <a:pos x="701" y="152"/>
                    </a:cxn>
                    <a:cxn ang="0">
                      <a:pos x="617" y="124"/>
                    </a:cxn>
                    <a:cxn ang="0">
                      <a:pos x="435" y="28"/>
                    </a:cxn>
                    <a:cxn ang="0">
                      <a:pos x="292" y="2"/>
                    </a:cxn>
                    <a:cxn ang="0">
                      <a:pos x="232" y="10"/>
                    </a:cxn>
                    <a:cxn ang="0">
                      <a:pos x="0" y="204"/>
                    </a:cxn>
                    <a:cxn ang="0">
                      <a:pos x="24" y="304"/>
                    </a:cxn>
                    <a:cxn ang="0">
                      <a:pos x="108" y="326"/>
                    </a:cxn>
                    <a:cxn ang="0">
                      <a:pos x="174" y="370"/>
                    </a:cxn>
                    <a:cxn ang="0">
                      <a:pos x="154" y="433"/>
                    </a:cxn>
                    <a:cxn ang="0">
                      <a:pos x="52" y="469"/>
                    </a:cxn>
                    <a:cxn ang="0">
                      <a:pos x="102" y="505"/>
                    </a:cxn>
                    <a:cxn ang="0">
                      <a:pos x="208" y="549"/>
                    </a:cxn>
                    <a:cxn ang="0">
                      <a:pos x="314" y="575"/>
                    </a:cxn>
                    <a:cxn ang="0">
                      <a:pos x="395" y="545"/>
                    </a:cxn>
                    <a:cxn ang="0">
                      <a:pos x="393" y="615"/>
                    </a:cxn>
                    <a:cxn ang="0">
                      <a:pos x="453" y="655"/>
                    </a:cxn>
                    <a:cxn ang="0">
                      <a:pos x="567" y="737"/>
                    </a:cxn>
                    <a:cxn ang="0">
                      <a:pos x="551" y="817"/>
                    </a:cxn>
                    <a:cxn ang="0">
                      <a:pos x="453" y="881"/>
                    </a:cxn>
                    <a:cxn ang="0">
                      <a:pos x="377" y="931"/>
                    </a:cxn>
                    <a:cxn ang="0">
                      <a:pos x="353" y="1027"/>
                    </a:cxn>
                    <a:cxn ang="0">
                      <a:pos x="421" y="1109"/>
                    </a:cxn>
                    <a:cxn ang="0">
                      <a:pos x="461" y="1186"/>
                    </a:cxn>
                    <a:cxn ang="0">
                      <a:pos x="557" y="1320"/>
                    </a:cxn>
                    <a:cxn ang="0">
                      <a:pos x="823" y="1488"/>
                    </a:cxn>
                    <a:cxn ang="0">
                      <a:pos x="857" y="1442"/>
                    </a:cxn>
                    <a:cxn ang="0">
                      <a:pos x="971" y="1430"/>
                    </a:cxn>
                    <a:cxn ang="0">
                      <a:pos x="1105" y="1428"/>
                    </a:cxn>
                    <a:cxn ang="0">
                      <a:pos x="1262" y="1464"/>
                    </a:cxn>
                    <a:cxn ang="0">
                      <a:pos x="1468" y="1416"/>
                    </a:cxn>
                    <a:cxn ang="0">
                      <a:pos x="1554" y="1350"/>
                    </a:cxn>
                    <a:cxn ang="0">
                      <a:pos x="1646" y="1298"/>
                    </a:cxn>
                    <a:cxn ang="0">
                      <a:pos x="1794" y="1244"/>
                    </a:cxn>
                    <a:cxn ang="0">
                      <a:pos x="1858" y="1188"/>
                    </a:cxn>
                    <a:cxn ang="0">
                      <a:pos x="1864" y="1131"/>
                    </a:cxn>
                  </a:cxnLst>
                  <a:rect l="0" t="0" r="r" b="b"/>
                  <a:pathLst>
                    <a:path w="1872" h="1488">
                      <a:moveTo>
                        <a:pt x="1864" y="1131"/>
                      </a:moveTo>
                      <a:lnTo>
                        <a:pt x="1834" y="1135"/>
                      </a:lnTo>
                      <a:lnTo>
                        <a:pt x="1806" y="1127"/>
                      </a:lnTo>
                      <a:lnTo>
                        <a:pt x="1800" y="1073"/>
                      </a:lnTo>
                      <a:lnTo>
                        <a:pt x="1800" y="1019"/>
                      </a:lnTo>
                      <a:lnTo>
                        <a:pt x="1776" y="993"/>
                      </a:lnTo>
                      <a:lnTo>
                        <a:pt x="1742" y="991"/>
                      </a:lnTo>
                      <a:lnTo>
                        <a:pt x="1706" y="1015"/>
                      </a:lnTo>
                      <a:lnTo>
                        <a:pt x="1688" y="987"/>
                      </a:lnTo>
                      <a:lnTo>
                        <a:pt x="1738" y="907"/>
                      </a:lnTo>
                      <a:lnTo>
                        <a:pt x="1706" y="887"/>
                      </a:lnTo>
                      <a:lnTo>
                        <a:pt x="1668" y="881"/>
                      </a:lnTo>
                      <a:lnTo>
                        <a:pt x="1646" y="845"/>
                      </a:lnTo>
                      <a:lnTo>
                        <a:pt x="1662" y="797"/>
                      </a:lnTo>
                      <a:lnTo>
                        <a:pt x="1668" y="745"/>
                      </a:lnTo>
                      <a:lnTo>
                        <a:pt x="1660" y="643"/>
                      </a:lnTo>
                      <a:lnTo>
                        <a:pt x="1668" y="593"/>
                      </a:lnTo>
                      <a:lnTo>
                        <a:pt x="1662" y="561"/>
                      </a:lnTo>
                      <a:lnTo>
                        <a:pt x="1648" y="531"/>
                      </a:lnTo>
                      <a:lnTo>
                        <a:pt x="1638" y="461"/>
                      </a:lnTo>
                      <a:lnTo>
                        <a:pt x="1598" y="439"/>
                      </a:lnTo>
                      <a:lnTo>
                        <a:pt x="1556" y="439"/>
                      </a:lnTo>
                      <a:lnTo>
                        <a:pt x="1528" y="416"/>
                      </a:lnTo>
                      <a:lnTo>
                        <a:pt x="1514" y="437"/>
                      </a:lnTo>
                      <a:lnTo>
                        <a:pt x="1460" y="433"/>
                      </a:lnTo>
                      <a:lnTo>
                        <a:pt x="1440" y="447"/>
                      </a:lnTo>
                      <a:lnTo>
                        <a:pt x="1416" y="499"/>
                      </a:lnTo>
                      <a:lnTo>
                        <a:pt x="1378" y="491"/>
                      </a:lnTo>
                      <a:lnTo>
                        <a:pt x="1336" y="443"/>
                      </a:lnTo>
                      <a:lnTo>
                        <a:pt x="1260" y="412"/>
                      </a:lnTo>
                      <a:lnTo>
                        <a:pt x="1201" y="362"/>
                      </a:lnTo>
                      <a:lnTo>
                        <a:pt x="1159" y="314"/>
                      </a:lnTo>
                      <a:lnTo>
                        <a:pt x="1141" y="308"/>
                      </a:lnTo>
                      <a:lnTo>
                        <a:pt x="1071" y="310"/>
                      </a:lnTo>
                      <a:lnTo>
                        <a:pt x="1025" y="330"/>
                      </a:lnTo>
                      <a:lnTo>
                        <a:pt x="1001" y="346"/>
                      </a:lnTo>
                      <a:lnTo>
                        <a:pt x="959" y="356"/>
                      </a:lnTo>
                      <a:lnTo>
                        <a:pt x="913" y="350"/>
                      </a:lnTo>
                      <a:lnTo>
                        <a:pt x="773" y="302"/>
                      </a:lnTo>
                      <a:lnTo>
                        <a:pt x="725" y="274"/>
                      </a:lnTo>
                      <a:lnTo>
                        <a:pt x="669" y="230"/>
                      </a:lnTo>
                      <a:lnTo>
                        <a:pt x="645" y="194"/>
                      </a:lnTo>
                      <a:lnTo>
                        <a:pt x="665" y="168"/>
                      </a:lnTo>
                      <a:lnTo>
                        <a:pt x="701" y="152"/>
                      </a:lnTo>
                      <a:lnTo>
                        <a:pt x="677" y="136"/>
                      </a:lnTo>
                      <a:lnTo>
                        <a:pt x="617" y="124"/>
                      </a:lnTo>
                      <a:lnTo>
                        <a:pt x="481" y="72"/>
                      </a:lnTo>
                      <a:lnTo>
                        <a:pt x="435" y="28"/>
                      </a:lnTo>
                      <a:lnTo>
                        <a:pt x="357" y="34"/>
                      </a:lnTo>
                      <a:lnTo>
                        <a:pt x="292" y="2"/>
                      </a:lnTo>
                      <a:lnTo>
                        <a:pt x="262" y="0"/>
                      </a:lnTo>
                      <a:lnTo>
                        <a:pt x="232" y="10"/>
                      </a:lnTo>
                      <a:lnTo>
                        <a:pt x="88" y="130"/>
                      </a:lnTo>
                      <a:lnTo>
                        <a:pt x="0" y="204"/>
                      </a:lnTo>
                      <a:lnTo>
                        <a:pt x="34" y="278"/>
                      </a:lnTo>
                      <a:lnTo>
                        <a:pt x="24" y="304"/>
                      </a:lnTo>
                      <a:lnTo>
                        <a:pt x="46" y="326"/>
                      </a:lnTo>
                      <a:lnTo>
                        <a:pt x="108" y="326"/>
                      </a:lnTo>
                      <a:lnTo>
                        <a:pt x="124" y="332"/>
                      </a:lnTo>
                      <a:lnTo>
                        <a:pt x="174" y="370"/>
                      </a:lnTo>
                      <a:lnTo>
                        <a:pt x="188" y="408"/>
                      </a:lnTo>
                      <a:lnTo>
                        <a:pt x="154" y="433"/>
                      </a:lnTo>
                      <a:lnTo>
                        <a:pt x="60" y="429"/>
                      </a:lnTo>
                      <a:lnTo>
                        <a:pt x="52" y="469"/>
                      </a:lnTo>
                      <a:lnTo>
                        <a:pt x="64" y="491"/>
                      </a:lnTo>
                      <a:lnTo>
                        <a:pt x="102" y="505"/>
                      </a:lnTo>
                      <a:lnTo>
                        <a:pt x="110" y="467"/>
                      </a:lnTo>
                      <a:lnTo>
                        <a:pt x="208" y="549"/>
                      </a:lnTo>
                      <a:lnTo>
                        <a:pt x="252" y="555"/>
                      </a:lnTo>
                      <a:lnTo>
                        <a:pt x="314" y="575"/>
                      </a:lnTo>
                      <a:lnTo>
                        <a:pt x="361" y="553"/>
                      </a:lnTo>
                      <a:lnTo>
                        <a:pt x="395" y="545"/>
                      </a:lnTo>
                      <a:lnTo>
                        <a:pt x="401" y="575"/>
                      </a:lnTo>
                      <a:lnTo>
                        <a:pt x="393" y="615"/>
                      </a:lnTo>
                      <a:lnTo>
                        <a:pt x="417" y="631"/>
                      </a:lnTo>
                      <a:lnTo>
                        <a:pt x="453" y="655"/>
                      </a:lnTo>
                      <a:lnTo>
                        <a:pt x="509" y="721"/>
                      </a:lnTo>
                      <a:lnTo>
                        <a:pt x="567" y="737"/>
                      </a:lnTo>
                      <a:lnTo>
                        <a:pt x="569" y="765"/>
                      </a:lnTo>
                      <a:lnTo>
                        <a:pt x="551" y="817"/>
                      </a:lnTo>
                      <a:lnTo>
                        <a:pt x="527" y="845"/>
                      </a:lnTo>
                      <a:lnTo>
                        <a:pt x="453" y="881"/>
                      </a:lnTo>
                      <a:lnTo>
                        <a:pt x="415" y="901"/>
                      </a:lnTo>
                      <a:lnTo>
                        <a:pt x="377" y="931"/>
                      </a:lnTo>
                      <a:lnTo>
                        <a:pt x="353" y="973"/>
                      </a:lnTo>
                      <a:lnTo>
                        <a:pt x="353" y="1027"/>
                      </a:lnTo>
                      <a:lnTo>
                        <a:pt x="367" y="1055"/>
                      </a:lnTo>
                      <a:lnTo>
                        <a:pt x="421" y="1109"/>
                      </a:lnTo>
                      <a:lnTo>
                        <a:pt x="429" y="1150"/>
                      </a:lnTo>
                      <a:lnTo>
                        <a:pt x="461" y="1186"/>
                      </a:lnTo>
                      <a:lnTo>
                        <a:pt x="501" y="1266"/>
                      </a:lnTo>
                      <a:lnTo>
                        <a:pt x="557" y="1320"/>
                      </a:lnTo>
                      <a:lnTo>
                        <a:pt x="783" y="1444"/>
                      </a:lnTo>
                      <a:lnTo>
                        <a:pt x="823" y="1488"/>
                      </a:lnTo>
                      <a:lnTo>
                        <a:pt x="849" y="1488"/>
                      </a:lnTo>
                      <a:lnTo>
                        <a:pt x="857" y="1442"/>
                      </a:lnTo>
                      <a:lnTo>
                        <a:pt x="911" y="1420"/>
                      </a:lnTo>
                      <a:lnTo>
                        <a:pt x="971" y="1430"/>
                      </a:lnTo>
                      <a:lnTo>
                        <a:pt x="1037" y="1436"/>
                      </a:lnTo>
                      <a:lnTo>
                        <a:pt x="1105" y="1428"/>
                      </a:lnTo>
                      <a:lnTo>
                        <a:pt x="1181" y="1454"/>
                      </a:lnTo>
                      <a:lnTo>
                        <a:pt x="1262" y="1464"/>
                      </a:lnTo>
                      <a:lnTo>
                        <a:pt x="1368" y="1480"/>
                      </a:lnTo>
                      <a:lnTo>
                        <a:pt x="1468" y="1416"/>
                      </a:lnTo>
                      <a:lnTo>
                        <a:pt x="1500" y="1372"/>
                      </a:lnTo>
                      <a:lnTo>
                        <a:pt x="1554" y="1350"/>
                      </a:lnTo>
                      <a:lnTo>
                        <a:pt x="1598" y="1320"/>
                      </a:lnTo>
                      <a:lnTo>
                        <a:pt x="1646" y="1298"/>
                      </a:lnTo>
                      <a:lnTo>
                        <a:pt x="1718" y="1296"/>
                      </a:lnTo>
                      <a:lnTo>
                        <a:pt x="1794" y="1244"/>
                      </a:lnTo>
                      <a:lnTo>
                        <a:pt x="1836" y="1200"/>
                      </a:lnTo>
                      <a:lnTo>
                        <a:pt x="1858" y="1188"/>
                      </a:lnTo>
                      <a:lnTo>
                        <a:pt x="1872" y="1142"/>
                      </a:lnTo>
                      <a:lnTo>
                        <a:pt x="1864" y="1131"/>
                      </a:lnTo>
                      <a:close/>
                    </a:path>
                  </a:pathLst>
                </a:custGeom>
                <a:solidFill>
                  <a:srgbClr val="73BC44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78" name="组合 73"/>
              <p:cNvGrpSpPr/>
              <p:nvPr/>
            </p:nvGrpSpPr>
            <p:grpSpPr>
              <a:xfrm>
                <a:off x="5647740" y="2792942"/>
                <a:ext cx="1936547" cy="1747406"/>
                <a:chOff x="5647740" y="2792942"/>
                <a:chExt cx="1936547" cy="1747406"/>
              </a:xfrm>
            </p:grpSpPr>
            <p:sp>
              <p:nvSpPr>
                <p:cNvPr id="120" name="Freeform 12"/>
                <p:cNvSpPr>
                  <a:spLocks/>
                </p:cNvSpPr>
                <p:nvPr/>
              </p:nvSpPr>
              <p:spPr bwMode="auto">
                <a:xfrm>
                  <a:off x="7266186" y="3388306"/>
                  <a:ext cx="77376" cy="108542"/>
                </a:xfrm>
                <a:custGeom>
                  <a:avLst/>
                  <a:gdLst/>
                  <a:ahLst/>
                  <a:cxnLst>
                    <a:cxn ang="0">
                      <a:pos x="36" y="70"/>
                    </a:cxn>
                    <a:cxn ang="0">
                      <a:pos x="34" y="101"/>
                    </a:cxn>
                    <a:cxn ang="0">
                      <a:pos x="66" y="97"/>
                    </a:cxn>
                    <a:cxn ang="0">
                      <a:pos x="72" y="72"/>
                    </a:cxn>
                    <a:cxn ang="0">
                      <a:pos x="38" y="32"/>
                    </a:cxn>
                    <a:cxn ang="0">
                      <a:pos x="34" y="6"/>
                    </a:cxn>
                    <a:cxn ang="0">
                      <a:pos x="0" y="0"/>
                    </a:cxn>
                    <a:cxn ang="0">
                      <a:pos x="2" y="28"/>
                    </a:cxn>
                    <a:cxn ang="0">
                      <a:pos x="36" y="70"/>
                    </a:cxn>
                  </a:cxnLst>
                  <a:rect l="0" t="0" r="r" b="b"/>
                  <a:pathLst>
                    <a:path w="72" h="101">
                      <a:moveTo>
                        <a:pt x="36" y="70"/>
                      </a:moveTo>
                      <a:lnTo>
                        <a:pt x="34" y="101"/>
                      </a:lnTo>
                      <a:lnTo>
                        <a:pt x="66" y="97"/>
                      </a:lnTo>
                      <a:lnTo>
                        <a:pt x="72" y="72"/>
                      </a:lnTo>
                      <a:lnTo>
                        <a:pt x="38" y="32"/>
                      </a:lnTo>
                      <a:lnTo>
                        <a:pt x="34" y="6"/>
                      </a:lnTo>
                      <a:lnTo>
                        <a:pt x="0" y="0"/>
                      </a:lnTo>
                      <a:lnTo>
                        <a:pt x="2" y="28"/>
                      </a:lnTo>
                      <a:lnTo>
                        <a:pt x="36" y="70"/>
                      </a:lnTo>
                      <a:close/>
                    </a:path>
                  </a:pathLst>
                </a:custGeom>
                <a:solidFill>
                  <a:srgbClr val="F5B90F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21" name="Freeform 13"/>
                <p:cNvSpPr>
                  <a:spLocks/>
                </p:cNvSpPr>
                <p:nvPr/>
              </p:nvSpPr>
              <p:spPr bwMode="auto">
                <a:xfrm>
                  <a:off x="5647740" y="2792942"/>
                  <a:ext cx="1704419" cy="1747406"/>
                </a:xfrm>
                <a:custGeom>
                  <a:avLst/>
                  <a:gdLst/>
                  <a:ahLst/>
                  <a:cxnLst>
                    <a:cxn ang="0">
                      <a:pos x="1548" y="699"/>
                    </a:cxn>
                    <a:cxn ang="0">
                      <a:pos x="1502" y="630"/>
                    </a:cxn>
                    <a:cxn ang="0">
                      <a:pos x="1422" y="540"/>
                    </a:cxn>
                    <a:cxn ang="0">
                      <a:pos x="1315" y="518"/>
                    </a:cxn>
                    <a:cxn ang="0">
                      <a:pos x="1257" y="474"/>
                    </a:cxn>
                    <a:cxn ang="0">
                      <a:pos x="1127" y="442"/>
                    </a:cxn>
                    <a:cxn ang="0">
                      <a:pos x="1013" y="476"/>
                    </a:cxn>
                    <a:cxn ang="0">
                      <a:pos x="869" y="426"/>
                    </a:cxn>
                    <a:cxn ang="0">
                      <a:pos x="793" y="414"/>
                    </a:cxn>
                    <a:cxn ang="0">
                      <a:pos x="713" y="338"/>
                    </a:cxn>
                    <a:cxn ang="0">
                      <a:pos x="731" y="240"/>
                    </a:cxn>
                    <a:cxn ang="0">
                      <a:pos x="665" y="156"/>
                    </a:cxn>
                    <a:cxn ang="0">
                      <a:pos x="579" y="122"/>
                    </a:cxn>
                    <a:cxn ang="0">
                      <a:pos x="527" y="102"/>
                    </a:cxn>
                    <a:cxn ang="0">
                      <a:pos x="398" y="122"/>
                    </a:cxn>
                    <a:cxn ang="0">
                      <a:pos x="266" y="64"/>
                    </a:cxn>
                    <a:cxn ang="0">
                      <a:pos x="236" y="0"/>
                    </a:cxn>
                    <a:cxn ang="0">
                      <a:pos x="192" y="66"/>
                    </a:cxn>
                    <a:cxn ang="0">
                      <a:pos x="98" y="110"/>
                    </a:cxn>
                    <a:cxn ang="0">
                      <a:pos x="36" y="134"/>
                    </a:cxn>
                    <a:cxn ang="0">
                      <a:pos x="0" y="226"/>
                    </a:cxn>
                    <a:cxn ang="0">
                      <a:pos x="94" y="292"/>
                    </a:cxn>
                    <a:cxn ang="0">
                      <a:pos x="232" y="414"/>
                    </a:cxn>
                    <a:cxn ang="0">
                      <a:pos x="328" y="458"/>
                    </a:cxn>
                    <a:cxn ang="0">
                      <a:pos x="489" y="578"/>
                    </a:cxn>
                    <a:cxn ang="0">
                      <a:pos x="418" y="669"/>
                    </a:cxn>
                    <a:cxn ang="0">
                      <a:pos x="332" y="707"/>
                    </a:cxn>
                    <a:cxn ang="0">
                      <a:pos x="268" y="767"/>
                    </a:cxn>
                    <a:cxn ang="0">
                      <a:pos x="136" y="831"/>
                    </a:cxn>
                    <a:cxn ang="0">
                      <a:pos x="114" y="865"/>
                    </a:cxn>
                    <a:cxn ang="0">
                      <a:pos x="260" y="1023"/>
                    </a:cxn>
                    <a:cxn ang="0">
                      <a:pos x="374" y="1031"/>
                    </a:cxn>
                    <a:cxn ang="0">
                      <a:pos x="445" y="1067"/>
                    </a:cxn>
                    <a:cxn ang="0">
                      <a:pos x="497" y="1179"/>
                    </a:cxn>
                    <a:cxn ang="0">
                      <a:pos x="549" y="1271"/>
                    </a:cxn>
                    <a:cxn ang="0">
                      <a:pos x="613" y="1380"/>
                    </a:cxn>
                    <a:cxn ang="0">
                      <a:pos x="609" y="1492"/>
                    </a:cxn>
                    <a:cxn ang="0">
                      <a:pos x="631" y="1626"/>
                    </a:cxn>
                    <a:cxn ang="0">
                      <a:pos x="691" y="1570"/>
                    </a:cxn>
                    <a:cxn ang="0">
                      <a:pos x="659" y="1480"/>
                    </a:cxn>
                    <a:cxn ang="0">
                      <a:pos x="677" y="1402"/>
                    </a:cxn>
                    <a:cxn ang="0">
                      <a:pos x="677" y="1297"/>
                    </a:cxn>
                    <a:cxn ang="0">
                      <a:pos x="733" y="1215"/>
                    </a:cxn>
                    <a:cxn ang="0">
                      <a:pos x="677" y="1125"/>
                    </a:cxn>
                    <a:cxn ang="0">
                      <a:pos x="737" y="1083"/>
                    </a:cxn>
                    <a:cxn ang="0">
                      <a:pos x="791" y="939"/>
                    </a:cxn>
                    <a:cxn ang="0">
                      <a:pos x="879" y="895"/>
                    </a:cxn>
                    <a:cxn ang="0">
                      <a:pos x="997" y="843"/>
                    </a:cxn>
                    <a:cxn ang="0">
                      <a:pos x="1059" y="791"/>
                    </a:cxn>
                    <a:cxn ang="0">
                      <a:pos x="1101" y="719"/>
                    </a:cxn>
                    <a:cxn ang="0">
                      <a:pos x="1189" y="771"/>
                    </a:cxn>
                    <a:cxn ang="0">
                      <a:pos x="1257" y="733"/>
                    </a:cxn>
                    <a:cxn ang="0">
                      <a:pos x="1426" y="733"/>
                    </a:cxn>
                    <a:cxn ang="0">
                      <a:pos x="1518" y="787"/>
                    </a:cxn>
                    <a:cxn ang="0">
                      <a:pos x="1586" y="877"/>
                    </a:cxn>
                    <a:cxn ang="0">
                      <a:pos x="1564" y="801"/>
                    </a:cxn>
                  </a:cxnLst>
                  <a:rect l="0" t="0" r="r" b="b"/>
                  <a:pathLst>
                    <a:path w="1586" h="1626">
                      <a:moveTo>
                        <a:pt x="1564" y="801"/>
                      </a:moveTo>
                      <a:lnTo>
                        <a:pt x="1548" y="699"/>
                      </a:lnTo>
                      <a:lnTo>
                        <a:pt x="1522" y="649"/>
                      </a:lnTo>
                      <a:lnTo>
                        <a:pt x="1502" y="630"/>
                      </a:lnTo>
                      <a:lnTo>
                        <a:pt x="1462" y="612"/>
                      </a:lnTo>
                      <a:lnTo>
                        <a:pt x="1422" y="540"/>
                      </a:lnTo>
                      <a:lnTo>
                        <a:pt x="1404" y="532"/>
                      </a:lnTo>
                      <a:lnTo>
                        <a:pt x="1315" y="518"/>
                      </a:lnTo>
                      <a:lnTo>
                        <a:pt x="1295" y="508"/>
                      </a:lnTo>
                      <a:lnTo>
                        <a:pt x="1257" y="474"/>
                      </a:lnTo>
                      <a:lnTo>
                        <a:pt x="1237" y="440"/>
                      </a:lnTo>
                      <a:lnTo>
                        <a:pt x="1127" y="442"/>
                      </a:lnTo>
                      <a:lnTo>
                        <a:pt x="1053" y="474"/>
                      </a:lnTo>
                      <a:lnTo>
                        <a:pt x="1013" y="476"/>
                      </a:lnTo>
                      <a:lnTo>
                        <a:pt x="909" y="456"/>
                      </a:lnTo>
                      <a:lnTo>
                        <a:pt x="869" y="426"/>
                      </a:lnTo>
                      <a:lnTo>
                        <a:pt x="833" y="414"/>
                      </a:lnTo>
                      <a:lnTo>
                        <a:pt x="793" y="414"/>
                      </a:lnTo>
                      <a:lnTo>
                        <a:pt x="735" y="370"/>
                      </a:lnTo>
                      <a:lnTo>
                        <a:pt x="713" y="338"/>
                      </a:lnTo>
                      <a:lnTo>
                        <a:pt x="713" y="312"/>
                      </a:lnTo>
                      <a:lnTo>
                        <a:pt x="731" y="240"/>
                      </a:lnTo>
                      <a:lnTo>
                        <a:pt x="733" y="212"/>
                      </a:lnTo>
                      <a:lnTo>
                        <a:pt x="665" y="156"/>
                      </a:lnTo>
                      <a:lnTo>
                        <a:pt x="645" y="162"/>
                      </a:lnTo>
                      <a:lnTo>
                        <a:pt x="579" y="122"/>
                      </a:lnTo>
                      <a:lnTo>
                        <a:pt x="569" y="100"/>
                      </a:lnTo>
                      <a:lnTo>
                        <a:pt x="527" y="102"/>
                      </a:lnTo>
                      <a:lnTo>
                        <a:pt x="445" y="124"/>
                      </a:lnTo>
                      <a:lnTo>
                        <a:pt x="398" y="122"/>
                      </a:lnTo>
                      <a:lnTo>
                        <a:pt x="358" y="110"/>
                      </a:lnTo>
                      <a:lnTo>
                        <a:pt x="266" y="64"/>
                      </a:lnTo>
                      <a:lnTo>
                        <a:pt x="258" y="18"/>
                      </a:lnTo>
                      <a:lnTo>
                        <a:pt x="236" y="0"/>
                      </a:lnTo>
                      <a:lnTo>
                        <a:pt x="202" y="26"/>
                      </a:lnTo>
                      <a:lnTo>
                        <a:pt x="192" y="66"/>
                      </a:lnTo>
                      <a:lnTo>
                        <a:pt x="162" y="84"/>
                      </a:lnTo>
                      <a:lnTo>
                        <a:pt x="98" y="110"/>
                      </a:lnTo>
                      <a:lnTo>
                        <a:pt x="66" y="114"/>
                      </a:lnTo>
                      <a:lnTo>
                        <a:pt x="36" y="134"/>
                      </a:lnTo>
                      <a:lnTo>
                        <a:pt x="8" y="162"/>
                      </a:lnTo>
                      <a:lnTo>
                        <a:pt x="0" y="226"/>
                      </a:lnTo>
                      <a:lnTo>
                        <a:pt x="40" y="278"/>
                      </a:lnTo>
                      <a:lnTo>
                        <a:pt x="94" y="292"/>
                      </a:lnTo>
                      <a:lnTo>
                        <a:pt x="172" y="348"/>
                      </a:lnTo>
                      <a:lnTo>
                        <a:pt x="232" y="414"/>
                      </a:lnTo>
                      <a:lnTo>
                        <a:pt x="274" y="442"/>
                      </a:lnTo>
                      <a:lnTo>
                        <a:pt x="328" y="458"/>
                      </a:lnTo>
                      <a:lnTo>
                        <a:pt x="424" y="548"/>
                      </a:lnTo>
                      <a:lnTo>
                        <a:pt x="489" y="578"/>
                      </a:lnTo>
                      <a:lnTo>
                        <a:pt x="471" y="616"/>
                      </a:lnTo>
                      <a:lnTo>
                        <a:pt x="418" y="669"/>
                      </a:lnTo>
                      <a:lnTo>
                        <a:pt x="360" y="689"/>
                      </a:lnTo>
                      <a:lnTo>
                        <a:pt x="332" y="707"/>
                      </a:lnTo>
                      <a:lnTo>
                        <a:pt x="302" y="755"/>
                      </a:lnTo>
                      <a:lnTo>
                        <a:pt x="268" y="767"/>
                      </a:lnTo>
                      <a:lnTo>
                        <a:pt x="188" y="863"/>
                      </a:lnTo>
                      <a:lnTo>
                        <a:pt x="136" y="831"/>
                      </a:lnTo>
                      <a:lnTo>
                        <a:pt x="104" y="819"/>
                      </a:lnTo>
                      <a:lnTo>
                        <a:pt x="114" y="865"/>
                      </a:lnTo>
                      <a:lnTo>
                        <a:pt x="202" y="949"/>
                      </a:lnTo>
                      <a:lnTo>
                        <a:pt x="260" y="1023"/>
                      </a:lnTo>
                      <a:lnTo>
                        <a:pt x="294" y="1031"/>
                      </a:lnTo>
                      <a:lnTo>
                        <a:pt x="374" y="1031"/>
                      </a:lnTo>
                      <a:lnTo>
                        <a:pt x="420" y="1035"/>
                      </a:lnTo>
                      <a:lnTo>
                        <a:pt x="445" y="1067"/>
                      </a:lnTo>
                      <a:lnTo>
                        <a:pt x="455" y="1107"/>
                      </a:lnTo>
                      <a:lnTo>
                        <a:pt x="497" y="1179"/>
                      </a:lnTo>
                      <a:lnTo>
                        <a:pt x="511" y="1223"/>
                      </a:lnTo>
                      <a:lnTo>
                        <a:pt x="549" y="1271"/>
                      </a:lnTo>
                      <a:lnTo>
                        <a:pt x="583" y="1343"/>
                      </a:lnTo>
                      <a:lnTo>
                        <a:pt x="613" y="1380"/>
                      </a:lnTo>
                      <a:lnTo>
                        <a:pt x="621" y="1444"/>
                      </a:lnTo>
                      <a:lnTo>
                        <a:pt x="609" y="1492"/>
                      </a:lnTo>
                      <a:lnTo>
                        <a:pt x="621" y="1588"/>
                      </a:lnTo>
                      <a:lnTo>
                        <a:pt x="631" y="1626"/>
                      </a:lnTo>
                      <a:lnTo>
                        <a:pt x="655" y="1596"/>
                      </a:lnTo>
                      <a:lnTo>
                        <a:pt x="691" y="1570"/>
                      </a:lnTo>
                      <a:lnTo>
                        <a:pt x="669" y="1528"/>
                      </a:lnTo>
                      <a:lnTo>
                        <a:pt x="659" y="1480"/>
                      </a:lnTo>
                      <a:lnTo>
                        <a:pt x="683" y="1434"/>
                      </a:lnTo>
                      <a:lnTo>
                        <a:pt x="677" y="1402"/>
                      </a:lnTo>
                      <a:lnTo>
                        <a:pt x="701" y="1364"/>
                      </a:lnTo>
                      <a:lnTo>
                        <a:pt x="677" y="1297"/>
                      </a:lnTo>
                      <a:lnTo>
                        <a:pt x="687" y="1257"/>
                      </a:lnTo>
                      <a:lnTo>
                        <a:pt x="733" y="1215"/>
                      </a:lnTo>
                      <a:lnTo>
                        <a:pt x="697" y="1175"/>
                      </a:lnTo>
                      <a:lnTo>
                        <a:pt x="677" y="1125"/>
                      </a:lnTo>
                      <a:lnTo>
                        <a:pt x="687" y="1105"/>
                      </a:lnTo>
                      <a:lnTo>
                        <a:pt x="737" y="1083"/>
                      </a:lnTo>
                      <a:lnTo>
                        <a:pt x="729" y="1009"/>
                      </a:lnTo>
                      <a:lnTo>
                        <a:pt x="791" y="939"/>
                      </a:lnTo>
                      <a:lnTo>
                        <a:pt x="807" y="927"/>
                      </a:lnTo>
                      <a:lnTo>
                        <a:pt x="879" y="895"/>
                      </a:lnTo>
                      <a:lnTo>
                        <a:pt x="933" y="859"/>
                      </a:lnTo>
                      <a:lnTo>
                        <a:pt x="997" y="843"/>
                      </a:lnTo>
                      <a:lnTo>
                        <a:pt x="1033" y="819"/>
                      </a:lnTo>
                      <a:lnTo>
                        <a:pt x="1059" y="791"/>
                      </a:lnTo>
                      <a:lnTo>
                        <a:pt x="1051" y="761"/>
                      </a:lnTo>
                      <a:lnTo>
                        <a:pt x="1101" y="719"/>
                      </a:lnTo>
                      <a:lnTo>
                        <a:pt x="1161" y="739"/>
                      </a:lnTo>
                      <a:lnTo>
                        <a:pt x="1189" y="771"/>
                      </a:lnTo>
                      <a:lnTo>
                        <a:pt x="1209" y="769"/>
                      </a:lnTo>
                      <a:lnTo>
                        <a:pt x="1257" y="733"/>
                      </a:lnTo>
                      <a:lnTo>
                        <a:pt x="1346" y="721"/>
                      </a:lnTo>
                      <a:lnTo>
                        <a:pt x="1426" y="733"/>
                      </a:lnTo>
                      <a:lnTo>
                        <a:pt x="1468" y="751"/>
                      </a:lnTo>
                      <a:lnTo>
                        <a:pt x="1518" y="787"/>
                      </a:lnTo>
                      <a:lnTo>
                        <a:pt x="1544" y="813"/>
                      </a:lnTo>
                      <a:lnTo>
                        <a:pt x="1586" y="877"/>
                      </a:lnTo>
                      <a:lnTo>
                        <a:pt x="1582" y="833"/>
                      </a:lnTo>
                      <a:lnTo>
                        <a:pt x="1564" y="801"/>
                      </a:lnTo>
                      <a:close/>
                    </a:path>
                  </a:pathLst>
                </a:custGeom>
                <a:solidFill>
                  <a:srgbClr val="F5B90F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22" name="Freeform 14"/>
                <p:cNvSpPr>
                  <a:spLocks/>
                </p:cNvSpPr>
                <p:nvPr/>
              </p:nvSpPr>
              <p:spPr bwMode="auto">
                <a:xfrm>
                  <a:off x="7524106" y="3563477"/>
                  <a:ext cx="60181" cy="51584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0" y="20"/>
                    </a:cxn>
                    <a:cxn ang="0">
                      <a:pos x="24" y="48"/>
                    </a:cxn>
                    <a:cxn ang="0">
                      <a:pos x="56" y="48"/>
                    </a:cxn>
                    <a:cxn ang="0">
                      <a:pos x="56" y="14"/>
                    </a:cxn>
                    <a:cxn ang="0">
                      <a:pos x="40" y="0"/>
                    </a:cxn>
                  </a:cxnLst>
                  <a:rect l="0" t="0" r="r" b="b"/>
                  <a:pathLst>
                    <a:path w="56" h="48">
                      <a:moveTo>
                        <a:pt x="40" y="0"/>
                      </a:moveTo>
                      <a:lnTo>
                        <a:pt x="0" y="20"/>
                      </a:lnTo>
                      <a:lnTo>
                        <a:pt x="24" y="48"/>
                      </a:lnTo>
                      <a:lnTo>
                        <a:pt x="56" y="48"/>
                      </a:lnTo>
                      <a:lnTo>
                        <a:pt x="56" y="14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F5B90F"/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200" b="1" ker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79" name="Freeform 15"/>
              <p:cNvSpPr>
                <a:spLocks/>
              </p:cNvSpPr>
              <p:nvPr/>
            </p:nvSpPr>
            <p:spPr bwMode="auto">
              <a:xfrm>
                <a:off x="3281327" y="3535536"/>
                <a:ext cx="1245537" cy="1773198"/>
              </a:xfrm>
              <a:custGeom>
                <a:avLst/>
                <a:gdLst/>
                <a:ahLst/>
                <a:cxnLst>
                  <a:cxn ang="0">
                    <a:pos x="1095" y="1019"/>
                  </a:cxn>
                  <a:cxn ang="0">
                    <a:pos x="1015" y="951"/>
                  </a:cxn>
                  <a:cxn ang="0">
                    <a:pos x="925" y="935"/>
                  </a:cxn>
                  <a:cxn ang="0">
                    <a:pos x="877" y="903"/>
                  </a:cxn>
                  <a:cxn ang="0">
                    <a:pos x="813" y="827"/>
                  </a:cxn>
                  <a:cxn ang="0">
                    <a:pos x="801" y="761"/>
                  </a:cxn>
                  <a:cxn ang="0">
                    <a:pos x="797" y="681"/>
                  </a:cxn>
                  <a:cxn ang="0">
                    <a:pos x="714" y="705"/>
                  </a:cxn>
                  <a:cxn ang="0">
                    <a:pos x="612" y="628"/>
                  </a:cxn>
                  <a:cxn ang="0">
                    <a:pos x="638" y="540"/>
                  </a:cxn>
                  <a:cxn ang="0">
                    <a:pos x="698" y="504"/>
                  </a:cxn>
                  <a:cxn ang="0">
                    <a:pos x="672" y="452"/>
                  </a:cxn>
                  <a:cxn ang="0">
                    <a:pos x="756" y="380"/>
                  </a:cxn>
                  <a:cxn ang="0">
                    <a:pos x="618" y="388"/>
                  </a:cxn>
                  <a:cxn ang="0">
                    <a:pos x="604" y="298"/>
                  </a:cxn>
                  <a:cxn ang="0">
                    <a:pos x="578" y="210"/>
                  </a:cxn>
                  <a:cxn ang="0">
                    <a:pos x="538" y="160"/>
                  </a:cxn>
                  <a:cxn ang="0">
                    <a:pos x="500" y="78"/>
                  </a:cxn>
                  <a:cxn ang="0">
                    <a:pos x="454" y="0"/>
                  </a:cxn>
                  <a:cxn ang="0">
                    <a:pos x="336" y="96"/>
                  </a:cxn>
                  <a:cxn ang="0">
                    <a:pos x="216" y="120"/>
                  </a:cxn>
                  <a:cxn ang="0">
                    <a:pos x="118" y="172"/>
                  </a:cxn>
                  <a:cxn ang="0">
                    <a:pos x="76" y="258"/>
                  </a:cxn>
                  <a:cxn ang="0">
                    <a:pos x="54" y="320"/>
                  </a:cxn>
                  <a:cxn ang="0">
                    <a:pos x="88" y="440"/>
                  </a:cxn>
                  <a:cxn ang="0">
                    <a:pos x="188" y="420"/>
                  </a:cxn>
                  <a:cxn ang="0">
                    <a:pos x="288" y="536"/>
                  </a:cxn>
                  <a:cxn ang="0">
                    <a:pos x="278" y="564"/>
                  </a:cxn>
                  <a:cxn ang="0">
                    <a:pos x="210" y="588"/>
                  </a:cxn>
                  <a:cxn ang="0">
                    <a:pos x="154" y="640"/>
                  </a:cxn>
                  <a:cxn ang="0">
                    <a:pos x="68" y="626"/>
                  </a:cxn>
                  <a:cxn ang="0">
                    <a:pos x="0" y="699"/>
                  </a:cxn>
                  <a:cxn ang="0">
                    <a:pos x="52" y="765"/>
                  </a:cxn>
                  <a:cxn ang="0">
                    <a:pos x="104" y="911"/>
                  </a:cxn>
                  <a:cxn ang="0">
                    <a:pos x="92" y="1055"/>
                  </a:cxn>
                  <a:cxn ang="0">
                    <a:pos x="156" y="1119"/>
                  </a:cxn>
                  <a:cxn ang="0">
                    <a:pos x="224" y="1063"/>
                  </a:cxn>
                  <a:cxn ang="0">
                    <a:pos x="276" y="1057"/>
                  </a:cxn>
                  <a:cxn ang="0">
                    <a:pos x="296" y="1119"/>
                  </a:cxn>
                  <a:cxn ang="0">
                    <a:pos x="228" y="1157"/>
                  </a:cxn>
                  <a:cxn ang="0">
                    <a:pos x="252" y="1207"/>
                  </a:cxn>
                  <a:cxn ang="0">
                    <a:pos x="208" y="1253"/>
                  </a:cxn>
                  <a:cxn ang="0">
                    <a:pos x="296" y="1249"/>
                  </a:cxn>
                  <a:cxn ang="0">
                    <a:pos x="298" y="1335"/>
                  </a:cxn>
                  <a:cxn ang="0">
                    <a:pos x="270" y="1396"/>
                  </a:cxn>
                  <a:cxn ang="0">
                    <a:pos x="308" y="1492"/>
                  </a:cxn>
                  <a:cxn ang="0">
                    <a:pos x="390" y="1570"/>
                  </a:cxn>
                  <a:cxn ang="0">
                    <a:pos x="434" y="1646"/>
                  </a:cxn>
                  <a:cxn ang="0">
                    <a:pos x="520" y="1650"/>
                  </a:cxn>
                  <a:cxn ang="0">
                    <a:pos x="598" y="1590"/>
                  </a:cxn>
                  <a:cxn ang="0">
                    <a:pos x="660" y="1462"/>
                  </a:cxn>
                  <a:cxn ang="0">
                    <a:pos x="813" y="1386"/>
                  </a:cxn>
                  <a:cxn ang="0">
                    <a:pos x="873" y="1335"/>
                  </a:cxn>
                  <a:cxn ang="0">
                    <a:pos x="951" y="1243"/>
                  </a:cxn>
                  <a:cxn ang="0">
                    <a:pos x="1091" y="1183"/>
                  </a:cxn>
                  <a:cxn ang="0">
                    <a:pos x="1159" y="1119"/>
                  </a:cxn>
                </a:cxnLst>
                <a:rect l="0" t="0" r="r" b="b"/>
                <a:pathLst>
                  <a:path w="1159" h="1650">
                    <a:moveTo>
                      <a:pt x="1157" y="1069"/>
                    </a:moveTo>
                    <a:lnTo>
                      <a:pt x="1095" y="1019"/>
                    </a:lnTo>
                    <a:lnTo>
                      <a:pt x="1049" y="959"/>
                    </a:lnTo>
                    <a:lnTo>
                      <a:pt x="1015" y="951"/>
                    </a:lnTo>
                    <a:lnTo>
                      <a:pt x="999" y="915"/>
                    </a:lnTo>
                    <a:lnTo>
                      <a:pt x="925" y="935"/>
                    </a:lnTo>
                    <a:lnTo>
                      <a:pt x="851" y="957"/>
                    </a:lnTo>
                    <a:lnTo>
                      <a:pt x="877" y="903"/>
                    </a:lnTo>
                    <a:lnTo>
                      <a:pt x="861" y="855"/>
                    </a:lnTo>
                    <a:lnTo>
                      <a:pt x="813" y="827"/>
                    </a:lnTo>
                    <a:lnTo>
                      <a:pt x="784" y="773"/>
                    </a:lnTo>
                    <a:lnTo>
                      <a:pt x="801" y="761"/>
                    </a:lnTo>
                    <a:lnTo>
                      <a:pt x="819" y="717"/>
                    </a:lnTo>
                    <a:lnTo>
                      <a:pt x="797" y="681"/>
                    </a:lnTo>
                    <a:lnTo>
                      <a:pt x="754" y="689"/>
                    </a:lnTo>
                    <a:lnTo>
                      <a:pt x="714" y="705"/>
                    </a:lnTo>
                    <a:lnTo>
                      <a:pt x="634" y="689"/>
                    </a:lnTo>
                    <a:lnTo>
                      <a:pt x="612" y="628"/>
                    </a:lnTo>
                    <a:lnTo>
                      <a:pt x="636" y="610"/>
                    </a:lnTo>
                    <a:lnTo>
                      <a:pt x="638" y="540"/>
                    </a:lnTo>
                    <a:lnTo>
                      <a:pt x="672" y="528"/>
                    </a:lnTo>
                    <a:lnTo>
                      <a:pt x="698" y="504"/>
                    </a:lnTo>
                    <a:lnTo>
                      <a:pt x="670" y="480"/>
                    </a:lnTo>
                    <a:lnTo>
                      <a:pt x="672" y="452"/>
                    </a:lnTo>
                    <a:lnTo>
                      <a:pt x="716" y="420"/>
                    </a:lnTo>
                    <a:lnTo>
                      <a:pt x="756" y="380"/>
                    </a:lnTo>
                    <a:lnTo>
                      <a:pt x="686" y="380"/>
                    </a:lnTo>
                    <a:lnTo>
                      <a:pt x="618" y="388"/>
                    </a:lnTo>
                    <a:lnTo>
                      <a:pt x="608" y="340"/>
                    </a:lnTo>
                    <a:lnTo>
                      <a:pt x="604" y="298"/>
                    </a:lnTo>
                    <a:lnTo>
                      <a:pt x="606" y="220"/>
                    </a:lnTo>
                    <a:lnTo>
                      <a:pt x="578" y="210"/>
                    </a:lnTo>
                    <a:lnTo>
                      <a:pt x="556" y="188"/>
                    </a:lnTo>
                    <a:lnTo>
                      <a:pt x="538" y="160"/>
                    </a:lnTo>
                    <a:lnTo>
                      <a:pt x="514" y="136"/>
                    </a:lnTo>
                    <a:lnTo>
                      <a:pt x="500" y="78"/>
                    </a:lnTo>
                    <a:lnTo>
                      <a:pt x="468" y="40"/>
                    </a:lnTo>
                    <a:lnTo>
                      <a:pt x="454" y="0"/>
                    </a:lnTo>
                    <a:lnTo>
                      <a:pt x="412" y="44"/>
                    </a:lnTo>
                    <a:lnTo>
                      <a:pt x="336" y="96"/>
                    </a:lnTo>
                    <a:lnTo>
                      <a:pt x="264" y="98"/>
                    </a:lnTo>
                    <a:lnTo>
                      <a:pt x="216" y="120"/>
                    </a:lnTo>
                    <a:lnTo>
                      <a:pt x="172" y="150"/>
                    </a:lnTo>
                    <a:lnTo>
                      <a:pt x="118" y="172"/>
                    </a:lnTo>
                    <a:lnTo>
                      <a:pt x="86" y="216"/>
                    </a:lnTo>
                    <a:lnTo>
                      <a:pt x="76" y="258"/>
                    </a:lnTo>
                    <a:lnTo>
                      <a:pt x="58" y="274"/>
                    </a:lnTo>
                    <a:lnTo>
                      <a:pt x="54" y="320"/>
                    </a:lnTo>
                    <a:lnTo>
                      <a:pt x="74" y="406"/>
                    </a:lnTo>
                    <a:lnTo>
                      <a:pt x="88" y="440"/>
                    </a:lnTo>
                    <a:lnTo>
                      <a:pt x="130" y="416"/>
                    </a:lnTo>
                    <a:lnTo>
                      <a:pt x="188" y="420"/>
                    </a:lnTo>
                    <a:lnTo>
                      <a:pt x="262" y="484"/>
                    </a:lnTo>
                    <a:lnTo>
                      <a:pt x="288" y="536"/>
                    </a:lnTo>
                    <a:lnTo>
                      <a:pt x="310" y="562"/>
                    </a:lnTo>
                    <a:lnTo>
                      <a:pt x="278" y="564"/>
                    </a:lnTo>
                    <a:lnTo>
                      <a:pt x="250" y="582"/>
                    </a:lnTo>
                    <a:lnTo>
                      <a:pt x="210" y="588"/>
                    </a:lnTo>
                    <a:lnTo>
                      <a:pt x="176" y="608"/>
                    </a:lnTo>
                    <a:lnTo>
                      <a:pt x="154" y="640"/>
                    </a:lnTo>
                    <a:lnTo>
                      <a:pt x="124" y="658"/>
                    </a:lnTo>
                    <a:lnTo>
                      <a:pt x="68" y="626"/>
                    </a:lnTo>
                    <a:lnTo>
                      <a:pt x="14" y="660"/>
                    </a:lnTo>
                    <a:lnTo>
                      <a:pt x="0" y="699"/>
                    </a:lnTo>
                    <a:lnTo>
                      <a:pt x="8" y="731"/>
                    </a:lnTo>
                    <a:lnTo>
                      <a:pt x="52" y="765"/>
                    </a:lnTo>
                    <a:lnTo>
                      <a:pt x="86" y="833"/>
                    </a:lnTo>
                    <a:lnTo>
                      <a:pt x="104" y="911"/>
                    </a:lnTo>
                    <a:lnTo>
                      <a:pt x="120" y="989"/>
                    </a:lnTo>
                    <a:lnTo>
                      <a:pt x="92" y="1055"/>
                    </a:lnTo>
                    <a:lnTo>
                      <a:pt x="98" y="1089"/>
                    </a:lnTo>
                    <a:lnTo>
                      <a:pt x="156" y="1119"/>
                    </a:lnTo>
                    <a:lnTo>
                      <a:pt x="196" y="1115"/>
                    </a:lnTo>
                    <a:lnTo>
                      <a:pt x="224" y="1063"/>
                    </a:lnTo>
                    <a:lnTo>
                      <a:pt x="250" y="1053"/>
                    </a:lnTo>
                    <a:lnTo>
                      <a:pt x="276" y="1057"/>
                    </a:lnTo>
                    <a:lnTo>
                      <a:pt x="290" y="1083"/>
                    </a:lnTo>
                    <a:lnTo>
                      <a:pt x="296" y="1119"/>
                    </a:lnTo>
                    <a:lnTo>
                      <a:pt x="252" y="1127"/>
                    </a:lnTo>
                    <a:lnTo>
                      <a:pt x="228" y="1157"/>
                    </a:lnTo>
                    <a:lnTo>
                      <a:pt x="244" y="1175"/>
                    </a:lnTo>
                    <a:lnTo>
                      <a:pt x="252" y="1207"/>
                    </a:lnTo>
                    <a:lnTo>
                      <a:pt x="234" y="1233"/>
                    </a:lnTo>
                    <a:lnTo>
                      <a:pt x="208" y="1253"/>
                    </a:lnTo>
                    <a:lnTo>
                      <a:pt x="254" y="1259"/>
                    </a:lnTo>
                    <a:lnTo>
                      <a:pt x="296" y="1249"/>
                    </a:lnTo>
                    <a:lnTo>
                      <a:pt x="324" y="1279"/>
                    </a:lnTo>
                    <a:lnTo>
                      <a:pt x="298" y="1335"/>
                    </a:lnTo>
                    <a:lnTo>
                      <a:pt x="276" y="1357"/>
                    </a:lnTo>
                    <a:lnTo>
                      <a:pt x="270" y="1396"/>
                    </a:lnTo>
                    <a:lnTo>
                      <a:pt x="304" y="1452"/>
                    </a:lnTo>
                    <a:lnTo>
                      <a:pt x="308" y="1492"/>
                    </a:lnTo>
                    <a:lnTo>
                      <a:pt x="324" y="1528"/>
                    </a:lnTo>
                    <a:lnTo>
                      <a:pt x="390" y="1570"/>
                    </a:lnTo>
                    <a:lnTo>
                      <a:pt x="424" y="1612"/>
                    </a:lnTo>
                    <a:lnTo>
                      <a:pt x="434" y="1646"/>
                    </a:lnTo>
                    <a:lnTo>
                      <a:pt x="464" y="1638"/>
                    </a:lnTo>
                    <a:lnTo>
                      <a:pt x="520" y="1650"/>
                    </a:lnTo>
                    <a:lnTo>
                      <a:pt x="584" y="1612"/>
                    </a:lnTo>
                    <a:lnTo>
                      <a:pt x="598" y="1590"/>
                    </a:lnTo>
                    <a:lnTo>
                      <a:pt x="612" y="1542"/>
                    </a:lnTo>
                    <a:lnTo>
                      <a:pt x="660" y="1462"/>
                    </a:lnTo>
                    <a:lnTo>
                      <a:pt x="704" y="1434"/>
                    </a:lnTo>
                    <a:lnTo>
                      <a:pt x="813" y="1386"/>
                    </a:lnTo>
                    <a:lnTo>
                      <a:pt x="841" y="1369"/>
                    </a:lnTo>
                    <a:lnTo>
                      <a:pt x="873" y="1335"/>
                    </a:lnTo>
                    <a:lnTo>
                      <a:pt x="919" y="1271"/>
                    </a:lnTo>
                    <a:lnTo>
                      <a:pt x="951" y="1243"/>
                    </a:lnTo>
                    <a:lnTo>
                      <a:pt x="991" y="1221"/>
                    </a:lnTo>
                    <a:lnTo>
                      <a:pt x="1091" y="1183"/>
                    </a:lnTo>
                    <a:lnTo>
                      <a:pt x="1141" y="1129"/>
                    </a:lnTo>
                    <a:lnTo>
                      <a:pt x="1159" y="1119"/>
                    </a:lnTo>
                    <a:lnTo>
                      <a:pt x="1157" y="106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Freeform 16"/>
              <p:cNvSpPr>
                <a:spLocks/>
              </p:cNvSpPr>
              <p:nvPr/>
            </p:nvSpPr>
            <p:spPr bwMode="auto">
              <a:xfrm>
                <a:off x="4937387" y="4903585"/>
                <a:ext cx="972572" cy="1384169"/>
              </a:xfrm>
              <a:custGeom>
                <a:avLst/>
                <a:gdLst/>
                <a:ahLst/>
                <a:cxnLst>
                  <a:cxn ang="0">
                    <a:pos x="861" y="823"/>
                  </a:cxn>
                  <a:cxn ang="0">
                    <a:pos x="827" y="725"/>
                  </a:cxn>
                  <a:cxn ang="0">
                    <a:pos x="859" y="689"/>
                  </a:cxn>
                  <a:cxn ang="0">
                    <a:pos x="889" y="651"/>
                  </a:cxn>
                  <a:cxn ang="0">
                    <a:pos x="881" y="539"/>
                  </a:cxn>
                  <a:cxn ang="0">
                    <a:pos x="829" y="437"/>
                  </a:cxn>
                  <a:cxn ang="0">
                    <a:pos x="833" y="355"/>
                  </a:cxn>
                  <a:cxn ang="0">
                    <a:pos x="721" y="341"/>
                  </a:cxn>
                  <a:cxn ang="0">
                    <a:pos x="689" y="177"/>
                  </a:cxn>
                  <a:cxn ang="0">
                    <a:pos x="685" y="80"/>
                  </a:cxn>
                  <a:cxn ang="0">
                    <a:pos x="705" y="12"/>
                  </a:cxn>
                  <a:cxn ang="0">
                    <a:pos x="617" y="48"/>
                  </a:cxn>
                  <a:cxn ang="0">
                    <a:pos x="585" y="151"/>
                  </a:cxn>
                  <a:cxn ang="0">
                    <a:pos x="541" y="88"/>
                  </a:cxn>
                  <a:cxn ang="0">
                    <a:pos x="483" y="54"/>
                  </a:cxn>
                  <a:cxn ang="0">
                    <a:pos x="423" y="121"/>
                  </a:cxn>
                  <a:cxn ang="0">
                    <a:pos x="361" y="161"/>
                  </a:cxn>
                  <a:cxn ang="0">
                    <a:pos x="319" y="84"/>
                  </a:cxn>
                  <a:cxn ang="0">
                    <a:pos x="283" y="76"/>
                  </a:cxn>
                  <a:cxn ang="0">
                    <a:pos x="173" y="129"/>
                  </a:cxn>
                  <a:cxn ang="0">
                    <a:pos x="112" y="175"/>
                  </a:cxn>
                  <a:cxn ang="0">
                    <a:pos x="96" y="253"/>
                  </a:cxn>
                  <a:cxn ang="0">
                    <a:pos x="136" y="319"/>
                  </a:cxn>
                  <a:cxn ang="0">
                    <a:pos x="249" y="393"/>
                  </a:cxn>
                  <a:cxn ang="0">
                    <a:pos x="303" y="483"/>
                  </a:cxn>
                  <a:cxn ang="0">
                    <a:pos x="283" y="549"/>
                  </a:cxn>
                  <a:cxn ang="0">
                    <a:pos x="64" y="613"/>
                  </a:cxn>
                  <a:cxn ang="0">
                    <a:pos x="8" y="673"/>
                  </a:cxn>
                  <a:cxn ang="0">
                    <a:pos x="4" y="739"/>
                  </a:cxn>
                  <a:cxn ang="0">
                    <a:pos x="90" y="823"/>
                  </a:cxn>
                  <a:cxn ang="0">
                    <a:pos x="239" y="902"/>
                  </a:cxn>
                  <a:cxn ang="0">
                    <a:pos x="291" y="1002"/>
                  </a:cxn>
                  <a:cxn ang="0">
                    <a:pos x="357" y="1042"/>
                  </a:cxn>
                  <a:cxn ang="0">
                    <a:pos x="429" y="1014"/>
                  </a:cxn>
                  <a:cxn ang="0">
                    <a:pos x="479" y="1106"/>
                  </a:cxn>
                  <a:cxn ang="0">
                    <a:pos x="597" y="1256"/>
                  </a:cxn>
                  <a:cxn ang="0">
                    <a:pos x="679" y="1288"/>
                  </a:cxn>
                  <a:cxn ang="0">
                    <a:pos x="793" y="1218"/>
                  </a:cxn>
                  <a:cxn ang="0">
                    <a:pos x="889" y="1228"/>
                  </a:cxn>
                  <a:cxn ang="0">
                    <a:pos x="861" y="836"/>
                  </a:cxn>
                </a:cxnLst>
                <a:rect l="0" t="0" r="r" b="b"/>
                <a:pathLst>
                  <a:path w="905" h="1288">
                    <a:moveTo>
                      <a:pt x="861" y="836"/>
                    </a:moveTo>
                    <a:lnTo>
                      <a:pt x="861" y="823"/>
                    </a:lnTo>
                    <a:lnTo>
                      <a:pt x="843" y="785"/>
                    </a:lnTo>
                    <a:lnTo>
                      <a:pt x="827" y="725"/>
                    </a:lnTo>
                    <a:lnTo>
                      <a:pt x="825" y="681"/>
                    </a:lnTo>
                    <a:lnTo>
                      <a:pt x="859" y="689"/>
                    </a:lnTo>
                    <a:lnTo>
                      <a:pt x="885" y="655"/>
                    </a:lnTo>
                    <a:lnTo>
                      <a:pt x="889" y="651"/>
                    </a:lnTo>
                    <a:lnTo>
                      <a:pt x="905" y="605"/>
                    </a:lnTo>
                    <a:lnTo>
                      <a:pt x="881" y="539"/>
                    </a:lnTo>
                    <a:lnTo>
                      <a:pt x="875" y="477"/>
                    </a:lnTo>
                    <a:lnTo>
                      <a:pt x="829" y="437"/>
                    </a:lnTo>
                    <a:lnTo>
                      <a:pt x="825" y="395"/>
                    </a:lnTo>
                    <a:lnTo>
                      <a:pt x="833" y="355"/>
                    </a:lnTo>
                    <a:lnTo>
                      <a:pt x="773" y="361"/>
                    </a:lnTo>
                    <a:lnTo>
                      <a:pt x="721" y="341"/>
                    </a:lnTo>
                    <a:lnTo>
                      <a:pt x="727" y="253"/>
                    </a:lnTo>
                    <a:lnTo>
                      <a:pt x="689" y="177"/>
                    </a:lnTo>
                    <a:lnTo>
                      <a:pt x="681" y="129"/>
                    </a:lnTo>
                    <a:lnTo>
                      <a:pt x="685" y="80"/>
                    </a:lnTo>
                    <a:lnTo>
                      <a:pt x="729" y="10"/>
                    </a:lnTo>
                    <a:lnTo>
                      <a:pt x="705" y="12"/>
                    </a:lnTo>
                    <a:lnTo>
                      <a:pt x="649" y="0"/>
                    </a:lnTo>
                    <a:lnTo>
                      <a:pt x="617" y="48"/>
                    </a:lnTo>
                    <a:lnTo>
                      <a:pt x="615" y="121"/>
                    </a:lnTo>
                    <a:lnTo>
                      <a:pt x="585" y="151"/>
                    </a:lnTo>
                    <a:lnTo>
                      <a:pt x="553" y="133"/>
                    </a:lnTo>
                    <a:lnTo>
                      <a:pt x="541" y="88"/>
                    </a:lnTo>
                    <a:lnTo>
                      <a:pt x="517" y="52"/>
                    </a:lnTo>
                    <a:lnTo>
                      <a:pt x="483" y="54"/>
                    </a:lnTo>
                    <a:lnTo>
                      <a:pt x="455" y="90"/>
                    </a:lnTo>
                    <a:lnTo>
                      <a:pt x="423" y="121"/>
                    </a:lnTo>
                    <a:lnTo>
                      <a:pt x="385" y="135"/>
                    </a:lnTo>
                    <a:lnTo>
                      <a:pt x="361" y="161"/>
                    </a:lnTo>
                    <a:lnTo>
                      <a:pt x="325" y="143"/>
                    </a:lnTo>
                    <a:lnTo>
                      <a:pt x="319" y="84"/>
                    </a:lnTo>
                    <a:lnTo>
                      <a:pt x="309" y="68"/>
                    </a:lnTo>
                    <a:lnTo>
                      <a:pt x="283" y="76"/>
                    </a:lnTo>
                    <a:lnTo>
                      <a:pt x="233" y="113"/>
                    </a:lnTo>
                    <a:lnTo>
                      <a:pt x="173" y="129"/>
                    </a:lnTo>
                    <a:lnTo>
                      <a:pt x="140" y="147"/>
                    </a:lnTo>
                    <a:lnTo>
                      <a:pt x="112" y="175"/>
                    </a:lnTo>
                    <a:lnTo>
                      <a:pt x="96" y="211"/>
                    </a:lnTo>
                    <a:lnTo>
                      <a:pt x="96" y="253"/>
                    </a:lnTo>
                    <a:lnTo>
                      <a:pt x="110" y="287"/>
                    </a:lnTo>
                    <a:lnTo>
                      <a:pt x="136" y="319"/>
                    </a:lnTo>
                    <a:lnTo>
                      <a:pt x="193" y="371"/>
                    </a:lnTo>
                    <a:lnTo>
                      <a:pt x="249" y="393"/>
                    </a:lnTo>
                    <a:lnTo>
                      <a:pt x="265" y="405"/>
                    </a:lnTo>
                    <a:lnTo>
                      <a:pt x="303" y="483"/>
                    </a:lnTo>
                    <a:lnTo>
                      <a:pt x="299" y="517"/>
                    </a:lnTo>
                    <a:lnTo>
                      <a:pt x="283" y="549"/>
                    </a:lnTo>
                    <a:lnTo>
                      <a:pt x="245" y="575"/>
                    </a:lnTo>
                    <a:lnTo>
                      <a:pt x="64" y="613"/>
                    </a:lnTo>
                    <a:lnTo>
                      <a:pt x="58" y="639"/>
                    </a:lnTo>
                    <a:lnTo>
                      <a:pt x="8" y="673"/>
                    </a:lnTo>
                    <a:lnTo>
                      <a:pt x="0" y="687"/>
                    </a:lnTo>
                    <a:lnTo>
                      <a:pt x="4" y="739"/>
                    </a:lnTo>
                    <a:lnTo>
                      <a:pt x="24" y="773"/>
                    </a:lnTo>
                    <a:lnTo>
                      <a:pt x="90" y="823"/>
                    </a:lnTo>
                    <a:lnTo>
                      <a:pt x="223" y="882"/>
                    </a:lnTo>
                    <a:lnTo>
                      <a:pt x="239" y="902"/>
                    </a:lnTo>
                    <a:lnTo>
                      <a:pt x="243" y="966"/>
                    </a:lnTo>
                    <a:lnTo>
                      <a:pt x="291" y="1002"/>
                    </a:lnTo>
                    <a:lnTo>
                      <a:pt x="327" y="1042"/>
                    </a:lnTo>
                    <a:lnTo>
                      <a:pt x="357" y="1042"/>
                    </a:lnTo>
                    <a:lnTo>
                      <a:pt x="405" y="1016"/>
                    </a:lnTo>
                    <a:lnTo>
                      <a:pt x="429" y="1014"/>
                    </a:lnTo>
                    <a:lnTo>
                      <a:pt x="449" y="1074"/>
                    </a:lnTo>
                    <a:lnTo>
                      <a:pt x="479" y="1106"/>
                    </a:lnTo>
                    <a:lnTo>
                      <a:pt x="553" y="1198"/>
                    </a:lnTo>
                    <a:lnTo>
                      <a:pt x="597" y="1256"/>
                    </a:lnTo>
                    <a:lnTo>
                      <a:pt x="629" y="1286"/>
                    </a:lnTo>
                    <a:lnTo>
                      <a:pt x="679" y="1288"/>
                    </a:lnTo>
                    <a:lnTo>
                      <a:pt x="729" y="1268"/>
                    </a:lnTo>
                    <a:lnTo>
                      <a:pt x="793" y="1218"/>
                    </a:lnTo>
                    <a:lnTo>
                      <a:pt x="825" y="1218"/>
                    </a:lnTo>
                    <a:lnTo>
                      <a:pt x="889" y="1228"/>
                    </a:lnTo>
                    <a:lnTo>
                      <a:pt x="873" y="1018"/>
                    </a:lnTo>
                    <a:lnTo>
                      <a:pt x="861" y="836"/>
                    </a:lnTo>
                    <a:close/>
                  </a:path>
                </a:pathLst>
              </a:custGeom>
              <a:solidFill>
                <a:srgbClr val="0070C0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Freeform 17"/>
              <p:cNvSpPr>
                <a:spLocks/>
              </p:cNvSpPr>
              <p:nvPr/>
            </p:nvSpPr>
            <p:spPr bwMode="auto">
              <a:xfrm>
                <a:off x="4593494" y="2717715"/>
                <a:ext cx="1579758" cy="1045650"/>
              </a:xfrm>
              <a:custGeom>
                <a:avLst/>
                <a:gdLst/>
                <a:ahLst/>
                <a:cxnLst>
                  <a:cxn ang="0">
                    <a:pos x="1309" y="528"/>
                  </a:cxn>
                  <a:cxn ang="0">
                    <a:pos x="1213" y="484"/>
                  </a:cxn>
                  <a:cxn ang="0">
                    <a:pos x="1075" y="362"/>
                  </a:cxn>
                  <a:cxn ang="0">
                    <a:pos x="981" y="296"/>
                  </a:cxn>
                  <a:cxn ang="0">
                    <a:pos x="941" y="208"/>
                  </a:cxn>
                  <a:cxn ang="0">
                    <a:pos x="827" y="170"/>
                  </a:cxn>
                  <a:cxn ang="0">
                    <a:pos x="689" y="128"/>
                  </a:cxn>
                  <a:cxn ang="0">
                    <a:pos x="555" y="84"/>
                  </a:cxn>
                  <a:cxn ang="0">
                    <a:pos x="430" y="58"/>
                  </a:cxn>
                  <a:cxn ang="0">
                    <a:pos x="324" y="6"/>
                  </a:cxn>
                  <a:cxn ang="0">
                    <a:pos x="242" y="40"/>
                  </a:cxn>
                  <a:cxn ang="0">
                    <a:pos x="204" y="80"/>
                  </a:cxn>
                  <a:cxn ang="0">
                    <a:pos x="204" y="148"/>
                  </a:cxn>
                  <a:cxn ang="0">
                    <a:pos x="226" y="226"/>
                  </a:cxn>
                  <a:cxn ang="0">
                    <a:pos x="172" y="258"/>
                  </a:cxn>
                  <a:cxn ang="0">
                    <a:pos x="136" y="346"/>
                  </a:cxn>
                  <a:cxn ang="0">
                    <a:pos x="66" y="392"/>
                  </a:cxn>
                  <a:cxn ang="0">
                    <a:pos x="0" y="496"/>
                  </a:cxn>
                  <a:cxn ang="0">
                    <a:pos x="162" y="522"/>
                  </a:cxn>
                  <a:cxn ang="0">
                    <a:pos x="304" y="580"/>
                  </a:cxn>
                  <a:cxn ang="0">
                    <a:pos x="288" y="688"/>
                  </a:cxn>
                  <a:cxn ang="0">
                    <a:pos x="364" y="662"/>
                  </a:cxn>
                  <a:cxn ang="0">
                    <a:pos x="340" y="769"/>
                  </a:cxn>
                  <a:cxn ang="0">
                    <a:pos x="400" y="785"/>
                  </a:cxn>
                  <a:cxn ang="0">
                    <a:pos x="493" y="771"/>
                  </a:cxn>
                  <a:cxn ang="0">
                    <a:pos x="573" y="783"/>
                  </a:cxn>
                  <a:cxn ang="0">
                    <a:pos x="637" y="901"/>
                  </a:cxn>
                  <a:cxn ang="0">
                    <a:pos x="693" y="969"/>
                  </a:cxn>
                  <a:cxn ang="0">
                    <a:pos x="723" y="901"/>
                  </a:cxn>
                  <a:cxn ang="0">
                    <a:pos x="841" y="939"/>
                  </a:cxn>
                  <a:cxn ang="0">
                    <a:pos x="947" y="955"/>
                  </a:cxn>
                  <a:cxn ang="0">
                    <a:pos x="985" y="873"/>
                  </a:cxn>
                  <a:cxn ang="0">
                    <a:pos x="1085" y="889"/>
                  </a:cxn>
                  <a:cxn ang="0">
                    <a:pos x="1169" y="933"/>
                  </a:cxn>
                  <a:cxn ang="0">
                    <a:pos x="1283" y="825"/>
                  </a:cxn>
                  <a:cxn ang="0">
                    <a:pos x="1341" y="759"/>
                  </a:cxn>
                  <a:cxn ang="0">
                    <a:pos x="1452" y="686"/>
                  </a:cxn>
                  <a:cxn ang="0">
                    <a:pos x="1405" y="618"/>
                  </a:cxn>
                </a:cxnLst>
                <a:rect l="0" t="0" r="r" b="b"/>
                <a:pathLst>
                  <a:path w="1470" h="973">
                    <a:moveTo>
                      <a:pt x="1405" y="618"/>
                    </a:moveTo>
                    <a:lnTo>
                      <a:pt x="1309" y="528"/>
                    </a:lnTo>
                    <a:lnTo>
                      <a:pt x="1255" y="512"/>
                    </a:lnTo>
                    <a:lnTo>
                      <a:pt x="1213" y="484"/>
                    </a:lnTo>
                    <a:lnTo>
                      <a:pt x="1153" y="418"/>
                    </a:lnTo>
                    <a:lnTo>
                      <a:pt x="1075" y="362"/>
                    </a:lnTo>
                    <a:lnTo>
                      <a:pt x="1021" y="348"/>
                    </a:lnTo>
                    <a:lnTo>
                      <a:pt x="981" y="296"/>
                    </a:lnTo>
                    <a:lnTo>
                      <a:pt x="989" y="232"/>
                    </a:lnTo>
                    <a:lnTo>
                      <a:pt x="941" y="208"/>
                    </a:lnTo>
                    <a:lnTo>
                      <a:pt x="891" y="186"/>
                    </a:lnTo>
                    <a:lnTo>
                      <a:pt x="827" y="170"/>
                    </a:lnTo>
                    <a:lnTo>
                      <a:pt x="765" y="148"/>
                    </a:lnTo>
                    <a:lnTo>
                      <a:pt x="689" y="128"/>
                    </a:lnTo>
                    <a:lnTo>
                      <a:pt x="613" y="132"/>
                    </a:lnTo>
                    <a:lnTo>
                      <a:pt x="555" y="84"/>
                    </a:lnTo>
                    <a:lnTo>
                      <a:pt x="482" y="80"/>
                    </a:lnTo>
                    <a:lnTo>
                      <a:pt x="430" y="58"/>
                    </a:lnTo>
                    <a:lnTo>
                      <a:pt x="350" y="16"/>
                    </a:lnTo>
                    <a:lnTo>
                      <a:pt x="324" y="6"/>
                    </a:lnTo>
                    <a:lnTo>
                      <a:pt x="268" y="0"/>
                    </a:lnTo>
                    <a:lnTo>
                      <a:pt x="242" y="40"/>
                    </a:lnTo>
                    <a:lnTo>
                      <a:pt x="232" y="82"/>
                    </a:lnTo>
                    <a:lnTo>
                      <a:pt x="204" y="80"/>
                    </a:lnTo>
                    <a:lnTo>
                      <a:pt x="192" y="108"/>
                    </a:lnTo>
                    <a:lnTo>
                      <a:pt x="204" y="148"/>
                    </a:lnTo>
                    <a:lnTo>
                      <a:pt x="228" y="188"/>
                    </a:lnTo>
                    <a:lnTo>
                      <a:pt x="226" y="226"/>
                    </a:lnTo>
                    <a:lnTo>
                      <a:pt x="200" y="250"/>
                    </a:lnTo>
                    <a:lnTo>
                      <a:pt x="172" y="258"/>
                    </a:lnTo>
                    <a:lnTo>
                      <a:pt x="172" y="316"/>
                    </a:lnTo>
                    <a:lnTo>
                      <a:pt x="136" y="346"/>
                    </a:lnTo>
                    <a:lnTo>
                      <a:pt x="92" y="366"/>
                    </a:lnTo>
                    <a:lnTo>
                      <a:pt x="66" y="392"/>
                    </a:lnTo>
                    <a:lnTo>
                      <a:pt x="48" y="428"/>
                    </a:lnTo>
                    <a:lnTo>
                      <a:pt x="0" y="496"/>
                    </a:lnTo>
                    <a:lnTo>
                      <a:pt x="90" y="520"/>
                    </a:lnTo>
                    <a:lnTo>
                      <a:pt x="162" y="522"/>
                    </a:lnTo>
                    <a:lnTo>
                      <a:pt x="262" y="548"/>
                    </a:lnTo>
                    <a:lnTo>
                      <a:pt x="304" y="580"/>
                    </a:lnTo>
                    <a:lnTo>
                      <a:pt x="282" y="638"/>
                    </a:lnTo>
                    <a:lnTo>
                      <a:pt x="288" y="688"/>
                    </a:lnTo>
                    <a:lnTo>
                      <a:pt x="326" y="678"/>
                    </a:lnTo>
                    <a:lnTo>
                      <a:pt x="364" y="662"/>
                    </a:lnTo>
                    <a:lnTo>
                      <a:pt x="346" y="715"/>
                    </a:lnTo>
                    <a:lnTo>
                      <a:pt x="340" y="769"/>
                    </a:lnTo>
                    <a:lnTo>
                      <a:pt x="366" y="793"/>
                    </a:lnTo>
                    <a:lnTo>
                      <a:pt x="400" y="785"/>
                    </a:lnTo>
                    <a:lnTo>
                      <a:pt x="438" y="819"/>
                    </a:lnTo>
                    <a:lnTo>
                      <a:pt x="493" y="771"/>
                    </a:lnTo>
                    <a:lnTo>
                      <a:pt x="535" y="765"/>
                    </a:lnTo>
                    <a:lnTo>
                      <a:pt x="573" y="783"/>
                    </a:lnTo>
                    <a:lnTo>
                      <a:pt x="581" y="879"/>
                    </a:lnTo>
                    <a:lnTo>
                      <a:pt x="637" y="901"/>
                    </a:lnTo>
                    <a:lnTo>
                      <a:pt x="659" y="943"/>
                    </a:lnTo>
                    <a:lnTo>
                      <a:pt x="693" y="969"/>
                    </a:lnTo>
                    <a:lnTo>
                      <a:pt x="705" y="929"/>
                    </a:lnTo>
                    <a:lnTo>
                      <a:pt x="723" y="901"/>
                    </a:lnTo>
                    <a:lnTo>
                      <a:pt x="801" y="917"/>
                    </a:lnTo>
                    <a:lnTo>
                      <a:pt x="841" y="939"/>
                    </a:lnTo>
                    <a:lnTo>
                      <a:pt x="917" y="973"/>
                    </a:lnTo>
                    <a:lnTo>
                      <a:pt x="947" y="955"/>
                    </a:lnTo>
                    <a:lnTo>
                      <a:pt x="973" y="923"/>
                    </a:lnTo>
                    <a:lnTo>
                      <a:pt x="985" y="873"/>
                    </a:lnTo>
                    <a:lnTo>
                      <a:pt x="1033" y="897"/>
                    </a:lnTo>
                    <a:lnTo>
                      <a:pt x="1085" y="889"/>
                    </a:lnTo>
                    <a:lnTo>
                      <a:pt x="1117" y="901"/>
                    </a:lnTo>
                    <a:lnTo>
                      <a:pt x="1169" y="933"/>
                    </a:lnTo>
                    <a:lnTo>
                      <a:pt x="1249" y="837"/>
                    </a:lnTo>
                    <a:lnTo>
                      <a:pt x="1283" y="825"/>
                    </a:lnTo>
                    <a:lnTo>
                      <a:pt x="1313" y="777"/>
                    </a:lnTo>
                    <a:lnTo>
                      <a:pt x="1341" y="759"/>
                    </a:lnTo>
                    <a:lnTo>
                      <a:pt x="1399" y="739"/>
                    </a:lnTo>
                    <a:lnTo>
                      <a:pt x="1452" y="686"/>
                    </a:lnTo>
                    <a:lnTo>
                      <a:pt x="1470" y="648"/>
                    </a:lnTo>
                    <a:lnTo>
                      <a:pt x="1405" y="61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Freeform 18"/>
              <p:cNvSpPr>
                <a:spLocks/>
              </p:cNvSpPr>
              <p:nvPr/>
            </p:nvSpPr>
            <p:spPr bwMode="auto">
              <a:xfrm>
                <a:off x="4653675" y="1643050"/>
                <a:ext cx="1605550" cy="1323988"/>
              </a:xfrm>
              <a:custGeom>
                <a:avLst/>
                <a:gdLst/>
                <a:ahLst/>
                <a:cxnLst>
                  <a:cxn ang="0">
                    <a:pos x="1364" y="1034"/>
                  </a:cxn>
                  <a:cxn ang="0">
                    <a:pos x="1295" y="871"/>
                  </a:cxn>
                  <a:cxn ang="0">
                    <a:pos x="1269" y="825"/>
                  </a:cxn>
                  <a:cxn ang="0">
                    <a:pos x="1187" y="591"/>
                  </a:cxn>
                  <a:cxn ang="0">
                    <a:pos x="1103" y="491"/>
                  </a:cxn>
                  <a:cxn ang="0">
                    <a:pos x="1013" y="391"/>
                  </a:cxn>
                  <a:cxn ang="0">
                    <a:pos x="905" y="244"/>
                  </a:cxn>
                  <a:cxn ang="0">
                    <a:pos x="851" y="164"/>
                  </a:cxn>
                  <a:cxn ang="0">
                    <a:pos x="689" y="0"/>
                  </a:cxn>
                  <a:cxn ang="0">
                    <a:pos x="587" y="160"/>
                  </a:cxn>
                  <a:cxn ang="0">
                    <a:pos x="545" y="279"/>
                  </a:cxn>
                  <a:cxn ang="0">
                    <a:pos x="507" y="341"/>
                  </a:cxn>
                  <a:cxn ang="0">
                    <a:pos x="380" y="439"/>
                  </a:cxn>
                  <a:cxn ang="0">
                    <a:pos x="244" y="479"/>
                  </a:cxn>
                  <a:cxn ang="0">
                    <a:pos x="198" y="535"/>
                  </a:cxn>
                  <a:cxn ang="0">
                    <a:pos x="150" y="639"/>
                  </a:cxn>
                  <a:cxn ang="0">
                    <a:pos x="104" y="689"/>
                  </a:cxn>
                  <a:cxn ang="0">
                    <a:pos x="68" y="755"/>
                  </a:cxn>
                  <a:cxn ang="0">
                    <a:pos x="54" y="823"/>
                  </a:cxn>
                  <a:cxn ang="0">
                    <a:pos x="8" y="853"/>
                  </a:cxn>
                  <a:cxn ang="0">
                    <a:pos x="108" y="883"/>
                  </a:cxn>
                  <a:cxn ang="0">
                    <a:pos x="212" y="1000"/>
                  </a:cxn>
                  <a:cxn ang="0">
                    <a:pos x="294" y="1016"/>
                  </a:cxn>
                  <a:cxn ang="0">
                    <a:pos x="426" y="1080"/>
                  </a:cxn>
                  <a:cxn ang="0">
                    <a:pos x="557" y="1132"/>
                  </a:cxn>
                  <a:cxn ang="0">
                    <a:pos x="709" y="1148"/>
                  </a:cxn>
                  <a:cxn ang="0">
                    <a:pos x="835" y="1186"/>
                  </a:cxn>
                  <a:cxn ang="0">
                    <a:pos x="933" y="1232"/>
                  </a:cxn>
                  <a:cxn ang="0">
                    <a:pos x="991" y="1184"/>
                  </a:cxn>
                  <a:cxn ang="0">
                    <a:pos x="1087" y="1154"/>
                  </a:cxn>
                  <a:cxn ang="0">
                    <a:pos x="1127" y="1096"/>
                  </a:cxn>
                  <a:cxn ang="0">
                    <a:pos x="1183" y="1088"/>
                  </a:cxn>
                  <a:cxn ang="0">
                    <a:pos x="1283" y="1180"/>
                  </a:cxn>
                  <a:cxn ang="0">
                    <a:pos x="1370" y="1194"/>
                  </a:cxn>
                  <a:cxn ang="0">
                    <a:pos x="1494" y="1170"/>
                  </a:cxn>
                </a:cxnLst>
                <a:rect l="0" t="0" r="r" b="b"/>
                <a:pathLst>
                  <a:path w="1494" h="1232">
                    <a:moveTo>
                      <a:pt x="1486" y="1158"/>
                    </a:moveTo>
                    <a:lnTo>
                      <a:pt x="1364" y="1034"/>
                    </a:lnTo>
                    <a:lnTo>
                      <a:pt x="1315" y="961"/>
                    </a:lnTo>
                    <a:lnTo>
                      <a:pt x="1295" y="871"/>
                    </a:lnTo>
                    <a:lnTo>
                      <a:pt x="1287" y="859"/>
                    </a:lnTo>
                    <a:lnTo>
                      <a:pt x="1269" y="825"/>
                    </a:lnTo>
                    <a:lnTo>
                      <a:pt x="1245" y="691"/>
                    </a:lnTo>
                    <a:lnTo>
                      <a:pt x="1187" y="591"/>
                    </a:lnTo>
                    <a:lnTo>
                      <a:pt x="1133" y="499"/>
                    </a:lnTo>
                    <a:lnTo>
                      <a:pt x="1103" y="491"/>
                    </a:lnTo>
                    <a:lnTo>
                      <a:pt x="1049" y="411"/>
                    </a:lnTo>
                    <a:lnTo>
                      <a:pt x="1013" y="391"/>
                    </a:lnTo>
                    <a:lnTo>
                      <a:pt x="973" y="315"/>
                    </a:lnTo>
                    <a:lnTo>
                      <a:pt x="905" y="244"/>
                    </a:lnTo>
                    <a:lnTo>
                      <a:pt x="899" y="214"/>
                    </a:lnTo>
                    <a:lnTo>
                      <a:pt x="851" y="164"/>
                    </a:lnTo>
                    <a:lnTo>
                      <a:pt x="765" y="52"/>
                    </a:lnTo>
                    <a:lnTo>
                      <a:pt x="689" y="0"/>
                    </a:lnTo>
                    <a:lnTo>
                      <a:pt x="649" y="74"/>
                    </a:lnTo>
                    <a:lnTo>
                      <a:pt x="587" y="160"/>
                    </a:lnTo>
                    <a:lnTo>
                      <a:pt x="581" y="168"/>
                    </a:lnTo>
                    <a:lnTo>
                      <a:pt x="545" y="279"/>
                    </a:lnTo>
                    <a:lnTo>
                      <a:pt x="529" y="315"/>
                    </a:lnTo>
                    <a:lnTo>
                      <a:pt x="507" y="341"/>
                    </a:lnTo>
                    <a:lnTo>
                      <a:pt x="428" y="395"/>
                    </a:lnTo>
                    <a:lnTo>
                      <a:pt x="380" y="439"/>
                    </a:lnTo>
                    <a:lnTo>
                      <a:pt x="352" y="455"/>
                    </a:lnTo>
                    <a:lnTo>
                      <a:pt x="244" y="479"/>
                    </a:lnTo>
                    <a:lnTo>
                      <a:pt x="214" y="499"/>
                    </a:lnTo>
                    <a:lnTo>
                      <a:pt x="198" y="535"/>
                    </a:lnTo>
                    <a:lnTo>
                      <a:pt x="170" y="627"/>
                    </a:lnTo>
                    <a:lnTo>
                      <a:pt x="150" y="639"/>
                    </a:lnTo>
                    <a:lnTo>
                      <a:pt x="124" y="635"/>
                    </a:lnTo>
                    <a:lnTo>
                      <a:pt x="104" y="689"/>
                    </a:lnTo>
                    <a:lnTo>
                      <a:pt x="70" y="727"/>
                    </a:lnTo>
                    <a:lnTo>
                      <a:pt x="68" y="755"/>
                    </a:lnTo>
                    <a:lnTo>
                      <a:pt x="78" y="795"/>
                    </a:lnTo>
                    <a:lnTo>
                      <a:pt x="54" y="823"/>
                    </a:lnTo>
                    <a:lnTo>
                      <a:pt x="0" y="839"/>
                    </a:lnTo>
                    <a:lnTo>
                      <a:pt x="8" y="853"/>
                    </a:lnTo>
                    <a:lnTo>
                      <a:pt x="38" y="873"/>
                    </a:lnTo>
                    <a:lnTo>
                      <a:pt x="108" y="883"/>
                    </a:lnTo>
                    <a:lnTo>
                      <a:pt x="134" y="957"/>
                    </a:lnTo>
                    <a:lnTo>
                      <a:pt x="212" y="1000"/>
                    </a:lnTo>
                    <a:lnTo>
                      <a:pt x="268" y="1006"/>
                    </a:lnTo>
                    <a:lnTo>
                      <a:pt x="294" y="1016"/>
                    </a:lnTo>
                    <a:lnTo>
                      <a:pt x="374" y="1058"/>
                    </a:lnTo>
                    <a:lnTo>
                      <a:pt x="426" y="1080"/>
                    </a:lnTo>
                    <a:lnTo>
                      <a:pt x="499" y="1084"/>
                    </a:lnTo>
                    <a:lnTo>
                      <a:pt x="557" y="1132"/>
                    </a:lnTo>
                    <a:lnTo>
                      <a:pt x="633" y="1128"/>
                    </a:lnTo>
                    <a:lnTo>
                      <a:pt x="709" y="1148"/>
                    </a:lnTo>
                    <a:lnTo>
                      <a:pt x="771" y="1170"/>
                    </a:lnTo>
                    <a:lnTo>
                      <a:pt x="835" y="1186"/>
                    </a:lnTo>
                    <a:lnTo>
                      <a:pt x="885" y="1208"/>
                    </a:lnTo>
                    <a:lnTo>
                      <a:pt x="933" y="1232"/>
                    </a:lnTo>
                    <a:lnTo>
                      <a:pt x="961" y="1204"/>
                    </a:lnTo>
                    <a:lnTo>
                      <a:pt x="991" y="1184"/>
                    </a:lnTo>
                    <a:lnTo>
                      <a:pt x="1023" y="1180"/>
                    </a:lnTo>
                    <a:lnTo>
                      <a:pt x="1087" y="1154"/>
                    </a:lnTo>
                    <a:lnTo>
                      <a:pt x="1117" y="1136"/>
                    </a:lnTo>
                    <a:lnTo>
                      <a:pt x="1127" y="1096"/>
                    </a:lnTo>
                    <a:lnTo>
                      <a:pt x="1161" y="1070"/>
                    </a:lnTo>
                    <a:lnTo>
                      <a:pt x="1183" y="1088"/>
                    </a:lnTo>
                    <a:lnTo>
                      <a:pt x="1191" y="1134"/>
                    </a:lnTo>
                    <a:lnTo>
                      <a:pt x="1283" y="1180"/>
                    </a:lnTo>
                    <a:lnTo>
                      <a:pt x="1323" y="1192"/>
                    </a:lnTo>
                    <a:lnTo>
                      <a:pt x="1370" y="1194"/>
                    </a:lnTo>
                    <a:lnTo>
                      <a:pt x="1452" y="1172"/>
                    </a:lnTo>
                    <a:lnTo>
                      <a:pt x="1494" y="1170"/>
                    </a:lnTo>
                    <a:lnTo>
                      <a:pt x="1486" y="115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Freeform 19"/>
              <p:cNvSpPr>
                <a:spLocks/>
              </p:cNvSpPr>
              <p:nvPr/>
            </p:nvSpPr>
            <p:spPr bwMode="auto">
              <a:xfrm>
                <a:off x="1559713" y="4510258"/>
                <a:ext cx="1428231" cy="1213297"/>
              </a:xfrm>
              <a:custGeom>
                <a:avLst/>
                <a:gdLst/>
                <a:ahLst/>
                <a:cxnLst>
                  <a:cxn ang="0">
                    <a:pos x="1217" y="879"/>
                  </a:cxn>
                  <a:cxn ang="0">
                    <a:pos x="1151" y="771"/>
                  </a:cxn>
                  <a:cxn ang="0">
                    <a:pos x="1147" y="707"/>
                  </a:cxn>
                  <a:cxn ang="0">
                    <a:pos x="1169" y="639"/>
                  </a:cxn>
                  <a:cxn ang="0">
                    <a:pos x="1093" y="593"/>
                  </a:cxn>
                  <a:cxn ang="0">
                    <a:pos x="1017" y="533"/>
                  </a:cxn>
                  <a:cxn ang="0">
                    <a:pos x="961" y="474"/>
                  </a:cxn>
                  <a:cxn ang="0">
                    <a:pos x="997" y="400"/>
                  </a:cxn>
                  <a:cxn ang="0">
                    <a:pos x="989" y="290"/>
                  </a:cxn>
                  <a:cxn ang="0">
                    <a:pos x="933" y="248"/>
                  </a:cxn>
                  <a:cxn ang="0">
                    <a:pos x="785" y="280"/>
                  </a:cxn>
                  <a:cxn ang="0">
                    <a:pos x="661" y="350"/>
                  </a:cxn>
                  <a:cxn ang="0">
                    <a:pos x="581" y="306"/>
                  </a:cxn>
                  <a:cxn ang="0">
                    <a:pos x="474" y="222"/>
                  </a:cxn>
                  <a:cxn ang="0">
                    <a:pos x="416" y="248"/>
                  </a:cxn>
                  <a:cxn ang="0">
                    <a:pos x="356" y="226"/>
                  </a:cxn>
                  <a:cxn ang="0">
                    <a:pos x="354" y="108"/>
                  </a:cxn>
                  <a:cxn ang="0">
                    <a:pos x="250" y="0"/>
                  </a:cxn>
                  <a:cxn ang="0">
                    <a:pos x="172" y="44"/>
                  </a:cxn>
                  <a:cxn ang="0">
                    <a:pos x="72" y="66"/>
                  </a:cxn>
                  <a:cxn ang="0">
                    <a:pos x="0" y="86"/>
                  </a:cxn>
                  <a:cxn ang="0">
                    <a:pos x="46" y="176"/>
                  </a:cxn>
                  <a:cxn ang="0">
                    <a:pos x="118" y="234"/>
                  </a:cxn>
                  <a:cxn ang="0">
                    <a:pos x="180" y="396"/>
                  </a:cxn>
                  <a:cxn ang="0">
                    <a:pos x="200" y="438"/>
                  </a:cxn>
                  <a:cxn ang="0">
                    <a:pos x="266" y="481"/>
                  </a:cxn>
                  <a:cxn ang="0">
                    <a:pos x="328" y="579"/>
                  </a:cxn>
                  <a:cxn ang="0">
                    <a:pos x="366" y="699"/>
                  </a:cxn>
                  <a:cxn ang="0">
                    <a:pos x="492" y="723"/>
                  </a:cxn>
                  <a:cxn ang="0">
                    <a:pos x="520" y="743"/>
                  </a:cxn>
                  <a:cxn ang="0">
                    <a:pos x="553" y="791"/>
                  </a:cxn>
                  <a:cxn ang="0">
                    <a:pos x="605" y="873"/>
                  </a:cxn>
                  <a:cxn ang="0">
                    <a:pos x="633" y="931"/>
                  </a:cxn>
                  <a:cxn ang="0">
                    <a:pos x="689" y="983"/>
                  </a:cxn>
                  <a:cxn ang="0">
                    <a:pos x="775" y="1005"/>
                  </a:cxn>
                  <a:cxn ang="0">
                    <a:pos x="917" y="1019"/>
                  </a:cxn>
                  <a:cxn ang="0">
                    <a:pos x="991" y="1047"/>
                  </a:cxn>
                  <a:cxn ang="0">
                    <a:pos x="1261" y="1117"/>
                  </a:cxn>
                  <a:cxn ang="0">
                    <a:pos x="1269" y="1021"/>
                  </a:cxn>
                </a:cxnLst>
                <a:rect l="0" t="0" r="r" b="b"/>
                <a:pathLst>
                  <a:path w="1329" h="1129">
                    <a:moveTo>
                      <a:pt x="1269" y="1021"/>
                    </a:moveTo>
                    <a:lnTo>
                      <a:pt x="1217" y="879"/>
                    </a:lnTo>
                    <a:lnTo>
                      <a:pt x="1197" y="841"/>
                    </a:lnTo>
                    <a:lnTo>
                      <a:pt x="1151" y="771"/>
                    </a:lnTo>
                    <a:lnTo>
                      <a:pt x="1141" y="739"/>
                    </a:lnTo>
                    <a:lnTo>
                      <a:pt x="1147" y="707"/>
                    </a:lnTo>
                    <a:lnTo>
                      <a:pt x="1177" y="667"/>
                    </a:lnTo>
                    <a:lnTo>
                      <a:pt x="1169" y="639"/>
                    </a:lnTo>
                    <a:lnTo>
                      <a:pt x="1149" y="619"/>
                    </a:lnTo>
                    <a:lnTo>
                      <a:pt x="1093" y="593"/>
                    </a:lnTo>
                    <a:lnTo>
                      <a:pt x="1057" y="569"/>
                    </a:lnTo>
                    <a:lnTo>
                      <a:pt x="1017" y="533"/>
                    </a:lnTo>
                    <a:lnTo>
                      <a:pt x="961" y="513"/>
                    </a:lnTo>
                    <a:lnTo>
                      <a:pt x="961" y="474"/>
                    </a:lnTo>
                    <a:lnTo>
                      <a:pt x="993" y="420"/>
                    </a:lnTo>
                    <a:lnTo>
                      <a:pt x="997" y="400"/>
                    </a:lnTo>
                    <a:lnTo>
                      <a:pt x="987" y="342"/>
                    </a:lnTo>
                    <a:lnTo>
                      <a:pt x="989" y="290"/>
                    </a:lnTo>
                    <a:lnTo>
                      <a:pt x="981" y="274"/>
                    </a:lnTo>
                    <a:lnTo>
                      <a:pt x="933" y="248"/>
                    </a:lnTo>
                    <a:lnTo>
                      <a:pt x="909" y="250"/>
                    </a:lnTo>
                    <a:lnTo>
                      <a:pt x="785" y="280"/>
                    </a:lnTo>
                    <a:lnTo>
                      <a:pt x="761" y="290"/>
                    </a:lnTo>
                    <a:lnTo>
                      <a:pt x="661" y="350"/>
                    </a:lnTo>
                    <a:lnTo>
                      <a:pt x="629" y="346"/>
                    </a:lnTo>
                    <a:lnTo>
                      <a:pt x="581" y="306"/>
                    </a:lnTo>
                    <a:lnTo>
                      <a:pt x="520" y="296"/>
                    </a:lnTo>
                    <a:lnTo>
                      <a:pt x="474" y="222"/>
                    </a:lnTo>
                    <a:lnTo>
                      <a:pt x="442" y="222"/>
                    </a:lnTo>
                    <a:lnTo>
                      <a:pt x="416" y="248"/>
                    </a:lnTo>
                    <a:lnTo>
                      <a:pt x="380" y="256"/>
                    </a:lnTo>
                    <a:lnTo>
                      <a:pt x="356" y="226"/>
                    </a:lnTo>
                    <a:lnTo>
                      <a:pt x="368" y="152"/>
                    </a:lnTo>
                    <a:lnTo>
                      <a:pt x="354" y="108"/>
                    </a:lnTo>
                    <a:lnTo>
                      <a:pt x="282" y="18"/>
                    </a:lnTo>
                    <a:lnTo>
                      <a:pt x="250" y="0"/>
                    </a:lnTo>
                    <a:lnTo>
                      <a:pt x="212" y="14"/>
                    </a:lnTo>
                    <a:lnTo>
                      <a:pt x="172" y="44"/>
                    </a:lnTo>
                    <a:lnTo>
                      <a:pt x="114" y="66"/>
                    </a:lnTo>
                    <a:lnTo>
                      <a:pt x="72" y="66"/>
                    </a:lnTo>
                    <a:lnTo>
                      <a:pt x="26" y="74"/>
                    </a:lnTo>
                    <a:lnTo>
                      <a:pt x="0" y="86"/>
                    </a:lnTo>
                    <a:lnTo>
                      <a:pt x="20" y="148"/>
                    </a:lnTo>
                    <a:lnTo>
                      <a:pt x="46" y="176"/>
                    </a:lnTo>
                    <a:lnTo>
                      <a:pt x="94" y="182"/>
                    </a:lnTo>
                    <a:lnTo>
                      <a:pt x="118" y="234"/>
                    </a:lnTo>
                    <a:lnTo>
                      <a:pt x="148" y="354"/>
                    </a:lnTo>
                    <a:lnTo>
                      <a:pt x="180" y="396"/>
                    </a:lnTo>
                    <a:lnTo>
                      <a:pt x="176" y="420"/>
                    </a:lnTo>
                    <a:lnTo>
                      <a:pt x="200" y="438"/>
                    </a:lnTo>
                    <a:lnTo>
                      <a:pt x="224" y="442"/>
                    </a:lnTo>
                    <a:lnTo>
                      <a:pt x="266" y="481"/>
                    </a:lnTo>
                    <a:lnTo>
                      <a:pt x="310" y="539"/>
                    </a:lnTo>
                    <a:lnTo>
                      <a:pt x="328" y="579"/>
                    </a:lnTo>
                    <a:lnTo>
                      <a:pt x="348" y="617"/>
                    </a:lnTo>
                    <a:lnTo>
                      <a:pt x="366" y="699"/>
                    </a:lnTo>
                    <a:lnTo>
                      <a:pt x="392" y="691"/>
                    </a:lnTo>
                    <a:lnTo>
                      <a:pt x="492" y="723"/>
                    </a:lnTo>
                    <a:lnTo>
                      <a:pt x="522" y="721"/>
                    </a:lnTo>
                    <a:lnTo>
                      <a:pt x="520" y="743"/>
                    </a:lnTo>
                    <a:lnTo>
                      <a:pt x="557" y="759"/>
                    </a:lnTo>
                    <a:lnTo>
                      <a:pt x="553" y="791"/>
                    </a:lnTo>
                    <a:lnTo>
                      <a:pt x="587" y="825"/>
                    </a:lnTo>
                    <a:lnTo>
                      <a:pt x="605" y="873"/>
                    </a:lnTo>
                    <a:lnTo>
                      <a:pt x="641" y="899"/>
                    </a:lnTo>
                    <a:lnTo>
                      <a:pt x="633" y="931"/>
                    </a:lnTo>
                    <a:lnTo>
                      <a:pt x="645" y="959"/>
                    </a:lnTo>
                    <a:lnTo>
                      <a:pt x="689" y="983"/>
                    </a:lnTo>
                    <a:lnTo>
                      <a:pt x="741" y="1003"/>
                    </a:lnTo>
                    <a:lnTo>
                      <a:pt x="775" y="1005"/>
                    </a:lnTo>
                    <a:lnTo>
                      <a:pt x="831" y="1019"/>
                    </a:lnTo>
                    <a:lnTo>
                      <a:pt x="917" y="1019"/>
                    </a:lnTo>
                    <a:lnTo>
                      <a:pt x="969" y="1039"/>
                    </a:lnTo>
                    <a:lnTo>
                      <a:pt x="991" y="1047"/>
                    </a:lnTo>
                    <a:lnTo>
                      <a:pt x="1197" y="1087"/>
                    </a:lnTo>
                    <a:lnTo>
                      <a:pt x="1261" y="1117"/>
                    </a:lnTo>
                    <a:lnTo>
                      <a:pt x="1329" y="1129"/>
                    </a:lnTo>
                    <a:lnTo>
                      <a:pt x="1269" y="102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20"/>
              <p:cNvSpPr>
                <a:spLocks/>
              </p:cNvSpPr>
              <p:nvPr/>
            </p:nvSpPr>
            <p:spPr bwMode="auto">
              <a:xfrm>
                <a:off x="3565039" y="2883214"/>
                <a:ext cx="2836042" cy="2670544"/>
              </a:xfrm>
              <a:custGeom>
                <a:avLst/>
                <a:gdLst/>
                <a:ahLst/>
                <a:cxnLst>
                  <a:cxn ang="0">
                    <a:pos x="2627" y="1942"/>
                  </a:cxn>
                  <a:cxn ang="0">
                    <a:pos x="2507" y="1744"/>
                  </a:cxn>
                  <a:cxn ang="0">
                    <a:pos x="2569" y="1542"/>
                  </a:cxn>
                  <a:cxn ang="0">
                    <a:pos x="2551" y="1296"/>
                  </a:cxn>
                  <a:cxn ang="0">
                    <a:pos x="2435" y="1095"/>
                  </a:cxn>
                  <a:cxn ang="0">
                    <a:pos x="2312" y="947"/>
                  </a:cxn>
                  <a:cxn ang="0">
                    <a:pos x="2052" y="781"/>
                  </a:cxn>
                  <a:cxn ang="0">
                    <a:pos x="1930" y="769"/>
                  </a:cxn>
                  <a:cxn ang="0">
                    <a:pos x="1758" y="763"/>
                  </a:cxn>
                  <a:cxn ang="0">
                    <a:pos x="1616" y="789"/>
                  </a:cxn>
                  <a:cxn ang="0">
                    <a:pos x="1492" y="611"/>
                  </a:cxn>
                  <a:cxn ang="0">
                    <a:pos x="1323" y="639"/>
                  </a:cxn>
                  <a:cxn ang="0">
                    <a:pos x="1283" y="524"/>
                  </a:cxn>
                  <a:cxn ang="0">
                    <a:pos x="1219" y="394"/>
                  </a:cxn>
                  <a:cxn ang="0">
                    <a:pos x="925" y="358"/>
                  </a:cxn>
                  <a:cxn ang="0">
                    <a:pos x="765" y="348"/>
                  </a:cxn>
                  <a:cxn ang="0">
                    <a:pos x="609" y="236"/>
                  </a:cxn>
                  <a:cxn ang="0">
                    <a:pos x="272" y="108"/>
                  </a:cxn>
                  <a:cxn ang="0">
                    <a:pos x="14" y="50"/>
                  </a:cxn>
                  <a:cxn ang="0">
                    <a:pos x="22" y="288"/>
                  </a:cxn>
                  <a:cxn ang="0">
                    <a:pos x="60" y="422"/>
                  </a:cxn>
                  <a:cxn ang="0">
                    <a:pos x="154" y="480"/>
                  </a:cxn>
                  <a:cxn ang="0">
                    <a:pos x="226" y="549"/>
                  </a:cxn>
                  <a:cxn ang="0">
                    <a:pos x="236" y="685"/>
                  </a:cxn>
                  <a:cxn ang="0">
                    <a:pos x="314" y="817"/>
                  </a:cxn>
                  <a:cxn ang="0">
                    <a:pos x="354" y="995"/>
                  </a:cxn>
                  <a:cxn ang="0">
                    <a:pos x="408" y="1059"/>
                  </a:cxn>
                  <a:cxn ang="0">
                    <a:pos x="374" y="1147"/>
                  </a:cxn>
                  <a:cxn ang="0">
                    <a:pos x="450" y="1312"/>
                  </a:cxn>
                  <a:cxn ang="0">
                    <a:pos x="537" y="1368"/>
                  </a:cxn>
                  <a:cxn ang="0">
                    <a:pos x="613" y="1510"/>
                  </a:cxn>
                  <a:cxn ang="0">
                    <a:pos x="751" y="1558"/>
                  </a:cxn>
                  <a:cxn ang="0">
                    <a:pos x="895" y="1726"/>
                  </a:cxn>
                  <a:cxn ang="0">
                    <a:pos x="1105" y="1578"/>
                  </a:cxn>
                  <a:cxn ang="0">
                    <a:pos x="1305" y="1616"/>
                  </a:cxn>
                  <a:cxn ang="0">
                    <a:pos x="1596" y="1944"/>
                  </a:cxn>
                  <a:cxn ang="0">
                    <a:pos x="1638" y="2041"/>
                  </a:cxn>
                  <a:cxn ang="0">
                    <a:pos x="1760" y="1934"/>
                  </a:cxn>
                  <a:cxn ang="0">
                    <a:pos x="1862" y="2031"/>
                  </a:cxn>
                  <a:cxn ang="0">
                    <a:pos x="1982" y="1892"/>
                  </a:cxn>
                  <a:cxn ang="0">
                    <a:pos x="1966" y="2057"/>
                  </a:cxn>
                  <a:cxn ang="0">
                    <a:pos x="2110" y="2235"/>
                  </a:cxn>
                  <a:cxn ang="0">
                    <a:pos x="2158" y="2419"/>
                  </a:cxn>
                  <a:cxn ang="0">
                    <a:pos x="2194" y="2329"/>
                  </a:cxn>
                  <a:cxn ang="0">
                    <a:pos x="2216" y="2165"/>
                  </a:cxn>
                  <a:cxn ang="0">
                    <a:pos x="2367" y="2249"/>
                  </a:cxn>
                  <a:cxn ang="0">
                    <a:pos x="2322" y="2371"/>
                  </a:cxn>
                  <a:cxn ang="0">
                    <a:pos x="2447" y="2365"/>
                  </a:cxn>
                  <a:cxn ang="0">
                    <a:pos x="2481" y="2171"/>
                  </a:cxn>
                  <a:cxn ang="0">
                    <a:pos x="2539" y="1944"/>
                  </a:cxn>
                  <a:cxn ang="0">
                    <a:pos x="2611" y="1976"/>
                  </a:cxn>
                </a:cxnLst>
                <a:rect l="0" t="0" r="r" b="b"/>
                <a:pathLst>
                  <a:path w="2639" h="2485">
                    <a:moveTo>
                      <a:pt x="2611" y="1976"/>
                    </a:moveTo>
                    <a:lnTo>
                      <a:pt x="2597" y="1936"/>
                    </a:lnTo>
                    <a:lnTo>
                      <a:pt x="2637" y="1968"/>
                    </a:lnTo>
                    <a:lnTo>
                      <a:pt x="2627" y="1942"/>
                    </a:lnTo>
                    <a:lnTo>
                      <a:pt x="2635" y="1890"/>
                    </a:lnTo>
                    <a:lnTo>
                      <a:pt x="2615" y="1860"/>
                    </a:lnTo>
                    <a:lnTo>
                      <a:pt x="2519" y="1782"/>
                    </a:lnTo>
                    <a:lnTo>
                      <a:pt x="2507" y="1744"/>
                    </a:lnTo>
                    <a:lnTo>
                      <a:pt x="2515" y="1672"/>
                    </a:lnTo>
                    <a:lnTo>
                      <a:pt x="2535" y="1622"/>
                    </a:lnTo>
                    <a:lnTo>
                      <a:pt x="2533" y="1600"/>
                    </a:lnTo>
                    <a:lnTo>
                      <a:pt x="2569" y="1542"/>
                    </a:lnTo>
                    <a:lnTo>
                      <a:pt x="2559" y="1504"/>
                    </a:lnTo>
                    <a:lnTo>
                      <a:pt x="2547" y="1408"/>
                    </a:lnTo>
                    <a:lnTo>
                      <a:pt x="2559" y="1360"/>
                    </a:lnTo>
                    <a:lnTo>
                      <a:pt x="2551" y="1296"/>
                    </a:lnTo>
                    <a:lnTo>
                      <a:pt x="2521" y="1259"/>
                    </a:lnTo>
                    <a:lnTo>
                      <a:pt x="2487" y="1187"/>
                    </a:lnTo>
                    <a:lnTo>
                      <a:pt x="2449" y="1139"/>
                    </a:lnTo>
                    <a:lnTo>
                      <a:pt x="2435" y="1095"/>
                    </a:lnTo>
                    <a:lnTo>
                      <a:pt x="2393" y="1023"/>
                    </a:lnTo>
                    <a:lnTo>
                      <a:pt x="2383" y="983"/>
                    </a:lnTo>
                    <a:lnTo>
                      <a:pt x="2358" y="951"/>
                    </a:lnTo>
                    <a:lnTo>
                      <a:pt x="2312" y="947"/>
                    </a:lnTo>
                    <a:lnTo>
                      <a:pt x="2232" y="947"/>
                    </a:lnTo>
                    <a:lnTo>
                      <a:pt x="2198" y="939"/>
                    </a:lnTo>
                    <a:lnTo>
                      <a:pt x="2140" y="865"/>
                    </a:lnTo>
                    <a:lnTo>
                      <a:pt x="2052" y="781"/>
                    </a:lnTo>
                    <a:lnTo>
                      <a:pt x="2042" y="735"/>
                    </a:lnTo>
                    <a:lnTo>
                      <a:pt x="1990" y="743"/>
                    </a:lnTo>
                    <a:lnTo>
                      <a:pt x="1942" y="719"/>
                    </a:lnTo>
                    <a:lnTo>
                      <a:pt x="1930" y="769"/>
                    </a:lnTo>
                    <a:lnTo>
                      <a:pt x="1904" y="801"/>
                    </a:lnTo>
                    <a:lnTo>
                      <a:pt x="1874" y="819"/>
                    </a:lnTo>
                    <a:lnTo>
                      <a:pt x="1798" y="785"/>
                    </a:lnTo>
                    <a:lnTo>
                      <a:pt x="1758" y="763"/>
                    </a:lnTo>
                    <a:lnTo>
                      <a:pt x="1680" y="747"/>
                    </a:lnTo>
                    <a:lnTo>
                      <a:pt x="1662" y="775"/>
                    </a:lnTo>
                    <a:lnTo>
                      <a:pt x="1650" y="815"/>
                    </a:lnTo>
                    <a:lnTo>
                      <a:pt x="1616" y="789"/>
                    </a:lnTo>
                    <a:lnTo>
                      <a:pt x="1594" y="747"/>
                    </a:lnTo>
                    <a:lnTo>
                      <a:pt x="1538" y="725"/>
                    </a:lnTo>
                    <a:lnTo>
                      <a:pt x="1530" y="629"/>
                    </a:lnTo>
                    <a:lnTo>
                      <a:pt x="1492" y="611"/>
                    </a:lnTo>
                    <a:lnTo>
                      <a:pt x="1450" y="617"/>
                    </a:lnTo>
                    <a:lnTo>
                      <a:pt x="1395" y="665"/>
                    </a:lnTo>
                    <a:lnTo>
                      <a:pt x="1357" y="631"/>
                    </a:lnTo>
                    <a:lnTo>
                      <a:pt x="1323" y="639"/>
                    </a:lnTo>
                    <a:lnTo>
                      <a:pt x="1297" y="615"/>
                    </a:lnTo>
                    <a:lnTo>
                      <a:pt x="1303" y="561"/>
                    </a:lnTo>
                    <a:lnTo>
                      <a:pt x="1321" y="508"/>
                    </a:lnTo>
                    <a:lnTo>
                      <a:pt x="1283" y="524"/>
                    </a:lnTo>
                    <a:lnTo>
                      <a:pt x="1245" y="534"/>
                    </a:lnTo>
                    <a:lnTo>
                      <a:pt x="1239" y="484"/>
                    </a:lnTo>
                    <a:lnTo>
                      <a:pt x="1261" y="426"/>
                    </a:lnTo>
                    <a:lnTo>
                      <a:pt x="1219" y="394"/>
                    </a:lnTo>
                    <a:lnTo>
                      <a:pt x="1119" y="368"/>
                    </a:lnTo>
                    <a:lnTo>
                      <a:pt x="1047" y="366"/>
                    </a:lnTo>
                    <a:lnTo>
                      <a:pt x="957" y="342"/>
                    </a:lnTo>
                    <a:lnTo>
                      <a:pt x="925" y="358"/>
                    </a:lnTo>
                    <a:lnTo>
                      <a:pt x="855" y="368"/>
                    </a:lnTo>
                    <a:lnTo>
                      <a:pt x="821" y="390"/>
                    </a:lnTo>
                    <a:lnTo>
                      <a:pt x="789" y="372"/>
                    </a:lnTo>
                    <a:lnTo>
                      <a:pt x="765" y="348"/>
                    </a:lnTo>
                    <a:lnTo>
                      <a:pt x="757" y="238"/>
                    </a:lnTo>
                    <a:lnTo>
                      <a:pt x="719" y="246"/>
                    </a:lnTo>
                    <a:lnTo>
                      <a:pt x="649" y="226"/>
                    </a:lnTo>
                    <a:lnTo>
                      <a:pt x="609" y="236"/>
                    </a:lnTo>
                    <a:lnTo>
                      <a:pt x="585" y="226"/>
                    </a:lnTo>
                    <a:lnTo>
                      <a:pt x="504" y="210"/>
                    </a:lnTo>
                    <a:lnTo>
                      <a:pt x="358" y="154"/>
                    </a:lnTo>
                    <a:lnTo>
                      <a:pt x="272" y="108"/>
                    </a:lnTo>
                    <a:lnTo>
                      <a:pt x="184" y="66"/>
                    </a:lnTo>
                    <a:lnTo>
                      <a:pt x="104" y="24"/>
                    </a:lnTo>
                    <a:lnTo>
                      <a:pt x="22" y="0"/>
                    </a:lnTo>
                    <a:lnTo>
                      <a:pt x="14" y="50"/>
                    </a:lnTo>
                    <a:lnTo>
                      <a:pt x="22" y="152"/>
                    </a:lnTo>
                    <a:lnTo>
                      <a:pt x="16" y="204"/>
                    </a:lnTo>
                    <a:lnTo>
                      <a:pt x="0" y="252"/>
                    </a:lnTo>
                    <a:lnTo>
                      <a:pt x="22" y="288"/>
                    </a:lnTo>
                    <a:lnTo>
                      <a:pt x="60" y="294"/>
                    </a:lnTo>
                    <a:lnTo>
                      <a:pt x="92" y="314"/>
                    </a:lnTo>
                    <a:lnTo>
                      <a:pt x="42" y="394"/>
                    </a:lnTo>
                    <a:lnTo>
                      <a:pt x="60" y="422"/>
                    </a:lnTo>
                    <a:lnTo>
                      <a:pt x="96" y="398"/>
                    </a:lnTo>
                    <a:lnTo>
                      <a:pt x="130" y="400"/>
                    </a:lnTo>
                    <a:lnTo>
                      <a:pt x="154" y="426"/>
                    </a:lnTo>
                    <a:lnTo>
                      <a:pt x="154" y="480"/>
                    </a:lnTo>
                    <a:lnTo>
                      <a:pt x="160" y="534"/>
                    </a:lnTo>
                    <a:lnTo>
                      <a:pt x="188" y="542"/>
                    </a:lnTo>
                    <a:lnTo>
                      <a:pt x="218" y="538"/>
                    </a:lnTo>
                    <a:lnTo>
                      <a:pt x="226" y="549"/>
                    </a:lnTo>
                    <a:lnTo>
                      <a:pt x="212" y="595"/>
                    </a:lnTo>
                    <a:lnTo>
                      <a:pt x="190" y="607"/>
                    </a:lnTo>
                    <a:lnTo>
                      <a:pt x="204" y="647"/>
                    </a:lnTo>
                    <a:lnTo>
                      <a:pt x="236" y="685"/>
                    </a:lnTo>
                    <a:lnTo>
                      <a:pt x="250" y="743"/>
                    </a:lnTo>
                    <a:lnTo>
                      <a:pt x="274" y="767"/>
                    </a:lnTo>
                    <a:lnTo>
                      <a:pt x="292" y="795"/>
                    </a:lnTo>
                    <a:lnTo>
                      <a:pt x="314" y="817"/>
                    </a:lnTo>
                    <a:lnTo>
                      <a:pt x="342" y="827"/>
                    </a:lnTo>
                    <a:lnTo>
                      <a:pt x="340" y="905"/>
                    </a:lnTo>
                    <a:lnTo>
                      <a:pt x="344" y="947"/>
                    </a:lnTo>
                    <a:lnTo>
                      <a:pt x="354" y="995"/>
                    </a:lnTo>
                    <a:lnTo>
                      <a:pt x="422" y="987"/>
                    </a:lnTo>
                    <a:lnTo>
                      <a:pt x="492" y="987"/>
                    </a:lnTo>
                    <a:lnTo>
                      <a:pt x="452" y="1027"/>
                    </a:lnTo>
                    <a:lnTo>
                      <a:pt x="408" y="1059"/>
                    </a:lnTo>
                    <a:lnTo>
                      <a:pt x="406" y="1087"/>
                    </a:lnTo>
                    <a:lnTo>
                      <a:pt x="434" y="1111"/>
                    </a:lnTo>
                    <a:lnTo>
                      <a:pt x="408" y="1135"/>
                    </a:lnTo>
                    <a:lnTo>
                      <a:pt x="374" y="1147"/>
                    </a:lnTo>
                    <a:lnTo>
                      <a:pt x="372" y="1217"/>
                    </a:lnTo>
                    <a:lnTo>
                      <a:pt x="348" y="1235"/>
                    </a:lnTo>
                    <a:lnTo>
                      <a:pt x="370" y="1296"/>
                    </a:lnTo>
                    <a:lnTo>
                      <a:pt x="450" y="1312"/>
                    </a:lnTo>
                    <a:lnTo>
                      <a:pt x="490" y="1296"/>
                    </a:lnTo>
                    <a:lnTo>
                      <a:pt x="533" y="1288"/>
                    </a:lnTo>
                    <a:lnTo>
                      <a:pt x="555" y="1324"/>
                    </a:lnTo>
                    <a:lnTo>
                      <a:pt x="537" y="1368"/>
                    </a:lnTo>
                    <a:lnTo>
                      <a:pt x="520" y="1380"/>
                    </a:lnTo>
                    <a:lnTo>
                      <a:pt x="549" y="1434"/>
                    </a:lnTo>
                    <a:lnTo>
                      <a:pt x="597" y="1462"/>
                    </a:lnTo>
                    <a:lnTo>
                      <a:pt x="613" y="1510"/>
                    </a:lnTo>
                    <a:lnTo>
                      <a:pt x="587" y="1564"/>
                    </a:lnTo>
                    <a:lnTo>
                      <a:pt x="661" y="1542"/>
                    </a:lnTo>
                    <a:lnTo>
                      <a:pt x="735" y="1522"/>
                    </a:lnTo>
                    <a:lnTo>
                      <a:pt x="751" y="1558"/>
                    </a:lnTo>
                    <a:lnTo>
                      <a:pt x="785" y="1566"/>
                    </a:lnTo>
                    <a:lnTo>
                      <a:pt x="831" y="1626"/>
                    </a:lnTo>
                    <a:lnTo>
                      <a:pt x="893" y="1676"/>
                    </a:lnTo>
                    <a:lnTo>
                      <a:pt x="895" y="1726"/>
                    </a:lnTo>
                    <a:lnTo>
                      <a:pt x="1009" y="1658"/>
                    </a:lnTo>
                    <a:lnTo>
                      <a:pt x="1049" y="1614"/>
                    </a:lnTo>
                    <a:lnTo>
                      <a:pt x="1081" y="1584"/>
                    </a:lnTo>
                    <a:lnTo>
                      <a:pt x="1105" y="1578"/>
                    </a:lnTo>
                    <a:lnTo>
                      <a:pt x="1191" y="1572"/>
                    </a:lnTo>
                    <a:lnTo>
                      <a:pt x="1211" y="1546"/>
                    </a:lnTo>
                    <a:lnTo>
                      <a:pt x="1243" y="1562"/>
                    </a:lnTo>
                    <a:lnTo>
                      <a:pt x="1305" y="1616"/>
                    </a:lnTo>
                    <a:lnTo>
                      <a:pt x="1474" y="1804"/>
                    </a:lnTo>
                    <a:lnTo>
                      <a:pt x="1544" y="1864"/>
                    </a:lnTo>
                    <a:lnTo>
                      <a:pt x="1572" y="1900"/>
                    </a:lnTo>
                    <a:lnTo>
                      <a:pt x="1596" y="1944"/>
                    </a:lnTo>
                    <a:lnTo>
                      <a:pt x="1586" y="1948"/>
                    </a:lnTo>
                    <a:lnTo>
                      <a:pt x="1596" y="1964"/>
                    </a:lnTo>
                    <a:lnTo>
                      <a:pt x="1602" y="2023"/>
                    </a:lnTo>
                    <a:lnTo>
                      <a:pt x="1638" y="2041"/>
                    </a:lnTo>
                    <a:lnTo>
                      <a:pt x="1662" y="2015"/>
                    </a:lnTo>
                    <a:lnTo>
                      <a:pt x="1700" y="2001"/>
                    </a:lnTo>
                    <a:lnTo>
                      <a:pt x="1732" y="1970"/>
                    </a:lnTo>
                    <a:lnTo>
                      <a:pt x="1760" y="1934"/>
                    </a:lnTo>
                    <a:lnTo>
                      <a:pt x="1794" y="1932"/>
                    </a:lnTo>
                    <a:lnTo>
                      <a:pt x="1818" y="1968"/>
                    </a:lnTo>
                    <a:lnTo>
                      <a:pt x="1830" y="2013"/>
                    </a:lnTo>
                    <a:lnTo>
                      <a:pt x="1862" y="2031"/>
                    </a:lnTo>
                    <a:lnTo>
                      <a:pt x="1892" y="2001"/>
                    </a:lnTo>
                    <a:lnTo>
                      <a:pt x="1894" y="1928"/>
                    </a:lnTo>
                    <a:lnTo>
                      <a:pt x="1926" y="1880"/>
                    </a:lnTo>
                    <a:lnTo>
                      <a:pt x="1982" y="1892"/>
                    </a:lnTo>
                    <a:lnTo>
                      <a:pt x="2006" y="1890"/>
                    </a:lnTo>
                    <a:lnTo>
                      <a:pt x="1962" y="1960"/>
                    </a:lnTo>
                    <a:lnTo>
                      <a:pt x="1958" y="2009"/>
                    </a:lnTo>
                    <a:lnTo>
                      <a:pt x="1966" y="2057"/>
                    </a:lnTo>
                    <a:lnTo>
                      <a:pt x="2004" y="2133"/>
                    </a:lnTo>
                    <a:lnTo>
                      <a:pt x="1998" y="2221"/>
                    </a:lnTo>
                    <a:lnTo>
                      <a:pt x="2050" y="2241"/>
                    </a:lnTo>
                    <a:lnTo>
                      <a:pt x="2110" y="2235"/>
                    </a:lnTo>
                    <a:lnTo>
                      <a:pt x="2102" y="2275"/>
                    </a:lnTo>
                    <a:lnTo>
                      <a:pt x="2106" y="2317"/>
                    </a:lnTo>
                    <a:lnTo>
                      <a:pt x="2152" y="2357"/>
                    </a:lnTo>
                    <a:lnTo>
                      <a:pt x="2158" y="2419"/>
                    </a:lnTo>
                    <a:lnTo>
                      <a:pt x="2182" y="2485"/>
                    </a:lnTo>
                    <a:lnTo>
                      <a:pt x="2208" y="2387"/>
                    </a:lnTo>
                    <a:lnTo>
                      <a:pt x="2210" y="2355"/>
                    </a:lnTo>
                    <a:lnTo>
                      <a:pt x="2194" y="2329"/>
                    </a:lnTo>
                    <a:lnTo>
                      <a:pt x="2188" y="2241"/>
                    </a:lnTo>
                    <a:lnTo>
                      <a:pt x="2200" y="2237"/>
                    </a:lnTo>
                    <a:lnTo>
                      <a:pt x="2202" y="2205"/>
                    </a:lnTo>
                    <a:lnTo>
                      <a:pt x="2216" y="2165"/>
                    </a:lnTo>
                    <a:lnTo>
                      <a:pt x="2270" y="2157"/>
                    </a:lnTo>
                    <a:lnTo>
                      <a:pt x="2306" y="2175"/>
                    </a:lnTo>
                    <a:lnTo>
                      <a:pt x="2318" y="2251"/>
                    </a:lnTo>
                    <a:lnTo>
                      <a:pt x="2367" y="2249"/>
                    </a:lnTo>
                    <a:lnTo>
                      <a:pt x="2387" y="2259"/>
                    </a:lnTo>
                    <a:lnTo>
                      <a:pt x="2399" y="2307"/>
                    </a:lnTo>
                    <a:lnTo>
                      <a:pt x="2381" y="2353"/>
                    </a:lnTo>
                    <a:lnTo>
                      <a:pt x="2322" y="2371"/>
                    </a:lnTo>
                    <a:lnTo>
                      <a:pt x="2310" y="2415"/>
                    </a:lnTo>
                    <a:lnTo>
                      <a:pt x="2338" y="2435"/>
                    </a:lnTo>
                    <a:lnTo>
                      <a:pt x="2377" y="2419"/>
                    </a:lnTo>
                    <a:lnTo>
                      <a:pt x="2447" y="2365"/>
                    </a:lnTo>
                    <a:lnTo>
                      <a:pt x="2455" y="2341"/>
                    </a:lnTo>
                    <a:lnTo>
                      <a:pt x="2459" y="2271"/>
                    </a:lnTo>
                    <a:lnTo>
                      <a:pt x="2479" y="2187"/>
                    </a:lnTo>
                    <a:lnTo>
                      <a:pt x="2481" y="2171"/>
                    </a:lnTo>
                    <a:lnTo>
                      <a:pt x="2475" y="2033"/>
                    </a:lnTo>
                    <a:lnTo>
                      <a:pt x="2483" y="1993"/>
                    </a:lnTo>
                    <a:lnTo>
                      <a:pt x="2507" y="1960"/>
                    </a:lnTo>
                    <a:lnTo>
                      <a:pt x="2539" y="1944"/>
                    </a:lnTo>
                    <a:lnTo>
                      <a:pt x="2589" y="1976"/>
                    </a:lnTo>
                    <a:lnTo>
                      <a:pt x="2617" y="2009"/>
                    </a:lnTo>
                    <a:lnTo>
                      <a:pt x="2639" y="2013"/>
                    </a:lnTo>
                    <a:lnTo>
                      <a:pt x="2611" y="1976"/>
                    </a:lnTo>
                    <a:close/>
                  </a:path>
                </a:pathLst>
              </a:custGeom>
              <a:solidFill>
                <a:srgbClr val="4BAFC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50" name="肘形连接符 141"/>
            <p:cNvCxnSpPr>
              <a:stCxn id="71" idx="1"/>
              <a:endCxn id="52" idx="4"/>
            </p:cNvCxnSpPr>
            <p:nvPr/>
          </p:nvCxnSpPr>
          <p:spPr>
            <a:xfrm rot="10800000">
              <a:off x="5637374" y="4334490"/>
              <a:ext cx="1220643" cy="143747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1" name="组合 441"/>
            <p:cNvGrpSpPr/>
            <p:nvPr/>
          </p:nvGrpSpPr>
          <p:grpSpPr>
            <a:xfrm>
              <a:off x="6686558" y="3386923"/>
              <a:ext cx="2109658" cy="1479927"/>
              <a:chOff x="416520" y="4774171"/>
              <a:chExt cx="2109658" cy="1479927"/>
            </a:xfrm>
          </p:grpSpPr>
          <p:sp>
            <p:nvSpPr>
              <p:cNvPr id="71" name="圆角矩形 70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72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 err="1"/>
                  <a:t>Aran</a:t>
                </a:r>
                <a:endParaRPr lang="en-US" altLang="zh-CN" sz="1200" b="1" kern="0" dirty="0"/>
              </a:p>
            </p:txBody>
          </p:sp>
          <p:sp>
            <p:nvSpPr>
              <p:cNvPr id="73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2385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2" name="Oval 25"/>
            <p:cNvSpPr>
              <a:spLocks noChangeArrowheads="1"/>
            </p:cNvSpPr>
            <p:nvPr/>
          </p:nvSpPr>
          <p:spPr bwMode="gray">
            <a:xfrm>
              <a:off x="5582962" y="4225668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3" name="肘形连接符 141"/>
            <p:cNvCxnSpPr>
              <a:stCxn id="68" idx="3"/>
              <a:endCxn id="55" idx="0"/>
            </p:cNvCxnSpPr>
            <p:nvPr/>
          </p:nvCxnSpPr>
          <p:spPr>
            <a:xfrm>
              <a:off x="2109658" y="2120782"/>
              <a:ext cx="534388" cy="814626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4" name="组合 441"/>
            <p:cNvGrpSpPr/>
            <p:nvPr/>
          </p:nvGrpSpPr>
          <p:grpSpPr>
            <a:xfrm>
              <a:off x="0" y="1285860"/>
              <a:ext cx="2109658" cy="1479927"/>
              <a:chOff x="416520" y="4774171"/>
              <a:chExt cx="2109658" cy="1479927"/>
            </a:xfrm>
          </p:grpSpPr>
          <p:sp>
            <p:nvSpPr>
              <p:cNvPr id="68" name="圆角矩形 67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69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/>
                  <a:t>Ganja-</a:t>
                </a:r>
                <a:r>
                  <a:rPr lang="en-US" altLang="zh-CN" sz="1200" b="1" kern="0" dirty="0" err="1"/>
                  <a:t>Qazakh</a:t>
                </a:r>
                <a:endParaRPr lang="en-US" altLang="zh-CN" sz="1200" b="1" kern="0" dirty="0"/>
              </a:p>
            </p:txBody>
          </p:sp>
          <p:sp>
            <p:nvSpPr>
              <p:cNvPr id="70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2385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5" name="Oval 25"/>
            <p:cNvSpPr>
              <a:spLocks noChangeArrowheads="1"/>
            </p:cNvSpPr>
            <p:nvPr/>
          </p:nvSpPr>
          <p:spPr bwMode="gray">
            <a:xfrm>
              <a:off x="2589635" y="2935408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6" name="肘形连接符 141"/>
            <p:cNvCxnSpPr>
              <a:stCxn id="65" idx="1"/>
              <a:endCxn id="58" idx="0"/>
            </p:cNvCxnSpPr>
            <p:nvPr/>
          </p:nvCxnSpPr>
          <p:spPr>
            <a:xfrm rot="10800000" flipV="1">
              <a:off x="6495346" y="2406534"/>
              <a:ext cx="362670" cy="1028948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7" name="组合 441"/>
            <p:cNvGrpSpPr/>
            <p:nvPr/>
          </p:nvGrpSpPr>
          <p:grpSpPr>
            <a:xfrm>
              <a:off x="6858016" y="1571612"/>
              <a:ext cx="2109658" cy="1479927"/>
              <a:chOff x="416520" y="4774171"/>
              <a:chExt cx="2109658" cy="1479927"/>
            </a:xfrm>
          </p:grpSpPr>
          <p:sp>
            <p:nvSpPr>
              <p:cNvPr id="65" name="圆角矩形 64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66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 err="1"/>
                  <a:t>Absheron</a:t>
                </a:r>
                <a:endParaRPr lang="en-US" altLang="zh-CN" sz="1200" b="1" kern="0" dirty="0"/>
              </a:p>
            </p:txBody>
          </p:sp>
          <p:sp>
            <p:nvSpPr>
              <p:cNvPr id="67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2385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8" name="Oval 25"/>
            <p:cNvSpPr>
              <a:spLocks noChangeArrowheads="1"/>
            </p:cNvSpPr>
            <p:nvPr/>
          </p:nvSpPr>
          <p:spPr bwMode="gray">
            <a:xfrm>
              <a:off x="6440935" y="3435482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9" name="肘形连接符 141"/>
            <p:cNvCxnSpPr>
              <a:stCxn id="62" idx="1"/>
              <a:endCxn id="61" idx="4"/>
            </p:cNvCxnSpPr>
            <p:nvPr/>
          </p:nvCxnSpPr>
          <p:spPr>
            <a:xfrm rot="10800000">
              <a:off x="5508772" y="5821972"/>
              <a:ext cx="1006329" cy="215185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60" name="组合 441"/>
            <p:cNvGrpSpPr/>
            <p:nvPr/>
          </p:nvGrpSpPr>
          <p:grpSpPr>
            <a:xfrm>
              <a:off x="6515100" y="5202234"/>
              <a:ext cx="2109658" cy="1479927"/>
              <a:chOff x="416520" y="4774171"/>
              <a:chExt cx="2109658" cy="1479927"/>
            </a:xfrm>
          </p:grpSpPr>
          <p:sp>
            <p:nvSpPr>
              <p:cNvPr id="62" name="圆角矩形 61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63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 err="1"/>
                  <a:t>Lankaran</a:t>
                </a:r>
                <a:endParaRPr lang="en-US" altLang="zh-CN" sz="1200" b="1" kern="0" dirty="0"/>
              </a:p>
            </p:txBody>
          </p:sp>
          <p:sp>
            <p:nvSpPr>
              <p:cNvPr id="64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2385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61" name="Oval 25"/>
            <p:cNvSpPr>
              <a:spLocks noChangeArrowheads="1"/>
            </p:cNvSpPr>
            <p:nvPr/>
          </p:nvSpPr>
          <p:spPr bwMode="gray">
            <a:xfrm>
              <a:off x="5454360" y="5713150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549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Political map with districts and cities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1100112" y="1052502"/>
            <a:ext cx="6929454" cy="3974355"/>
            <a:chOff x="0" y="1643050"/>
            <a:chExt cx="9092484" cy="5214950"/>
          </a:xfrm>
        </p:grpSpPr>
        <p:sp>
          <p:nvSpPr>
            <p:cNvPr id="49" name="Freeform 33"/>
            <p:cNvSpPr>
              <a:spLocks/>
            </p:cNvSpPr>
            <p:nvPr/>
          </p:nvSpPr>
          <p:spPr bwMode="auto">
            <a:xfrm>
              <a:off x="5797328" y="5989252"/>
              <a:ext cx="41495" cy="8299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8" y="28"/>
                </a:cxn>
                <a:cxn ang="0">
                  <a:pos x="28" y="37"/>
                </a:cxn>
                <a:cxn ang="0">
                  <a:pos x="7" y="56"/>
                </a:cxn>
                <a:cxn ang="0">
                  <a:pos x="0" y="10"/>
                </a:cxn>
                <a:cxn ang="0">
                  <a:pos x="14" y="0"/>
                </a:cxn>
              </a:cxnLst>
              <a:rect l="0" t="0" r="r" b="b"/>
              <a:pathLst>
                <a:path w="28" h="56">
                  <a:moveTo>
                    <a:pt x="14" y="0"/>
                  </a:moveTo>
                  <a:lnTo>
                    <a:pt x="28" y="28"/>
                  </a:lnTo>
                  <a:lnTo>
                    <a:pt x="28" y="37"/>
                  </a:lnTo>
                  <a:lnTo>
                    <a:pt x="7" y="56"/>
                  </a:lnTo>
                  <a:lnTo>
                    <a:pt x="0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4B798"/>
            </a:solidFill>
            <a:ln w="63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50" name="组合 158"/>
            <p:cNvGrpSpPr/>
            <p:nvPr/>
          </p:nvGrpSpPr>
          <p:grpSpPr>
            <a:xfrm>
              <a:off x="1495415" y="1689088"/>
              <a:ext cx="6153170" cy="4743810"/>
              <a:chOff x="1495415" y="1689088"/>
              <a:chExt cx="6153170" cy="4743810"/>
            </a:xfrm>
          </p:grpSpPr>
          <p:sp>
            <p:nvSpPr>
              <p:cNvPr id="75" name="Freeform 6"/>
              <p:cNvSpPr>
                <a:spLocks/>
              </p:cNvSpPr>
              <p:nvPr/>
            </p:nvSpPr>
            <p:spPr bwMode="auto">
              <a:xfrm>
                <a:off x="2233440" y="5180627"/>
                <a:ext cx="462377" cy="577971"/>
              </a:xfrm>
              <a:custGeom>
                <a:avLst/>
                <a:gdLst/>
                <a:ahLst/>
                <a:cxnLst>
                  <a:cxn ang="0">
                    <a:pos x="220" y="390"/>
                  </a:cxn>
                  <a:cxn ang="0">
                    <a:pos x="181" y="375"/>
                  </a:cxn>
                  <a:cxn ang="0">
                    <a:pos x="117" y="375"/>
                  </a:cxn>
                  <a:cxn ang="0">
                    <a:pos x="76" y="365"/>
                  </a:cxn>
                  <a:cxn ang="0">
                    <a:pos x="51" y="363"/>
                  </a:cxn>
                  <a:cxn ang="0">
                    <a:pos x="48" y="327"/>
                  </a:cxn>
                  <a:cxn ang="0">
                    <a:pos x="61" y="304"/>
                  </a:cxn>
                  <a:cxn ang="0">
                    <a:pos x="42" y="276"/>
                  </a:cxn>
                  <a:cxn ang="0">
                    <a:pos x="28" y="244"/>
                  </a:cxn>
                  <a:cxn ang="0">
                    <a:pos x="42" y="216"/>
                  </a:cxn>
                  <a:cxn ang="0">
                    <a:pos x="43" y="182"/>
                  </a:cxn>
                  <a:cxn ang="0">
                    <a:pos x="0" y="160"/>
                  </a:cxn>
                  <a:cxn ang="0">
                    <a:pos x="31" y="141"/>
                  </a:cxn>
                  <a:cxn ang="0">
                    <a:pos x="45" y="106"/>
                  </a:cxn>
                  <a:cxn ang="0">
                    <a:pos x="67" y="93"/>
                  </a:cxn>
                  <a:cxn ang="0">
                    <a:pos x="59" y="66"/>
                  </a:cxn>
                  <a:cxn ang="0">
                    <a:pos x="89" y="49"/>
                  </a:cxn>
                  <a:cxn ang="0">
                    <a:pos x="143" y="25"/>
                  </a:cxn>
                  <a:cxn ang="0">
                    <a:pos x="157" y="41"/>
                  </a:cxn>
                  <a:cxn ang="0">
                    <a:pos x="175" y="46"/>
                  </a:cxn>
                  <a:cxn ang="0">
                    <a:pos x="214" y="0"/>
                  </a:cxn>
                  <a:cxn ang="0">
                    <a:pos x="255" y="14"/>
                  </a:cxn>
                  <a:cxn ang="0">
                    <a:pos x="285" y="41"/>
                  </a:cxn>
                  <a:cxn ang="0">
                    <a:pos x="312" y="59"/>
                  </a:cxn>
                  <a:cxn ang="0">
                    <a:pos x="267" y="114"/>
                  </a:cxn>
                  <a:cxn ang="0">
                    <a:pos x="255" y="163"/>
                  </a:cxn>
                  <a:cxn ang="0">
                    <a:pos x="223" y="235"/>
                  </a:cxn>
                  <a:cxn ang="0">
                    <a:pos x="193" y="274"/>
                  </a:cxn>
                  <a:cxn ang="0">
                    <a:pos x="184" y="324"/>
                  </a:cxn>
                  <a:cxn ang="0">
                    <a:pos x="211" y="344"/>
                  </a:cxn>
                  <a:cxn ang="0">
                    <a:pos x="231" y="366"/>
                  </a:cxn>
                  <a:cxn ang="0">
                    <a:pos x="220" y="390"/>
                  </a:cxn>
                </a:cxnLst>
                <a:rect l="0" t="0" r="r" b="b"/>
                <a:pathLst>
                  <a:path w="312" h="390">
                    <a:moveTo>
                      <a:pt x="220" y="390"/>
                    </a:moveTo>
                    <a:lnTo>
                      <a:pt x="181" y="375"/>
                    </a:lnTo>
                    <a:lnTo>
                      <a:pt x="117" y="375"/>
                    </a:lnTo>
                    <a:lnTo>
                      <a:pt x="76" y="365"/>
                    </a:lnTo>
                    <a:lnTo>
                      <a:pt x="51" y="363"/>
                    </a:lnTo>
                    <a:lnTo>
                      <a:pt x="48" y="327"/>
                    </a:lnTo>
                    <a:lnTo>
                      <a:pt x="61" y="304"/>
                    </a:lnTo>
                    <a:lnTo>
                      <a:pt x="42" y="276"/>
                    </a:lnTo>
                    <a:lnTo>
                      <a:pt x="28" y="244"/>
                    </a:lnTo>
                    <a:lnTo>
                      <a:pt x="42" y="216"/>
                    </a:lnTo>
                    <a:lnTo>
                      <a:pt x="43" y="182"/>
                    </a:lnTo>
                    <a:lnTo>
                      <a:pt x="0" y="160"/>
                    </a:lnTo>
                    <a:lnTo>
                      <a:pt x="31" y="141"/>
                    </a:lnTo>
                    <a:lnTo>
                      <a:pt x="45" y="106"/>
                    </a:lnTo>
                    <a:lnTo>
                      <a:pt x="67" y="93"/>
                    </a:lnTo>
                    <a:lnTo>
                      <a:pt x="59" y="66"/>
                    </a:lnTo>
                    <a:lnTo>
                      <a:pt x="89" y="49"/>
                    </a:lnTo>
                    <a:lnTo>
                      <a:pt x="143" y="25"/>
                    </a:lnTo>
                    <a:lnTo>
                      <a:pt x="157" y="41"/>
                    </a:lnTo>
                    <a:lnTo>
                      <a:pt x="175" y="46"/>
                    </a:lnTo>
                    <a:lnTo>
                      <a:pt x="214" y="0"/>
                    </a:lnTo>
                    <a:lnTo>
                      <a:pt x="255" y="14"/>
                    </a:lnTo>
                    <a:lnTo>
                      <a:pt x="285" y="41"/>
                    </a:lnTo>
                    <a:lnTo>
                      <a:pt x="312" y="59"/>
                    </a:lnTo>
                    <a:lnTo>
                      <a:pt x="267" y="114"/>
                    </a:lnTo>
                    <a:lnTo>
                      <a:pt x="255" y="163"/>
                    </a:lnTo>
                    <a:lnTo>
                      <a:pt x="223" y="235"/>
                    </a:lnTo>
                    <a:lnTo>
                      <a:pt x="193" y="274"/>
                    </a:lnTo>
                    <a:lnTo>
                      <a:pt x="184" y="324"/>
                    </a:lnTo>
                    <a:lnTo>
                      <a:pt x="211" y="344"/>
                    </a:lnTo>
                    <a:lnTo>
                      <a:pt x="231" y="366"/>
                    </a:lnTo>
                    <a:lnTo>
                      <a:pt x="220" y="39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Freeform 7"/>
              <p:cNvSpPr>
                <a:spLocks/>
              </p:cNvSpPr>
              <p:nvPr/>
            </p:nvSpPr>
            <p:spPr bwMode="auto">
              <a:xfrm>
                <a:off x="2114882" y="4890159"/>
                <a:ext cx="474233" cy="392724"/>
              </a:xfrm>
              <a:custGeom>
                <a:avLst/>
                <a:gdLst/>
                <a:ahLst/>
                <a:cxnLst>
                  <a:cxn ang="0">
                    <a:pos x="294" y="196"/>
                  </a:cxn>
                  <a:cxn ang="0">
                    <a:pos x="255" y="242"/>
                  </a:cxn>
                  <a:cxn ang="0">
                    <a:pos x="237" y="237"/>
                  </a:cxn>
                  <a:cxn ang="0">
                    <a:pos x="223" y="221"/>
                  </a:cxn>
                  <a:cxn ang="0">
                    <a:pos x="169" y="245"/>
                  </a:cxn>
                  <a:cxn ang="0">
                    <a:pos x="139" y="262"/>
                  </a:cxn>
                  <a:cxn ang="0">
                    <a:pos x="126" y="265"/>
                  </a:cxn>
                  <a:cxn ang="0">
                    <a:pos x="122" y="234"/>
                  </a:cxn>
                  <a:cxn ang="0">
                    <a:pos x="105" y="213"/>
                  </a:cxn>
                  <a:cxn ang="0">
                    <a:pos x="40" y="182"/>
                  </a:cxn>
                  <a:cxn ang="0">
                    <a:pos x="27" y="142"/>
                  </a:cxn>
                  <a:cxn ang="0">
                    <a:pos x="0" y="129"/>
                  </a:cxn>
                  <a:cxn ang="0">
                    <a:pos x="16" y="102"/>
                  </a:cxn>
                  <a:cxn ang="0">
                    <a:pos x="48" y="73"/>
                  </a:cxn>
                  <a:cxn ang="0">
                    <a:pos x="71" y="75"/>
                  </a:cxn>
                  <a:cxn ang="0">
                    <a:pos x="145" y="31"/>
                  </a:cxn>
                  <a:cxn ang="0">
                    <a:pos x="163" y="24"/>
                  </a:cxn>
                  <a:cxn ang="0">
                    <a:pos x="255" y="1"/>
                  </a:cxn>
                  <a:cxn ang="0">
                    <a:pos x="273" y="0"/>
                  </a:cxn>
                  <a:cxn ang="0">
                    <a:pos x="309" y="19"/>
                  </a:cxn>
                  <a:cxn ang="0">
                    <a:pos x="314" y="31"/>
                  </a:cxn>
                  <a:cxn ang="0">
                    <a:pos x="313" y="70"/>
                  </a:cxn>
                  <a:cxn ang="0">
                    <a:pos x="320" y="113"/>
                  </a:cxn>
                  <a:cxn ang="0">
                    <a:pos x="317" y="127"/>
                  </a:cxn>
                  <a:cxn ang="0">
                    <a:pos x="294" y="167"/>
                  </a:cxn>
                  <a:cxn ang="0">
                    <a:pos x="294" y="196"/>
                  </a:cxn>
                </a:cxnLst>
                <a:rect l="0" t="0" r="r" b="b"/>
                <a:pathLst>
                  <a:path w="320" h="265">
                    <a:moveTo>
                      <a:pt x="294" y="196"/>
                    </a:moveTo>
                    <a:lnTo>
                      <a:pt x="255" y="242"/>
                    </a:lnTo>
                    <a:lnTo>
                      <a:pt x="237" y="237"/>
                    </a:lnTo>
                    <a:lnTo>
                      <a:pt x="223" y="221"/>
                    </a:lnTo>
                    <a:lnTo>
                      <a:pt x="169" y="245"/>
                    </a:lnTo>
                    <a:lnTo>
                      <a:pt x="139" y="262"/>
                    </a:lnTo>
                    <a:lnTo>
                      <a:pt x="126" y="265"/>
                    </a:lnTo>
                    <a:lnTo>
                      <a:pt x="122" y="234"/>
                    </a:lnTo>
                    <a:lnTo>
                      <a:pt x="105" y="213"/>
                    </a:lnTo>
                    <a:lnTo>
                      <a:pt x="40" y="182"/>
                    </a:lnTo>
                    <a:lnTo>
                      <a:pt x="27" y="142"/>
                    </a:lnTo>
                    <a:lnTo>
                      <a:pt x="0" y="129"/>
                    </a:lnTo>
                    <a:lnTo>
                      <a:pt x="16" y="102"/>
                    </a:lnTo>
                    <a:lnTo>
                      <a:pt x="48" y="73"/>
                    </a:lnTo>
                    <a:lnTo>
                      <a:pt x="71" y="75"/>
                    </a:lnTo>
                    <a:lnTo>
                      <a:pt x="145" y="31"/>
                    </a:lnTo>
                    <a:lnTo>
                      <a:pt x="163" y="24"/>
                    </a:lnTo>
                    <a:lnTo>
                      <a:pt x="255" y="1"/>
                    </a:lnTo>
                    <a:lnTo>
                      <a:pt x="273" y="0"/>
                    </a:lnTo>
                    <a:lnTo>
                      <a:pt x="309" y="19"/>
                    </a:lnTo>
                    <a:lnTo>
                      <a:pt x="314" y="31"/>
                    </a:lnTo>
                    <a:lnTo>
                      <a:pt x="313" y="70"/>
                    </a:lnTo>
                    <a:lnTo>
                      <a:pt x="320" y="113"/>
                    </a:lnTo>
                    <a:lnTo>
                      <a:pt x="317" y="127"/>
                    </a:lnTo>
                    <a:lnTo>
                      <a:pt x="294" y="167"/>
                    </a:lnTo>
                    <a:lnTo>
                      <a:pt x="294" y="196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7" name="Freeform 8"/>
              <p:cNvSpPr>
                <a:spLocks noEditPoints="1"/>
              </p:cNvSpPr>
              <p:nvPr/>
            </p:nvSpPr>
            <p:spPr bwMode="auto">
              <a:xfrm>
                <a:off x="1692518" y="2447860"/>
                <a:ext cx="454968" cy="523138"/>
              </a:xfrm>
              <a:custGeom>
                <a:avLst/>
                <a:gdLst/>
                <a:ahLst/>
                <a:cxnLst>
                  <a:cxn ang="0">
                    <a:pos x="183" y="342"/>
                  </a:cxn>
                  <a:cxn ang="0">
                    <a:pos x="175" y="353"/>
                  </a:cxn>
                  <a:cxn ang="0">
                    <a:pos x="159" y="350"/>
                  </a:cxn>
                  <a:cxn ang="0">
                    <a:pos x="152" y="329"/>
                  </a:cxn>
                  <a:cxn ang="0">
                    <a:pos x="162" y="326"/>
                  </a:cxn>
                  <a:cxn ang="0">
                    <a:pos x="183" y="342"/>
                  </a:cxn>
                  <a:cxn ang="0">
                    <a:pos x="49" y="282"/>
                  </a:cxn>
                  <a:cxn ang="0">
                    <a:pos x="39" y="302"/>
                  </a:cxn>
                  <a:cxn ang="0">
                    <a:pos x="14" y="294"/>
                  </a:cxn>
                  <a:cxn ang="0">
                    <a:pos x="0" y="268"/>
                  </a:cxn>
                  <a:cxn ang="0">
                    <a:pos x="14" y="248"/>
                  </a:cxn>
                  <a:cxn ang="0">
                    <a:pos x="42" y="255"/>
                  </a:cxn>
                  <a:cxn ang="0">
                    <a:pos x="49" y="282"/>
                  </a:cxn>
                  <a:cxn ang="0">
                    <a:pos x="297" y="313"/>
                  </a:cxn>
                  <a:cxn ang="0">
                    <a:pos x="263" y="329"/>
                  </a:cxn>
                  <a:cxn ang="0">
                    <a:pos x="217" y="314"/>
                  </a:cxn>
                  <a:cxn ang="0">
                    <a:pos x="184" y="310"/>
                  </a:cxn>
                  <a:cxn ang="0">
                    <a:pos x="112" y="249"/>
                  </a:cxn>
                  <a:cxn ang="0">
                    <a:pos x="106" y="277"/>
                  </a:cxn>
                  <a:cxn ang="0">
                    <a:pos x="77" y="267"/>
                  </a:cxn>
                  <a:cxn ang="0">
                    <a:pos x="69" y="251"/>
                  </a:cxn>
                  <a:cxn ang="0">
                    <a:pos x="75" y="221"/>
                  </a:cxn>
                  <a:cxn ang="0">
                    <a:pos x="144" y="224"/>
                  </a:cxn>
                  <a:cxn ang="0">
                    <a:pos x="169" y="206"/>
                  </a:cxn>
                  <a:cxn ang="0">
                    <a:pos x="159" y="178"/>
                  </a:cxn>
                  <a:cxn ang="0">
                    <a:pos x="122" y="150"/>
                  </a:cxn>
                  <a:cxn ang="0">
                    <a:pos x="110" y="145"/>
                  </a:cxn>
                  <a:cxn ang="0">
                    <a:pos x="64" y="145"/>
                  </a:cxn>
                  <a:cxn ang="0">
                    <a:pos x="48" y="129"/>
                  </a:cxn>
                  <a:cxn ang="0">
                    <a:pos x="55" y="110"/>
                  </a:cxn>
                  <a:cxn ang="0">
                    <a:pos x="30" y="55"/>
                  </a:cxn>
                  <a:cxn ang="0">
                    <a:pos x="95" y="0"/>
                  </a:cxn>
                  <a:cxn ang="0">
                    <a:pos x="100" y="12"/>
                  </a:cxn>
                  <a:cxn ang="0">
                    <a:pos x="132" y="43"/>
                  </a:cxn>
                  <a:cxn ang="0">
                    <a:pos x="175" y="59"/>
                  </a:cxn>
                  <a:cxn ang="0">
                    <a:pos x="221" y="86"/>
                  </a:cxn>
                  <a:cxn ang="0">
                    <a:pos x="303" y="95"/>
                  </a:cxn>
                  <a:cxn ang="0">
                    <a:pos x="307" y="129"/>
                  </a:cxn>
                  <a:cxn ang="0">
                    <a:pos x="290" y="188"/>
                  </a:cxn>
                  <a:cxn ang="0">
                    <a:pos x="294" y="203"/>
                  </a:cxn>
                  <a:cxn ang="0">
                    <a:pos x="285" y="216"/>
                  </a:cxn>
                  <a:cxn ang="0">
                    <a:pos x="297" y="313"/>
                  </a:cxn>
                </a:cxnLst>
                <a:rect l="0" t="0" r="r" b="b"/>
                <a:pathLst>
                  <a:path w="307" h="353">
                    <a:moveTo>
                      <a:pt x="183" y="342"/>
                    </a:moveTo>
                    <a:lnTo>
                      <a:pt x="175" y="353"/>
                    </a:lnTo>
                    <a:lnTo>
                      <a:pt x="159" y="350"/>
                    </a:lnTo>
                    <a:lnTo>
                      <a:pt x="152" y="329"/>
                    </a:lnTo>
                    <a:lnTo>
                      <a:pt x="162" y="326"/>
                    </a:lnTo>
                    <a:lnTo>
                      <a:pt x="183" y="342"/>
                    </a:lnTo>
                    <a:close/>
                    <a:moveTo>
                      <a:pt x="49" y="282"/>
                    </a:moveTo>
                    <a:lnTo>
                      <a:pt x="39" y="302"/>
                    </a:lnTo>
                    <a:lnTo>
                      <a:pt x="14" y="294"/>
                    </a:lnTo>
                    <a:lnTo>
                      <a:pt x="0" y="268"/>
                    </a:lnTo>
                    <a:lnTo>
                      <a:pt x="14" y="248"/>
                    </a:lnTo>
                    <a:lnTo>
                      <a:pt x="42" y="255"/>
                    </a:lnTo>
                    <a:lnTo>
                      <a:pt x="49" y="282"/>
                    </a:lnTo>
                    <a:close/>
                    <a:moveTo>
                      <a:pt x="297" y="313"/>
                    </a:moveTo>
                    <a:lnTo>
                      <a:pt x="263" y="329"/>
                    </a:lnTo>
                    <a:lnTo>
                      <a:pt x="217" y="314"/>
                    </a:lnTo>
                    <a:lnTo>
                      <a:pt x="184" y="310"/>
                    </a:lnTo>
                    <a:lnTo>
                      <a:pt x="112" y="249"/>
                    </a:lnTo>
                    <a:lnTo>
                      <a:pt x="106" y="277"/>
                    </a:lnTo>
                    <a:lnTo>
                      <a:pt x="77" y="267"/>
                    </a:lnTo>
                    <a:lnTo>
                      <a:pt x="69" y="251"/>
                    </a:lnTo>
                    <a:lnTo>
                      <a:pt x="75" y="221"/>
                    </a:lnTo>
                    <a:lnTo>
                      <a:pt x="144" y="224"/>
                    </a:lnTo>
                    <a:lnTo>
                      <a:pt x="169" y="206"/>
                    </a:lnTo>
                    <a:lnTo>
                      <a:pt x="159" y="178"/>
                    </a:lnTo>
                    <a:lnTo>
                      <a:pt x="122" y="150"/>
                    </a:lnTo>
                    <a:lnTo>
                      <a:pt x="110" y="145"/>
                    </a:lnTo>
                    <a:lnTo>
                      <a:pt x="64" y="145"/>
                    </a:lnTo>
                    <a:lnTo>
                      <a:pt x="48" y="129"/>
                    </a:lnTo>
                    <a:lnTo>
                      <a:pt x="55" y="110"/>
                    </a:lnTo>
                    <a:lnTo>
                      <a:pt x="30" y="55"/>
                    </a:lnTo>
                    <a:lnTo>
                      <a:pt x="95" y="0"/>
                    </a:lnTo>
                    <a:lnTo>
                      <a:pt x="100" y="12"/>
                    </a:lnTo>
                    <a:lnTo>
                      <a:pt x="132" y="43"/>
                    </a:lnTo>
                    <a:lnTo>
                      <a:pt x="175" y="59"/>
                    </a:lnTo>
                    <a:lnTo>
                      <a:pt x="221" y="86"/>
                    </a:lnTo>
                    <a:lnTo>
                      <a:pt x="303" y="95"/>
                    </a:lnTo>
                    <a:lnTo>
                      <a:pt x="307" y="129"/>
                    </a:lnTo>
                    <a:lnTo>
                      <a:pt x="290" y="188"/>
                    </a:lnTo>
                    <a:lnTo>
                      <a:pt x="294" y="203"/>
                    </a:lnTo>
                    <a:lnTo>
                      <a:pt x="285" y="216"/>
                    </a:lnTo>
                    <a:lnTo>
                      <a:pt x="297" y="31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8" name="Freeform 9"/>
              <p:cNvSpPr>
                <a:spLocks noEditPoints="1"/>
              </p:cNvSpPr>
              <p:nvPr/>
            </p:nvSpPr>
            <p:spPr bwMode="auto">
              <a:xfrm>
                <a:off x="6273310" y="3347421"/>
                <a:ext cx="1375275" cy="1301176"/>
              </a:xfrm>
              <a:custGeom>
                <a:avLst/>
                <a:gdLst/>
                <a:ahLst/>
                <a:cxnLst>
                  <a:cxn ang="0">
                    <a:pos x="928" y="215"/>
                  </a:cxn>
                  <a:cxn ang="0">
                    <a:pos x="904" y="240"/>
                  </a:cxn>
                  <a:cxn ang="0">
                    <a:pos x="916" y="204"/>
                  </a:cxn>
                  <a:cxn ang="0">
                    <a:pos x="265" y="20"/>
                  </a:cxn>
                  <a:cxn ang="0">
                    <a:pos x="344" y="26"/>
                  </a:cxn>
                  <a:cxn ang="0">
                    <a:pos x="428" y="1"/>
                  </a:cxn>
                  <a:cxn ang="0">
                    <a:pos x="525" y="25"/>
                  </a:cxn>
                  <a:cxn ang="0">
                    <a:pos x="568" y="57"/>
                  </a:cxn>
                  <a:cxn ang="0">
                    <a:pos x="646" y="74"/>
                  </a:cxn>
                  <a:cxn ang="0">
                    <a:pos x="706" y="140"/>
                  </a:cxn>
                  <a:cxn ang="0">
                    <a:pos x="740" y="191"/>
                  </a:cxn>
                  <a:cxn ang="0">
                    <a:pos x="765" y="290"/>
                  </a:cxn>
                  <a:cxn ang="0">
                    <a:pos x="737" y="275"/>
                  </a:cxn>
                  <a:cxn ang="0">
                    <a:pos x="680" y="229"/>
                  </a:cxn>
                  <a:cxn ang="0">
                    <a:pos x="590" y="207"/>
                  </a:cxn>
                  <a:cxn ang="0">
                    <a:pos x="489" y="243"/>
                  </a:cxn>
                  <a:cxn ang="0">
                    <a:pos x="453" y="221"/>
                  </a:cxn>
                  <a:cxn ang="0">
                    <a:pos x="372" y="237"/>
                  </a:cxn>
                  <a:cxn ang="0">
                    <a:pos x="359" y="280"/>
                  </a:cxn>
                  <a:cxn ang="0">
                    <a:pos x="284" y="310"/>
                  </a:cxn>
                  <a:cxn ang="0">
                    <a:pos x="191" y="360"/>
                  </a:cxn>
                  <a:cxn ang="0">
                    <a:pos x="133" y="421"/>
                  </a:cxn>
                  <a:cxn ang="0">
                    <a:pos x="102" y="492"/>
                  </a:cxn>
                  <a:cxn ang="0">
                    <a:pos x="109" y="544"/>
                  </a:cxn>
                  <a:cxn ang="0">
                    <a:pos x="102" y="605"/>
                  </a:cxn>
                  <a:cxn ang="0">
                    <a:pos x="112" y="683"/>
                  </a:cxn>
                  <a:cxn ang="0">
                    <a:pos x="99" y="735"/>
                  </a:cxn>
                  <a:cxn ang="0">
                    <a:pos x="89" y="805"/>
                  </a:cxn>
                  <a:cxn ang="0">
                    <a:pos x="78" y="855"/>
                  </a:cxn>
                  <a:cxn ang="0">
                    <a:pos x="53" y="849"/>
                  </a:cxn>
                  <a:cxn ang="0">
                    <a:pos x="53" y="743"/>
                  </a:cxn>
                  <a:cxn ang="0">
                    <a:pos x="25" y="669"/>
                  </a:cxn>
                  <a:cxn ang="0">
                    <a:pos x="12" y="563"/>
                  </a:cxn>
                  <a:cxn ang="0">
                    <a:pos x="26" y="489"/>
                  </a:cxn>
                  <a:cxn ang="0">
                    <a:pos x="52" y="400"/>
                  </a:cxn>
                  <a:cxn ang="0">
                    <a:pos x="83" y="347"/>
                  </a:cxn>
                  <a:cxn ang="0">
                    <a:pos x="74" y="244"/>
                  </a:cxn>
                  <a:cxn ang="0">
                    <a:pos x="92" y="173"/>
                  </a:cxn>
                  <a:cxn ang="0">
                    <a:pos x="155" y="126"/>
                  </a:cxn>
                  <a:cxn ang="0">
                    <a:pos x="255" y="115"/>
                  </a:cxn>
                  <a:cxn ang="0">
                    <a:pos x="320" y="108"/>
                  </a:cxn>
                  <a:cxn ang="0">
                    <a:pos x="397" y="72"/>
                  </a:cxn>
                  <a:cxn ang="0">
                    <a:pos x="286" y="60"/>
                  </a:cxn>
                  <a:cxn ang="0">
                    <a:pos x="255" y="43"/>
                  </a:cxn>
                  <a:cxn ang="0">
                    <a:pos x="271" y="195"/>
                  </a:cxn>
                  <a:cxn ang="0">
                    <a:pos x="218" y="164"/>
                  </a:cxn>
                  <a:cxn ang="0">
                    <a:pos x="216" y="213"/>
                  </a:cxn>
                  <a:cxn ang="0">
                    <a:pos x="710" y="105"/>
                  </a:cxn>
                  <a:cxn ang="0">
                    <a:pos x="734" y="89"/>
                  </a:cxn>
                  <a:cxn ang="0">
                    <a:pos x="762" y="137"/>
                  </a:cxn>
                  <a:cxn ang="0">
                    <a:pos x="734" y="158"/>
                  </a:cxn>
                  <a:cxn ang="0">
                    <a:pos x="710" y="105"/>
                  </a:cxn>
                </a:cxnLst>
                <a:rect l="0" t="0" r="r" b="b"/>
                <a:pathLst>
                  <a:path w="928" h="878">
                    <a:moveTo>
                      <a:pt x="916" y="204"/>
                    </a:moveTo>
                    <a:lnTo>
                      <a:pt x="928" y="215"/>
                    </a:lnTo>
                    <a:lnTo>
                      <a:pt x="928" y="240"/>
                    </a:lnTo>
                    <a:lnTo>
                      <a:pt x="904" y="240"/>
                    </a:lnTo>
                    <a:lnTo>
                      <a:pt x="886" y="219"/>
                    </a:lnTo>
                    <a:lnTo>
                      <a:pt x="916" y="204"/>
                    </a:lnTo>
                    <a:close/>
                    <a:moveTo>
                      <a:pt x="255" y="43"/>
                    </a:moveTo>
                    <a:lnTo>
                      <a:pt x="265" y="20"/>
                    </a:lnTo>
                    <a:lnTo>
                      <a:pt x="267" y="11"/>
                    </a:lnTo>
                    <a:lnTo>
                      <a:pt x="344" y="26"/>
                    </a:lnTo>
                    <a:lnTo>
                      <a:pt x="373" y="25"/>
                    </a:lnTo>
                    <a:lnTo>
                      <a:pt x="428" y="1"/>
                    </a:lnTo>
                    <a:lnTo>
                      <a:pt x="510" y="0"/>
                    </a:lnTo>
                    <a:lnTo>
                      <a:pt x="525" y="25"/>
                    </a:lnTo>
                    <a:lnTo>
                      <a:pt x="553" y="50"/>
                    </a:lnTo>
                    <a:lnTo>
                      <a:pt x="568" y="57"/>
                    </a:lnTo>
                    <a:lnTo>
                      <a:pt x="633" y="68"/>
                    </a:lnTo>
                    <a:lnTo>
                      <a:pt x="646" y="74"/>
                    </a:lnTo>
                    <a:lnTo>
                      <a:pt x="676" y="127"/>
                    </a:lnTo>
                    <a:lnTo>
                      <a:pt x="706" y="140"/>
                    </a:lnTo>
                    <a:lnTo>
                      <a:pt x="720" y="154"/>
                    </a:lnTo>
                    <a:lnTo>
                      <a:pt x="740" y="191"/>
                    </a:lnTo>
                    <a:lnTo>
                      <a:pt x="752" y="267"/>
                    </a:lnTo>
                    <a:lnTo>
                      <a:pt x="765" y="290"/>
                    </a:lnTo>
                    <a:lnTo>
                      <a:pt x="768" y="323"/>
                    </a:lnTo>
                    <a:lnTo>
                      <a:pt x="737" y="275"/>
                    </a:lnTo>
                    <a:lnTo>
                      <a:pt x="717" y="256"/>
                    </a:lnTo>
                    <a:lnTo>
                      <a:pt x="680" y="229"/>
                    </a:lnTo>
                    <a:lnTo>
                      <a:pt x="649" y="216"/>
                    </a:lnTo>
                    <a:lnTo>
                      <a:pt x="590" y="207"/>
                    </a:lnTo>
                    <a:lnTo>
                      <a:pt x="525" y="216"/>
                    </a:lnTo>
                    <a:lnTo>
                      <a:pt x="489" y="243"/>
                    </a:lnTo>
                    <a:lnTo>
                      <a:pt x="474" y="244"/>
                    </a:lnTo>
                    <a:lnTo>
                      <a:pt x="453" y="221"/>
                    </a:lnTo>
                    <a:lnTo>
                      <a:pt x="409" y="206"/>
                    </a:lnTo>
                    <a:lnTo>
                      <a:pt x="372" y="237"/>
                    </a:lnTo>
                    <a:lnTo>
                      <a:pt x="378" y="259"/>
                    </a:lnTo>
                    <a:lnTo>
                      <a:pt x="359" y="280"/>
                    </a:lnTo>
                    <a:lnTo>
                      <a:pt x="332" y="298"/>
                    </a:lnTo>
                    <a:lnTo>
                      <a:pt x="284" y="310"/>
                    </a:lnTo>
                    <a:lnTo>
                      <a:pt x="244" y="336"/>
                    </a:lnTo>
                    <a:lnTo>
                      <a:pt x="191" y="360"/>
                    </a:lnTo>
                    <a:lnTo>
                      <a:pt x="179" y="369"/>
                    </a:lnTo>
                    <a:lnTo>
                      <a:pt x="133" y="421"/>
                    </a:lnTo>
                    <a:lnTo>
                      <a:pt x="139" y="476"/>
                    </a:lnTo>
                    <a:lnTo>
                      <a:pt x="102" y="492"/>
                    </a:lnTo>
                    <a:lnTo>
                      <a:pt x="95" y="507"/>
                    </a:lnTo>
                    <a:lnTo>
                      <a:pt x="109" y="544"/>
                    </a:lnTo>
                    <a:lnTo>
                      <a:pt x="136" y="574"/>
                    </a:lnTo>
                    <a:lnTo>
                      <a:pt x="102" y="605"/>
                    </a:lnTo>
                    <a:lnTo>
                      <a:pt x="95" y="634"/>
                    </a:lnTo>
                    <a:lnTo>
                      <a:pt x="112" y="683"/>
                    </a:lnTo>
                    <a:lnTo>
                      <a:pt x="95" y="712"/>
                    </a:lnTo>
                    <a:lnTo>
                      <a:pt x="99" y="735"/>
                    </a:lnTo>
                    <a:lnTo>
                      <a:pt x="81" y="769"/>
                    </a:lnTo>
                    <a:lnTo>
                      <a:pt x="89" y="805"/>
                    </a:lnTo>
                    <a:lnTo>
                      <a:pt x="105" y="836"/>
                    </a:lnTo>
                    <a:lnTo>
                      <a:pt x="78" y="855"/>
                    </a:lnTo>
                    <a:lnTo>
                      <a:pt x="61" y="878"/>
                    </a:lnTo>
                    <a:lnTo>
                      <a:pt x="53" y="849"/>
                    </a:lnTo>
                    <a:lnTo>
                      <a:pt x="44" y="778"/>
                    </a:lnTo>
                    <a:lnTo>
                      <a:pt x="53" y="743"/>
                    </a:lnTo>
                    <a:lnTo>
                      <a:pt x="47" y="695"/>
                    </a:lnTo>
                    <a:lnTo>
                      <a:pt x="25" y="669"/>
                    </a:lnTo>
                    <a:lnTo>
                      <a:pt x="0" y="615"/>
                    </a:lnTo>
                    <a:lnTo>
                      <a:pt x="12" y="563"/>
                    </a:lnTo>
                    <a:lnTo>
                      <a:pt x="34" y="526"/>
                    </a:lnTo>
                    <a:lnTo>
                      <a:pt x="26" y="489"/>
                    </a:lnTo>
                    <a:lnTo>
                      <a:pt x="46" y="449"/>
                    </a:lnTo>
                    <a:lnTo>
                      <a:pt x="52" y="400"/>
                    </a:lnTo>
                    <a:lnTo>
                      <a:pt x="63" y="388"/>
                    </a:lnTo>
                    <a:lnTo>
                      <a:pt x="83" y="347"/>
                    </a:lnTo>
                    <a:lnTo>
                      <a:pt x="83" y="295"/>
                    </a:lnTo>
                    <a:lnTo>
                      <a:pt x="74" y="244"/>
                    </a:lnTo>
                    <a:lnTo>
                      <a:pt x="71" y="197"/>
                    </a:lnTo>
                    <a:lnTo>
                      <a:pt x="92" y="173"/>
                    </a:lnTo>
                    <a:lnTo>
                      <a:pt x="121" y="167"/>
                    </a:lnTo>
                    <a:lnTo>
                      <a:pt x="155" y="126"/>
                    </a:lnTo>
                    <a:lnTo>
                      <a:pt x="213" y="121"/>
                    </a:lnTo>
                    <a:lnTo>
                      <a:pt x="255" y="115"/>
                    </a:lnTo>
                    <a:lnTo>
                      <a:pt x="287" y="123"/>
                    </a:lnTo>
                    <a:lnTo>
                      <a:pt x="320" y="108"/>
                    </a:lnTo>
                    <a:lnTo>
                      <a:pt x="385" y="89"/>
                    </a:lnTo>
                    <a:lnTo>
                      <a:pt x="397" y="72"/>
                    </a:lnTo>
                    <a:lnTo>
                      <a:pt x="311" y="48"/>
                    </a:lnTo>
                    <a:lnTo>
                      <a:pt x="286" y="60"/>
                    </a:lnTo>
                    <a:lnTo>
                      <a:pt x="270" y="57"/>
                    </a:lnTo>
                    <a:lnTo>
                      <a:pt x="255" y="43"/>
                    </a:lnTo>
                    <a:close/>
                    <a:moveTo>
                      <a:pt x="249" y="213"/>
                    </a:moveTo>
                    <a:lnTo>
                      <a:pt x="271" y="195"/>
                    </a:lnTo>
                    <a:lnTo>
                      <a:pt x="246" y="160"/>
                    </a:lnTo>
                    <a:lnTo>
                      <a:pt x="218" y="164"/>
                    </a:lnTo>
                    <a:lnTo>
                      <a:pt x="195" y="179"/>
                    </a:lnTo>
                    <a:lnTo>
                      <a:pt x="216" y="213"/>
                    </a:lnTo>
                    <a:lnTo>
                      <a:pt x="249" y="213"/>
                    </a:lnTo>
                    <a:close/>
                    <a:moveTo>
                      <a:pt x="710" y="105"/>
                    </a:moveTo>
                    <a:lnTo>
                      <a:pt x="709" y="84"/>
                    </a:lnTo>
                    <a:lnTo>
                      <a:pt x="734" y="89"/>
                    </a:lnTo>
                    <a:lnTo>
                      <a:pt x="737" y="108"/>
                    </a:lnTo>
                    <a:lnTo>
                      <a:pt x="762" y="137"/>
                    </a:lnTo>
                    <a:lnTo>
                      <a:pt x="757" y="155"/>
                    </a:lnTo>
                    <a:lnTo>
                      <a:pt x="734" y="158"/>
                    </a:lnTo>
                    <a:lnTo>
                      <a:pt x="735" y="136"/>
                    </a:lnTo>
                    <a:lnTo>
                      <a:pt x="710" y="105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200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79" name="Freeform 10"/>
              <p:cNvSpPr>
                <a:spLocks/>
              </p:cNvSpPr>
              <p:nvPr/>
            </p:nvSpPr>
            <p:spPr bwMode="auto">
              <a:xfrm>
                <a:off x="3579075" y="4472241"/>
                <a:ext cx="65207" cy="85955"/>
              </a:xfrm>
              <a:custGeom>
                <a:avLst/>
                <a:gdLst/>
                <a:ahLst/>
                <a:cxnLst>
                  <a:cxn ang="0">
                    <a:pos x="26" y="50"/>
                  </a:cxn>
                  <a:cxn ang="0">
                    <a:pos x="13" y="58"/>
                  </a:cxn>
                  <a:cxn ang="0">
                    <a:pos x="1" y="50"/>
                  </a:cxn>
                  <a:cxn ang="0">
                    <a:pos x="0" y="30"/>
                  </a:cxn>
                  <a:cxn ang="0">
                    <a:pos x="26" y="0"/>
                  </a:cxn>
                  <a:cxn ang="0">
                    <a:pos x="44" y="16"/>
                  </a:cxn>
                  <a:cxn ang="0">
                    <a:pos x="26" y="50"/>
                  </a:cxn>
                </a:cxnLst>
                <a:rect l="0" t="0" r="r" b="b"/>
                <a:pathLst>
                  <a:path w="44" h="58">
                    <a:moveTo>
                      <a:pt x="26" y="50"/>
                    </a:moveTo>
                    <a:lnTo>
                      <a:pt x="13" y="58"/>
                    </a:lnTo>
                    <a:lnTo>
                      <a:pt x="1" y="50"/>
                    </a:lnTo>
                    <a:lnTo>
                      <a:pt x="0" y="30"/>
                    </a:lnTo>
                    <a:lnTo>
                      <a:pt x="26" y="0"/>
                    </a:lnTo>
                    <a:lnTo>
                      <a:pt x="44" y="16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Freeform 11"/>
              <p:cNvSpPr>
                <a:spLocks/>
              </p:cNvSpPr>
              <p:nvPr/>
            </p:nvSpPr>
            <p:spPr bwMode="auto">
              <a:xfrm>
                <a:off x="3965871" y="2575310"/>
                <a:ext cx="72617" cy="109666"/>
              </a:xfrm>
              <a:custGeom>
                <a:avLst/>
                <a:gdLst/>
                <a:ahLst/>
                <a:cxnLst>
                  <a:cxn ang="0">
                    <a:pos x="38" y="68"/>
                  </a:cxn>
                  <a:cxn ang="0">
                    <a:pos x="28" y="74"/>
                  </a:cxn>
                  <a:cxn ang="0">
                    <a:pos x="0" y="67"/>
                  </a:cxn>
                  <a:cxn ang="0">
                    <a:pos x="15" y="1"/>
                  </a:cxn>
                  <a:cxn ang="0">
                    <a:pos x="31" y="0"/>
                  </a:cxn>
                  <a:cxn ang="0">
                    <a:pos x="47" y="25"/>
                  </a:cxn>
                  <a:cxn ang="0">
                    <a:pos x="49" y="44"/>
                  </a:cxn>
                  <a:cxn ang="0">
                    <a:pos x="38" y="68"/>
                  </a:cxn>
                </a:cxnLst>
                <a:rect l="0" t="0" r="r" b="b"/>
                <a:pathLst>
                  <a:path w="49" h="74">
                    <a:moveTo>
                      <a:pt x="38" y="68"/>
                    </a:moveTo>
                    <a:lnTo>
                      <a:pt x="28" y="74"/>
                    </a:lnTo>
                    <a:lnTo>
                      <a:pt x="0" y="67"/>
                    </a:lnTo>
                    <a:lnTo>
                      <a:pt x="15" y="1"/>
                    </a:lnTo>
                    <a:lnTo>
                      <a:pt x="31" y="0"/>
                    </a:lnTo>
                    <a:lnTo>
                      <a:pt x="47" y="25"/>
                    </a:lnTo>
                    <a:lnTo>
                      <a:pt x="49" y="44"/>
                    </a:lnTo>
                    <a:lnTo>
                      <a:pt x="38" y="6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Freeform 12"/>
              <p:cNvSpPr>
                <a:spLocks/>
              </p:cNvSpPr>
              <p:nvPr/>
            </p:nvSpPr>
            <p:spPr bwMode="auto">
              <a:xfrm>
                <a:off x="3092987" y="3295551"/>
                <a:ext cx="118558" cy="140788"/>
              </a:xfrm>
              <a:custGeom>
                <a:avLst/>
                <a:gdLst/>
                <a:ahLst/>
                <a:cxnLst>
                  <a:cxn ang="0">
                    <a:pos x="80" y="36"/>
                  </a:cxn>
                  <a:cxn ang="0">
                    <a:pos x="59" y="69"/>
                  </a:cxn>
                  <a:cxn ang="0">
                    <a:pos x="34" y="95"/>
                  </a:cxn>
                  <a:cxn ang="0">
                    <a:pos x="7" y="91"/>
                  </a:cxn>
                  <a:cxn ang="0">
                    <a:pos x="0" y="63"/>
                  </a:cxn>
                  <a:cxn ang="0">
                    <a:pos x="10" y="33"/>
                  </a:cxn>
                  <a:cxn ang="0">
                    <a:pos x="28" y="0"/>
                  </a:cxn>
                  <a:cxn ang="0">
                    <a:pos x="64" y="0"/>
                  </a:cxn>
                  <a:cxn ang="0">
                    <a:pos x="80" y="36"/>
                  </a:cxn>
                </a:cxnLst>
                <a:rect l="0" t="0" r="r" b="b"/>
                <a:pathLst>
                  <a:path w="80" h="95">
                    <a:moveTo>
                      <a:pt x="80" y="36"/>
                    </a:moveTo>
                    <a:lnTo>
                      <a:pt x="59" y="69"/>
                    </a:lnTo>
                    <a:lnTo>
                      <a:pt x="34" y="95"/>
                    </a:lnTo>
                    <a:lnTo>
                      <a:pt x="7" y="91"/>
                    </a:lnTo>
                    <a:lnTo>
                      <a:pt x="0" y="63"/>
                    </a:lnTo>
                    <a:lnTo>
                      <a:pt x="10" y="33"/>
                    </a:lnTo>
                    <a:lnTo>
                      <a:pt x="28" y="0"/>
                    </a:lnTo>
                    <a:lnTo>
                      <a:pt x="64" y="0"/>
                    </a:lnTo>
                    <a:lnTo>
                      <a:pt x="80" y="36"/>
                    </a:lnTo>
                    <a:close/>
                  </a:path>
                </a:pathLst>
              </a:custGeom>
              <a:solidFill>
                <a:srgbClr val="4BAFC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Freeform 13"/>
              <p:cNvSpPr>
                <a:spLocks/>
              </p:cNvSpPr>
              <p:nvPr/>
            </p:nvSpPr>
            <p:spPr bwMode="auto">
              <a:xfrm>
                <a:off x="2861798" y="3147354"/>
                <a:ext cx="454968" cy="764700"/>
              </a:xfrm>
              <a:custGeom>
                <a:avLst/>
                <a:gdLst/>
                <a:ahLst/>
                <a:cxnLst>
                  <a:cxn ang="0">
                    <a:pos x="184" y="100"/>
                  </a:cxn>
                  <a:cxn ang="0">
                    <a:pos x="166" y="133"/>
                  </a:cxn>
                  <a:cxn ang="0">
                    <a:pos x="156" y="163"/>
                  </a:cxn>
                  <a:cxn ang="0">
                    <a:pos x="163" y="191"/>
                  </a:cxn>
                  <a:cxn ang="0">
                    <a:pos x="190" y="195"/>
                  </a:cxn>
                  <a:cxn ang="0">
                    <a:pos x="215" y="169"/>
                  </a:cxn>
                  <a:cxn ang="0">
                    <a:pos x="236" y="136"/>
                  </a:cxn>
                  <a:cxn ang="0">
                    <a:pos x="278" y="139"/>
                  </a:cxn>
                  <a:cxn ang="0">
                    <a:pos x="297" y="183"/>
                  </a:cxn>
                  <a:cxn ang="0">
                    <a:pos x="297" y="237"/>
                  </a:cxn>
                  <a:cxn ang="0">
                    <a:pos x="307" y="250"/>
                  </a:cxn>
                  <a:cxn ang="0">
                    <a:pos x="303" y="267"/>
                  </a:cxn>
                  <a:cxn ang="0">
                    <a:pos x="273" y="304"/>
                  </a:cxn>
                  <a:cxn ang="0">
                    <a:pos x="246" y="329"/>
                  </a:cxn>
                  <a:cxn ang="0">
                    <a:pos x="195" y="399"/>
                  </a:cxn>
                  <a:cxn ang="0">
                    <a:pos x="175" y="452"/>
                  </a:cxn>
                  <a:cxn ang="0">
                    <a:pos x="175" y="516"/>
                  </a:cxn>
                  <a:cxn ang="0">
                    <a:pos x="116" y="508"/>
                  </a:cxn>
                  <a:cxn ang="0">
                    <a:pos x="60" y="489"/>
                  </a:cxn>
                  <a:cxn ang="0">
                    <a:pos x="76" y="439"/>
                  </a:cxn>
                  <a:cxn ang="0">
                    <a:pos x="109" y="403"/>
                  </a:cxn>
                  <a:cxn ang="0">
                    <a:pos x="107" y="375"/>
                  </a:cxn>
                  <a:cxn ang="0">
                    <a:pos x="60" y="338"/>
                  </a:cxn>
                  <a:cxn ang="0">
                    <a:pos x="42" y="310"/>
                  </a:cxn>
                  <a:cxn ang="0">
                    <a:pos x="89" y="235"/>
                  </a:cxn>
                  <a:cxn ang="0">
                    <a:pos x="0" y="175"/>
                  </a:cxn>
                  <a:cxn ang="0">
                    <a:pos x="27" y="155"/>
                  </a:cxn>
                  <a:cxn ang="0">
                    <a:pos x="55" y="148"/>
                  </a:cxn>
                  <a:cxn ang="0">
                    <a:pos x="77" y="149"/>
                  </a:cxn>
                  <a:cxn ang="0">
                    <a:pos x="97" y="135"/>
                  </a:cxn>
                  <a:cxn ang="0">
                    <a:pos x="103" y="102"/>
                  </a:cxn>
                  <a:cxn ang="0">
                    <a:pos x="113" y="75"/>
                  </a:cxn>
                  <a:cxn ang="0">
                    <a:pos x="117" y="38"/>
                  </a:cxn>
                  <a:cxn ang="0">
                    <a:pos x="138" y="0"/>
                  </a:cxn>
                  <a:cxn ang="0">
                    <a:pos x="160" y="46"/>
                  </a:cxn>
                  <a:cxn ang="0">
                    <a:pos x="184" y="100"/>
                  </a:cxn>
                </a:cxnLst>
                <a:rect l="0" t="0" r="r" b="b"/>
                <a:pathLst>
                  <a:path w="307" h="516">
                    <a:moveTo>
                      <a:pt x="184" y="100"/>
                    </a:moveTo>
                    <a:lnTo>
                      <a:pt x="166" y="133"/>
                    </a:lnTo>
                    <a:lnTo>
                      <a:pt x="156" y="163"/>
                    </a:lnTo>
                    <a:lnTo>
                      <a:pt x="163" y="191"/>
                    </a:lnTo>
                    <a:lnTo>
                      <a:pt x="190" y="195"/>
                    </a:lnTo>
                    <a:lnTo>
                      <a:pt x="215" y="169"/>
                    </a:lnTo>
                    <a:lnTo>
                      <a:pt x="236" y="136"/>
                    </a:lnTo>
                    <a:lnTo>
                      <a:pt x="278" y="139"/>
                    </a:lnTo>
                    <a:lnTo>
                      <a:pt x="297" y="183"/>
                    </a:lnTo>
                    <a:lnTo>
                      <a:pt x="297" y="237"/>
                    </a:lnTo>
                    <a:lnTo>
                      <a:pt x="307" y="250"/>
                    </a:lnTo>
                    <a:lnTo>
                      <a:pt x="303" y="267"/>
                    </a:lnTo>
                    <a:lnTo>
                      <a:pt x="273" y="304"/>
                    </a:lnTo>
                    <a:lnTo>
                      <a:pt x="246" y="329"/>
                    </a:lnTo>
                    <a:lnTo>
                      <a:pt x="195" y="399"/>
                    </a:lnTo>
                    <a:lnTo>
                      <a:pt x="175" y="452"/>
                    </a:lnTo>
                    <a:lnTo>
                      <a:pt x="175" y="516"/>
                    </a:lnTo>
                    <a:lnTo>
                      <a:pt x="116" y="508"/>
                    </a:lnTo>
                    <a:lnTo>
                      <a:pt x="60" y="489"/>
                    </a:lnTo>
                    <a:lnTo>
                      <a:pt x="76" y="439"/>
                    </a:lnTo>
                    <a:lnTo>
                      <a:pt x="109" y="403"/>
                    </a:lnTo>
                    <a:lnTo>
                      <a:pt x="107" y="375"/>
                    </a:lnTo>
                    <a:lnTo>
                      <a:pt x="60" y="338"/>
                    </a:lnTo>
                    <a:lnTo>
                      <a:pt x="42" y="310"/>
                    </a:lnTo>
                    <a:lnTo>
                      <a:pt x="89" y="235"/>
                    </a:lnTo>
                    <a:lnTo>
                      <a:pt x="0" y="175"/>
                    </a:lnTo>
                    <a:lnTo>
                      <a:pt x="27" y="155"/>
                    </a:lnTo>
                    <a:lnTo>
                      <a:pt x="55" y="148"/>
                    </a:lnTo>
                    <a:lnTo>
                      <a:pt x="77" y="149"/>
                    </a:lnTo>
                    <a:lnTo>
                      <a:pt x="97" y="135"/>
                    </a:lnTo>
                    <a:lnTo>
                      <a:pt x="103" y="102"/>
                    </a:lnTo>
                    <a:lnTo>
                      <a:pt x="113" y="75"/>
                    </a:lnTo>
                    <a:lnTo>
                      <a:pt x="117" y="38"/>
                    </a:lnTo>
                    <a:lnTo>
                      <a:pt x="138" y="0"/>
                    </a:lnTo>
                    <a:lnTo>
                      <a:pt x="160" y="46"/>
                    </a:lnTo>
                    <a:lnTo>
                      <a:pt x="184" y="10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Freeform 14"/>
              <p:cNvSpPr>
                <a:spLocks/>
              </p:cNvSpPr>
              <p:nvPr/>
            </p:nvSpPr>
            <p:spPr bwMode="auto">
              <a:xfrm>
                <a:off x="3633908" y="3568235"/>
                <a:ext cx="31122" cy="34086"/>
              </a:xfrm>
              <a:custGeom>
                <a:avLst/>
                <a:gdLst/>
                <a:ahLst/>
                <a:cxnLst>
                  <a:cxn ang="0">
                    <a:pos x="13" y="23"/>
                  </a:cxn>
                  <a:cxn ang="0">
                    <a:pos x="0" y="12"/>
                  </a:cxn>
                  <a:cxn ang="0">
                    <a:pos x="10" y="0"/>
                  </a:cxn>
                  <a:cxn ang="0">
                    <a:pos x="21" y="8"/>
                  </a:cxn>
                  <a:cxn ang="0">
                    <a:pos x="13" y="23"/>
                  </a:cxn>
                </a:cxnLst>
                <a:rect l="0" t="0" r="r" b="b"/>
                <a:pathLst>
                  <a:path w="21" h="23">
                    <a:moveTo>
                      <a:pt x="13" y="23"/>
                    </a:moveTo>
                    <a:lnTo>
                      <a:pt x="0" y="12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3" y="2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4" name="Freeform 15"/>
              <p:cNvSpPr>
                <a:spLocks noEditPoints="1"/>
              </p:cNvSpPr>
              <p:nvPr/>
            </p:nvSpPr>
            <p:spPr bwMode="auto">
              <a:xfrm>
                <a:off x="3121144" y="2954697"/>
                <a:ext cx="671336" cy="975141"/>
              </a:xfrm>
              <a:custGeom>
                <a:avLst/>
                <a:gdLst/>
                <a:ahLst/>
                <a:cxnLst>
                  <a:cxn ang="0">
                    <a:pos x="153" y="610"/>
                  </a:cxn>
                  <a:cxn ang="0">
                    <a:pos x="79" y="658"/>
                  </a:cxn>
                  <a:cxn ang="0">
                    <a:pos x="0" y="646"/>
                  </a:cxn>
                  <a:cxn ang="0">
                    <a:pos x="0" y="582"/>
                  </a:cxn>
                  <a:cxn ang="0">
                    <a:pos x="20" y="529"/>
                  </a:cxn>
                  <a:cxn ang="0">
                    <a:pos x="71" y="459"/>
                  </a:cxn>
                  <a:cxn ang="0">
                    <a:pos x="98" y="434"/>
                  </a:cxn>
                  <a:cxn ang="0">
                    <a:pos x="128" y="397"/>
                  </a:cxn>
                  <a:cxn ang="0">
                    <a:pos x="132" y="380"/>
                  </a:cxn>
                  <a:cxn ang="0">
                    <a:pos x="122" y="367"/>
                  </a:cxn>
                  <a:cxn ang="0">
                    <a:pos x="122" y="313"/>
                  </a:cxn>
                  <a:cxn ang="0">
                    <a:pos x="103" y="269"/>
                  </a:cxn>
                  <a:cxn ang="0">
                    <a:pos x="114" y="224"/>
                  </a:cxn>
                  <a:cxn ang="0">
                    <a:pos x="154" y="186"/>
                  </a:cxn>
                  <a:cxn ang="0">
                    <a:pos x="150" y="167"/>
                  </a:cxn>
                  <a:cxn ang="0">
                    <a:pos x="240" y="73"/>
                  </a:cxn>
                  <a:cxn ang="0">
                    <a:pos x="301" y="0"/>
                  </a:cxn>
                  <a:cxn ang="0">
                    <a:pos x="295" y="38"/>
                  </a:cxn>
                  <a:cxn ang="0">
                    <a:pos x="301" y="113"/>
                  </a:cxn>
                  <a:cxn ang="0">
                    <a:pos x="297" y="152"/>
                  </a:cxn>
                  <a:cxn ang="0">
                    <a:pos x="285" y="187"/>
                  </a:cxn>
                  <a:cxn ang="0">
                    <a:pos x="301" y="214"/>
                  </a:cxn>
                  <a:cxn ang="0">
                    <a:pos x="329" y="219"/>
                  </a:cxn>
                  <a:cxn ang="0">
                    <a:pos x="353" y="233"/>
                  </a:cxn>
                  <a:cxn ang="0">
                    <a:pos x="316" y="293"/>
                  </a:cxn>
                  <a:cxn ang="0">
                    <a:pos x="329" y="313"/>
                  </a:cxn>
                  <a:cxn ang="0">
                    <a:pos x="356" y="296"/>
                  </a:cxn>
                  <a:cxn ang="0">
                    <a:pos x="381" y="297"/>
                  </a:cxn>
                  <a:cxn ang="0">
                    <a:pos x="399" y="316"/>
                  </a:cxn>
                  <a:cxn ang="0">
                    <a:pos x="399" y="356"/>
                  </a:cxn>
                  <a:cxn ang="0">
                    <a:pos x="404" y="397"/>
                  </a:cxn>
                  <a:cxn ang="0">
                    <a:pos x="424" y="402"/>
                  </a:cxn>
                  <a:cxn ang="0">
                    <a:pos x="447" y="400"/>
                  </a:cxn>
                  <a:cxn ang="0">
                    <a:pos x="453" y="407"/>
                  </a:cxn>
                  <a:cxn ang="0">
                    <a:pos x="442" y="441"/>
                  </a:cxn>
                  <a:cxn ang="0">
                    <a:pos x="426" y="450"/>
                  </a:cxn>
                  <a:cxn ang="0">
                    <a:pos x="395" y="483"/>
                  </a:cxn>
                  <a:cxn ang="0">
                    <a:pos x="338" y="521"/>
                  </a:cxn>
                  <a:cxn ang="0">
                    <a:pos x="285" y="523"/>
                  </a:cxn>
                  <a:cxn ang="0">
                    <a:pos x="249" y="539"/>
                  </a:cxn>
                  <a:cxn ang="0">
                    <a:pos x="217" y="561"/>
                  </a:cxn>
                  <a:cxn ang="0">
                    <a:pos x="177" y="578"/>
                  </a:cxn>
                  <a:cxn ang="0">
                    <a:pos x="153" y="610"/>
                  </a:cxn>
                  <a:cxn ang="0">
                    <a:pos x="359" y="437"/>
                  </a:cxn>
                  <a:cxn ang="0">
                    <a:pos x="367" y="422"/>
                  </a:cxn>
                  <a:cxn ang="0">
                    <a:pos x="356" y="414"/>
                  </a:cxn>
                  <a:cxn ang="0">
                    <a:pos x="346" y="426"/>
                  </a:cxn>
                  <a:cxn ang="0">
                    <a:pos x="359" y="437"/>
                  </a:cxn>
                </a:cxnLst>
                <a:rect l="0" t="0" r="r" b="b"/>
                <a:pathLst>
                  <a:path w="453" h="658">
                    <a:moveTo>
                      <a:pt x="153" y="610"/>
                    </a:moveTo>
                    <a:lnTo>
                      <a:pt x="79" y="658"/>
                    </a:lnTo>
                    <a:lnTo>
                      <a:pt x="0" y="646"/>
                    </a:lnTo>
                    <a:lnTo>
                      <a:pt x="0" y="582"/>
                    </a:lnTo>
                    <a:lnTo>
                      <a:pt x="20" y="529"/>
                    </a:lnTo>
                    <a:lnTo>
                      <a:pt x="71" y="459"/>
                    </a:lnTo>
                    <a:lnTo>
                      <a:pt x="98" y="434"/>
                    </a:lnTo>
                    <a:lnTo>
                      <a:pt x="128" y="397"/>
                    </a:lnTo>
                    <a:lnTo>
                      <a:pt x="132" y="380"/>
                    </a:lnTo>
                    <a:lnTo>
                      <a:pt x="122" y="367"/>
                    </a:lnTo>
                    <a:lnTo>
                      <a:pt x="122" y="313"/>
                    </a:lnTo>
                    <a:lnTo>
                      <a:pt x="103" y="269"/>
                    </a:lnTo>
                    <a:lnTo>
                      <a:pt x="114" y="224"/>
                    </a:lnTo>
                    <a:lnTo>
                      <a:pt x="154" y="186"/>
                    </a:lnTo>
                    <a:lnTo>
                      <a:pt x="150" y="167"/>
                    </a:lnTo>
                    <a:lnTo>
                      <a:pt x="240" y="73"/>
                    </a:lnTo>
                    <a:lnTo>
                      <a:pt x="301" y="0"/>
                    </a:lnTo>
                    <a:lnTo>
                      <a:pt x="295" y="38"/>
                    </a:lnTo>
                    <a:lnTo>
                      <a:pt x="301" y="113"/>
                    </a:lnTo>
                    <a:lnTo>
                      <a:pt x="297" y="152"/>
                    </a:lnTo>
                    <a:lnTo>
                      <a:pt x="285" y="187"/>
                    </a:lnTo>
                    <a:lnTo>
                      <a:pt x="301" y="214"/>
                    </a:lnTo>
                    <a:lnTo>
                      <a:pt x="329" y="219"/>
                    </a:lnTo>
                    <a:lnTo>
                      <a:pt x="353" y="233"/>
                    </a:lnTo>
                    <a:lnTo>
                      <a:pt x="316" y="293"/>
                    </a:lnTo>
                    <a:lnTo>
                      <a:pt x="329" y="313"/>
                    </a:lnTo>
                    <a:lnTo>
                      <a:pt x="356" y="296"/>
                    </a:lnTo>
                    <a:lnTo>
                      <a:pt x="381" y="297"/>
                    </a:lnTo>
                    <a:lnTo>
                      <a:pt x="399" y="316"/>
                    </a:lnTo>
                    <a:lnTo>
                      <a:pt x="399" y="356"/>
                    </a:lnTo>
                    <a:lnTo>
                      <a:pt x="404" y="397"/>
                    </a:lnTo>
                    <a:lnTo>
                      <a:pt x="424" y="402"/>
                    </a:lnTo>
                    <a:lnTo>
                      <a:pt x="447" y="400"/>
                    </a:lnTo>
                    <a:lnTo>
                      <a:pt x="453" y="407"/>
                    </a:lnTo>
                    <a:lnTo>
                      <a:pt x="442" y="441"/>
                    </a:lnTo>
                    <a:lnTo>
                      <a:pt x="426" y="450"/>
                    </a:lnTo>
                    <a:lnTo>
                      <a:pt x="395" y="483"/>
                    </a:lnTo>
                    <a:lnTo>
                      <a:pt x="338" y="521"/>
                    </a:lnTo>
                    <a:lnTo>
                      <a:pt x="285" y="523"/>
                    </a:lnTo>
                    <a:lnTo>
                      <a:pt x="249" y="539"/>
                    </a:lnTo>
                    <a:lnTo>
                      <a:pt x="217" y="561"/>
                    </a:lnTo>
                    <a:lnTo>
                      <a:pt x="177" y="578"/>
                    </a:lnTo>
                    <a:lnTo>
                      <a:pt x="153" y="610"/>
                    </a:lnTo>
                    <a:close/>
                    <a:moveTo>
                      <a:pt x="359" y="437"/>
                    </a:moveTo>
                    <a:lnTo>
                      <a:pt x="367" y="422"/>
                    </a:lnTo>
                    <a:lnTo>
                      <a:pt x="356" y="414"/>
                    </a:lnTo>
                    <a:lnTo>
                      <a:pt x="346" y="426"/>
                    </a:lnTo>
                    <a:lnTo>
                      <a:pt x="359" y="43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16"/>
              <p:cNvSpPr>
                <a:spLocks/>
              </p:cNvSpPr>
              <p:nvPr/>
            </p:nvSpPr>
            <p:spPr bwMode="auto">
              <a:xfrm>
                <a:off x="2343106" y="3858703"/>
                <a:ext cx="1250789" cy="718759"/>
              </a:xfrm>
              <a:custGeom>
                <a:avLst/>
                <a:gdLst/>
                <a:ahLst/>
                <a:cxnLst>
                  <a:cxn ang="0">
                    <a:pos x="525" y="36"/>
                  </a:cxn>
                  <a:cxn ang="0">
                    <a:pos x="604" y="48"/>
                  </a:cxn>
                  <a:cxn ang="0">
                    <a:pos x="678" y="0"/>
                  </a:cxn>
                  <a:cxn ang="0">
                    <a:pos x="671" y="31"/>
                  </a:cxn>
                  <a:cxn ang="0">
                    <a:pos x="657" y="43"/>
                  </a:cxn>
                  <a:cxn ang="0">
                    <a:pos x="654" y="77"/>
                  </a:cxn>
                  <a:cxn ang="0">
                    <a:pos x="669" y="141"/>
                  </a:cxn>
                  <a:cxn ang="0">
                    <a:pos x="679" y="166"/>
                  </a:cxn>
                  <a:cxn ang="0">
                    <a:pos x="711" y="148"/>
                  </a:cxn>
                  <a:cxn ang="0">
                    <a:pos x="754" y="151"/>
                  </a:cxn>
                  <a:cxn ang="0">
                    <a:pos x="808" y="199"/>
                  </a:cxn>
                  <a:cxn ang="0">
                    <a:pos x="828" y="237"/>
                  </a:cxn>
                  <a:cxn ang="0">
                    <a:pos x="844" y="257"/>
                  </a:cxn>
                  <a:cxn ang="0">
                    <a:pos x="820" y="258"/>
                  </a:cxn>
                  <a:cxn ang="0">
                    <a:pos x="800" y="272"/>
                  </a:cxn>
                  <a:cxn ang="0">
                    <a:pos x="770" y="276"/>
                  </a:cxn>
                  <a:cxn ang="0">
                    <a:pos x="745" y="291"/>
                  </a:cxn>
                  <a:cxn ang="0">
                    <a:pos x="728" y="315"/>
                  </a:cxn>
                  <a:cxn ang="0">
                    <a:pos x="706" y="328"/>
                  </a:cxn>
                  <a:cxn ang="0">
                    <a:pos x="665" y="304"/>
                  </a:cxn>
                  <a:cxn ang="0">
                    <a:pos x="625" y="329"/>
                  </a:cxn>
                  <a:cxn ang="0">
                    <a:pos x="564" y="355"/>
                  </a:cxn>
                  <a:cxn ang="0">
                    <a:pos x="533" y="361"/>
                  </a:cxn>
                  <a:cxn ang="0">
                    <a:pos x="453" y="392"/>
                  </a:cxn>
                  <a:cxn ang="0">
                    <a:pos x="401" y="401"/>
                  </a:cxn>
                  <a:cxn ang="0">
                    <a:pos x="350" y="411"/>
                  </a:cxn>
                  <a:cxn ang="0">
                    <a:pos x="315" y="377"/>
                  </a:cxn>
                  <a:cxn ang="0">
                    <a:pos x="288" y="430"/>
                  </a:cxn>
                  <a:cxn ang="0">
                    <a:pos x="220" y="485"/>
                  </a:cxn>
                  <a:cxn ang="0">
                    <a:pos x="205" y="478"/>
                  </a:cxn>
                  <a:cxn ang="0">
                    <a:pos x="172" y="445"/>
                  </a:cxn>
                  <a:cxn ang="0">
                    <a:pos x="134" y="369"/>
                  </a:cxn>
                  <a:cxn ang="0">
                    <a:pos x="119" y="353"/>
                  </a:cxn>
                  <a:cxn ang="0">
                    <a:pos x="100" y="343"/>
                  </a:cxn>
                  <a:cxn ang="0">
                    <a:pos x="24" y="335"/>
                  </a:cxn>
                  <a:cxn ang="0">
                    <a:pos x="2" y="326"/>
                  </a:cxn>
                  <a:cxn ang="0">
                    <a:pos x="0" y="304"/>
                  </a:cxn>
                  <a:cxn ang="0">
                    <a:pos x="45" y="275"/>
                  </a:cxn>
                  <a:cxn ang="0">
                    <a:pos x="162" y="292"/>
                  </a:cxn>
                  <a:cxn ang="0">
                    <a:pos x="212" y="288"/>
                  </a:cxn>
                  <a:cxn ang="0">
                    <a:pos x="226" y="270"/>
                  </a:cxn>
                  <a:cxn ang="0">
                    <a:pos x="236" y="220"/>
                  </a:cxn>
                  <a:cxn ang="0">
                    <a:pos x="266" y="187"/>
                  </a:cxn>
                  <a:cxn ang="0">
                    <a:pos x="275" y="165"/>
                  </a:cxn>
                  <a:cxn ang="0">
                    <a:pos x="287" y="104"/>
                  </a:cxn>
                  <a:cxn ang="0">
                    <a:pos x="285" y="88"/>
                  </a:cxn>
                  <a:cxn ang="0">
                    <a:pos x="266" y="64"/>
                  </a:cxn>
                  <a:cxn ang="0">
                    <a:pos x="246" y="49"/>
                  </a:cxn>
                  <a:cxn ang="0">
                    <a:pos x="220" y="54"/>
                  </a:cxn>
                  <a:cxn ang="0">
                    <a:pos x="226" y="19"/>
                  </a:cxn>
                  <a:cxn ang="0">
                    <a:pos x="266" y="3"/>
                  </a:cxn>
                  <a:cxn ang="0">
                    <a:pos x="310" y="11"/>
                  </a:cxn>
                  <a:cxn ang="0">
                    <a:pos x="359" y="15"/>
                  </a:cxn>
                  <a:cxn ang="0">
                    <a:pos x="410" y="9"/>
                  </a:cxn>
                  <a:cxn ang="0">
                    <a:pos x="466" y="28"/>
                  </a:cxn>
                  <a:cxn ang="0">
                    <a:pos x="525" y="36"/>
                  </a:cxn>
                </a:cxnLst>
                <a:rect l="0" t="0" r="r" b="b"/>
                <a:pathLst>
                  <a:path w="844" h="485">
                    <a:moveTo>
                      <a:pt x="525" y="36"/>
                    </a:moveTo>
                    <a:lnTo>
                      <a:pt x="604" y="48"/>
                    </a:lnTo>
                    <a:lnTo>
                      <a:pt x="678" y="0"/>
                    </a:lnTo>
                    <a:lnTo>
                      <a:pt x="671" y="31"/>
                    </a:lnTo>
                    <a:lnTo>
                      <a:pt x="657" y="43"/>
                    </a:lnTo>
                    <a:lnTo>
                      <a:pt x="654" y="77"/>
                    </a:lnTo>
                    <a:lnTo>
                      <a:pt x="669" y="141"/>
                    </a:lnTo>
                    <a:lnTo>
                      <a:pt x="679" y="166"/>
                    </a:lnTo>
                    <a:lnTo>
                      <a:pt x="711" y="148"/>
                    </a:lnTo>
                    <a:lnTo>
                      <a:pt x="754" y="151"/>
                    </a:lnTo>
                    <a:lnTo>
                      <a:pt x="808" y="199"/>
                    </a:lnTo>
                    <a:lnTo>
                      <a:pt x="828" y="237"/>
                    </a:lnTo>
                    <a:lnTo>
                      <a:pt x="844" y="257"/>
                    </a:lnTo>
                    <a:lnTo>
                      <a:pt x="820" y="258"/>
                    </a:lnTo>
                    <a:lnTo>
                      <a:pt x="800" y="272"/>
                    </a:lnTo>
                    <a:lnTo>
                      <a:pt x="770" y="276"/>
                    </a:lnTo>
                    <a:lnTo>
                      <a:pt x="745" y="291"/>
                    </a:lnTo>
                    <a:lnTo>
                      <a:pt x="728" y="315"/>
                    </a:lnTo>
                    <a:lnTo>
                      <a:pt x="706" y="328"/>
                    </a:lnTo>
                    <a:lnTo>
                      <a:pt x="665" y="304"/>
                    </a:lnTo>
                    <a:lnTo>
                      <a:pt x="625" y="329"/>
                    </a:lnTo>
                    <a:lnTo>
                      <a:pt x="564" y="355"/>
                    </a:lnTo>
                    <a:lnTo>
                      <a:pt x="533" y="361"/>
                    </a:lnTo>
                    <a:lnTo>
                      <a:pt x="453" y="392"/>
                    </a:lnTo>
                    <a:lnTo>
                      <a:pt x="401" y="401"/>
                    </a:lnTo>
                    <a:lnTo>
                      <a:pt x="350" y="411"/>
                    </a:lnTo>
                    <a:lnTo>
                      <a:pt x="315" y="377"/>
                    </a:lnTo>
                    <a:lnTo>
                      <a:pt x="288" y="430"/>
                    </a:lnTo>
                    <a:lnTo>
                      <a:pt x="220" y="485"/>
                    </a:lnTo>
                    <a:lnTo>
                      <a:pt x="205" y="478"/>
                    </a:lnTo>
                    <a:lnTo>
                      <a:pt x="172" y="445"/>
                    </a:lnTo>
                    <a:lnTo>
                      <a:pt x="134" y="369"/>
                    </a:lnTo>
                    <a:lnTo>
                      <a:pt x="119" y="353"/>
                    </a:lnTo>
                    <a:lnTo>
                      <a:pt x="100" y="343"/>
                    </a:lnTo>
                    <a:lnTo>
                      <a:pt x="24" y="335"/>
                    </a:lnTo>
                    <a:lnTo>
                      <a:pt x="2" y="326"/>
                    </a:lnTo>
                    <a:lnTo>
                      <a:pt x="0" y="304"/>
                    </a:lnTo>
                    <a:lnTo>
                      <a:pt x="45" y="275"/>
                    </a:lnTo>
                    <a:lnTo>
                      <a:pt x="162" y="292"/>
                    </a:lnTo>
                    <a:lnTo>
                      <a:pt x="212" y="288"/>
                    </a:lnTo>
                    <a:lnTo>
                      <a:pt x="226" y="270"/>
                    </a:lnTo>
                    <a:lnTo>
                      <a:pt x="236" y="220"/>
                    </a:lnTo>
                    <a:lnTo>
                      <a:pt x="266" y="187"/>
                    </a:lnTo>
                    <a:lnTo>
                      <a:pt x="275" y="165"/>
                    </a:lnTo>
                    <a:lnTo>
                      <a:pt x="287" y="104"/>
                    </a:lnTo>
                    <a:lnTo>
                      <a:pt x="285" y="88"/>
                    </a:lnTo>
                    <a:lnTo>
                      <a:pt x="266" y="64"/>
                    </a:lnTo>
                    <a:lnTo>
                      <a:pt x="246" y="49"/>
                    </a:lnTo>
                    <a:lnTo>
                      <a:pt x="220" y="54"/>
                    </a:lnTo>
                    <a:lnTo>
                      <a:pt x="226" y="19"/>
                    </a:lnTo>
                    <a:lnTo>
                      <a:pt x="266" y="3"/>
                    </a:lnTo>
                    <a:lnTo>
                      <a:pt x="310" y="11"/>
                    </a:lnTo>
                    <a:lnTo>
                      <a:pt x="359" y="15"/>
                    </a:lnTo>
                    <a:lnTo>
                      <a:pt x="410" y="9"/>
                    </a:lnTo>
                    <a:lnTo>
                      <a:pt x="466" y="28"/>
                    </a:lnTo>
                    <a:lnTo>
                      <a:pt x="525" y="36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7"/>
              <p:cNvSpPr>
                <a:spLocks noEditPoints="1"/>
              </p:cNvSpPr>
              <p:nvPr/>
            </p:nvSpPr>
            <p:spPr bwMode="auto">
              <a:xfrm>
                <a:off x="3543508" y="2954697"/>
                <a:ext cx="554260" cy="752844"/>
              </a:xfrm>
              <a:custGeom>
                <a:avLst/>
                <a:gdLst/>
                <a:ahLst/>
                <a:cxnLst>
                  <a:cxn ang="0">
                    <a:pos x="374" y="156"/>
                  </a:cxn>
                  <a:cxn ang="0">
                    <a:pos x="347" y="265"/>
                  </a:cxn>
                  <a:cxn ang="0">
                    <a:pos x="348" y="297"/>
                  </a:cxn>
                  <a:cxn ang="0">
                    <a:pos x="357" y="325"/>
                  </a:cxn>
                  <a:cxn ang="0">
                    <a:pos x="351" y="355"/>
                  </a:cxn>
                  <a:cxn ang="0">
                    <a:pos x="341" y="368"/>
                  </a:cxn>
                  <a:cxn ang="0">
                    <a:pos x="316" y="386"/>
                  </a:cxn>
                  <a:cxn ang="0">
                    <a:pos x="294" y="441"/>
                  </a:cxn>
                  <a:cxn ang="0">
                    <a:pos x="208" y="456"/>
                  </a:cxn>
                  <a:cxn ang="0">
                    <a:pos x="175" y="508"/>
                  </a:cxn>
                  <a:cxn ang="0">
                    <a:pos x="151" y="480"/>
                  </a:cxn>
                  <a:cxn ang="0">
                    <a:pos x="141" y="450"/>
                  </a:cxn>
                  <a:cxn ang="0">
                    <a:pos x="157" y="441"/>
                  </a:cxn>
                  <a:cxn ang="0">
                    <a:pos x="168" y="407"/>
                  </a:cxn>
                  <a:cxn ang="0">
                    <a:pos x="162" y="400"/>
                  </a:cxn>
                  <a:cxn ang="0">
                    <a:pos x="139" y="402"/>
                  </a:cxn>
                  <a:cxn ang="0">
                    <a:pos x="119" y="397"/>
                  </a:cxn>
                  <a:cxn ang="0">
                    <a:pos x="114" y="356"/>
                  </a:cxn>
                  <a:cxn ang="0">
                    <a:pos x="114" y="316"/>
                  </a:cxn>
                  <a:cxn ang="0">
                    <a:pos x="96" y="297"/>
                  </a:cxn>
                  <a:cxn ang="0">
                    <a:pos x="71" y="296"/>
                  </a:cxn>
                  <a:cxn ang="0">
                    <a:pos x="44" y="313"/>
                  </a:cxn>
                  <a:cxn ang="0">
                    <a:pos x="31" y="293"/>
                  </a:cxn>
                  <a:cxn ang="0">
                    <a:pos x="68" y="233"/>
                  </a:cxn>
                  <a:cxn ang="0">
                    <a:pos x="44" y="219"/>
                  </a:cxn>
                  <a:cxn ang="0">
                    <a:pos x="16" y="214"/>
                  </a:cxn>
                  <a:cxn ang="0">
                    <a:pos x="0" y="187"/>
                  </a:cxn>
                  <a:cxn ang="0">
                    <a:pos x="12" y="152"/>
                  </a:cxn>
                  <a:cxn ang="0">
                    <a:pos x="16" y="113"/>
                  </a:cxn>
                  <a:cxn ang="0">
                    <a:pos x="10" y="38"/>
                  </a:cxn>
                  <a:cxn ang="0">
                    <a:pos x="16" y="0"/>
                  </a:cxn>
                  <a:cxn ang="0">
                    <a:pos x="77" y="18"/>
                  </a:cxn>
                  <a:cxn ang="0">
                    <a:pos x="136" y="49"/>
                  </a:cxn>
                  <a:cxn ang="0">
                    <a:pos x="202" y="81"/>
                  </a:cxn>
                  <a:cxn ang="0">
                    <a:pos x="265" y="115"/>
                  </a:cxn>
                  <a:cxn ang="0">
                    <a:pos x="374" y="156"/>
                  </a:cxn>
                  <a:cxn ang="0">
                    <a:pos x="209" y="174"/>
                  </a:cxn>
                  <a:cxn ang="0">
                    <a:pos x="181" y="180"/>
                  </a:cxn>
                  <a:cxn ang="0">
                    <a:pos x="154" y="170"/>
                  </a:cxn>
                  <a:cxn ang="0">
                    <a:pos x="133" y="183"/>
                  </a:cxn>
                  <a:cxn ang="0">
                    <a:pos x="168" y="222"/>
                  </a:cxn>
                  <a:cxn ang="0">
                    <a:pos x="224" y="196"/>
                  </a:cxn>
                  <a:cxn ang="0">
                    <a:pos x="209" y="174"/>
                  </a:cxn>
                  <a:cxn ang="0">
                    <a:pos x="291" y="361"/>
                  </a:cxn>
                  <a:cxn ang="0">
                    <a:pos x="316" y="362"/>
                  </a:cxn>
                  <a:cxn ang="0">
                    <a:pos x="323" y="352"/>
                  </a:cxn>
                  <a:cxn ang="0">
                    <a:pos x="320" y="334"/>
                  </a:cxn>
                  <a:cxn ang="0">
                    <a:pos x="328" y="312"/>
                  </a:cxn>
                  <a:cxn ang="0">
                    <a:pos x="326" y="297"/>
                  </a:cxn>
                  <a:cxn ang="0">
                    <a:pos x="270" y="299"/>
                  </a:cxn>
                  <a:cxn ang="0">
                    <a:pos x="258" y="318"/>
                  </a:cxn>
                  <a:cxn ang="0">
                    <a:pos x="268" y="349"/>
                  </a:cxn>
                  <a:cxn ang="0">
                    <a:pos x="291" y="361"/>
                  </a:cxn>
                </a:cxnLst>
                <a:rect l="0" t="0" r="r" b="b"/>
                <a:pathLst>
                  <a:path w="374" h="508">
                    <a:moveTo>
                      <a:pt x="374" y="156"/>
                    </a:moveTo>
                    <a:lnTo>
                      <a:pt x="347" y="265"/>
                    </a:lnTo>
                    <a:lnTo>
                      <a:pt x="348" y="297"/>
                    </a:lnTo>
                    <a:lnTo>
                      <a:pt x="357" y="325"/>
                    </a:lnTo>
                    <a:lnTo>
                      <a:pt x="351" y="355"/>
                    </a:lnTo>
                    <a:lnTo>
                      <a:pt x="341" y="368"/>
                    </a:lnTo>
                    <a:lnTo>
                      <a:pt x="316" y="386"/>
                    </a:lnTo>
                    <a:lnTo>
                      <a:pt x="294" y="441"/>
                    </a:lnTo>
                    <a:lnTo>
                      <a:pt x="208" y="456"/>
                    </a:lnTo>
                    <a:lnTo>
                      <a:pt x="175" y="508"/>
                    </a:lnTo>
                    <a:lnTo>
                      <a:pt x="151" y="480"/>
                    </a:lnTo>
                    <a:lnTo>
                      <a:pt x="141" y="450"/>
                    </a:lnTo>
                    <a:lnTo>
                      <a:pt x="157" y="441"/>
                    </a:lnTo>
                    <a:lnTo>
                      <a:pt x="168" y="407"/>
                    </a:lnTo>
                    <a:lnTo>
                      <a:pt x="162" y="400"/>
                    </a:lnTo>
                    <a:lnTo>
                      <a:pt x="139" y="402"/>
                    </a:lnTo>
                    <a:lnTo>
                      <a:pt x="119" y="397"/>
                    </a:lnTo>
                    <a:lnTo>
                      <a:pt x="114" y="356"/>
                    </a:lnTo>
                    <a:lnTo>
                      <a:pt x="114" y="316"/>
                    </a:lnTo>
                    <a:lnTo>
                      <a:pt x="96" y="297"/>
                    </a:lnTo>
                    <a:lnTo>
                      <a:pt x="71" y="296"/>
                    </a:lnTo>
                    <a:lnTo>
                      <a:pt x="44" y="313"/>
                    </a:lnTo>
                    <a:lnTo>
                      <a:pt x="31" y="293"/>
                    </a:lnTo>
                    <a:lnTo>
                      <a:pt x="68" y="233"/>
                    </a:lnTo>
                    <a:lnTo>
                      <a:pt x="44" y="219"/>
                    </a:lnTo>
                    <a:lnTo>
                      <a:pt x="16" y="214"/>
                    </a:lnTo>
                    <a:lnTo>
                      <a:pt x="0" y="187"/>
                    </a:lnTo>
                    <a:lnTo>
                      <a:pt x="12" y="152"/>
                    </a:lnTo>
                    <a:lnTo>
                      <a:pt x="16" y="113"/>
                    </a:lnTo>
                    <a:lnTo>
                      <a:pt x="10" y="38"/>
                    </a:lnTo>
                    <a:lnTo>
                      <a:pt x="16" y="0"/>
                    </a:lnTo>
                    <a:lnTo>
                      <a:pt x="77" y="18"/>
                    </a:lnTo>
                    <a:lnTo>
                      <a:pt x="136" y="49"/>
                    </a:lnTo>
                    <a:lnTo>
                      <a:pt x="202" y="81"/>
                    </a:lnTo>
                    <a:lnTo>
                      <a:pt x="265" y="115"/>
                    </a:lnTo>
                    <a:lnTo>
                      <a:pt x="374" y="156"/>
                    </a:lnTo>
                    <a:close/>
                    <a:moveTo>
                      <a:pt x="209" y="174"/>
                    </a:moveTo>
                    <a:lnTo>
                      <a:pt x="181" y="180"/>
                    </a:lnTo>
                    <a:lnTo>
                      <a:pt x="154" y="170"/>
                    </a:lnTo>
                    <a:lnTo>
                      <a:pt x="133" y="183"/>
                    </a:lnTo>
                    <a:lnTo>
                      <a:pt x="168" y="222"/>
                    </a:lnTo>
                    <a:lnTo>
                      <a:pt x="224" y="196"/>
                    </a:lnTo>
                    <a:lnTo>
                      <a:pt x="209" y="174"/>
                    </a:lnTo>
                    <a:close/>
                    <a:moveTo>
                      <a:pt x="291" y="361"/>
                    </a:moveTo>
                    <a:lnTo>
                      <a:pt x="316" y="362"/>
                    </a:lnTo>
                    <a:lnTo>
                      <a:pt x="323" y="352"/>
                    </a:lnTo>
                    <a:lnTo>
                      <a:pt x="320" y="334"/>
                    </a:lnTo>
                    <a:lnTo>
                      <a:pt x="328" y="312"/>
                    </a:lnTo>
                    <a:lnTo>
                      <a:pt x="326" y="297"/>
                    </a:lnTo>
                    <a:lnTo>
                      <a:pt x="270" y="299"/>
                    </a:lnTo>
                    <a:lnTo>
                      <a:pt x="258" y="318"/>
                    </a:lnTo>
                    <a:lnTo>
                      <a:pt x="268" y="349"/>
                    </a:lnTo>
                    <a:lnTo>
                      <a:pt x="291" y="36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18"/>
              <p:cNvSpPr>
                <a:spLocks/>
              </p:cNvSpPr>
              <p:nvPr/>
            </p:nvSpPr>
            <p:spPr bwMode="auto">
              <a:xfrm>
                <a:off x="4048862" y="3185885"/>
                <a:ext cx="428292" cy="671336"/>
              </a:xfrm>
              <a:custGeom>
                <a:avLst/>
                <a:gdLst/>
                <a:ahLst/>
                <a:cxnLst>
                  <a:cxn ang="0">
                    <a:pos x="0" y="212"/>
                  </a:cxn>
                  <a:cxn ang="0">
                    <a:pos x="10" y="199"/>
                  </a:cxn>
                  <a:cxn ang="0">
                    <a:pos x="16" y="169"/>
                  </a:cxn>
                  <a:cxn ang="0">
                    <a:pos x="7" y="141"/>
                  </a:cxn>
                  <a:cxn ang="0">
                    <a:pos x="6" y="109"/>
                  </a:cxn>
                  <a:cxn ang="0">
                    <a:pos x="33" y="0"/>
                  </a:cxn>
                  <a:cxn ang="0">
                    <a:pos x="92" y="12"/>
                  </a:cxn>
                  <a:cxn ang="0">
                    <a:pos x="110" y="20"/>
                  </a:cxn>
                  <a:cxn ang="0">
                    <a:pos x="139" y="12"/>
                  </a:cxn>
                  <a:cxn ang="0">
                    <a:pos x="191" y="27"/>
                  </a:cxn>
                  <a:cxn ang="0">
                    <a:pos x="220" y="21"/>
                  </a:cxn>
                  <a:cxn ang="0">
                    <a:pos x="225" y="103"/>
                  </a:cxn>
                  <a:cxn ang="0">
                    <a:pos x="243" y="120"/>
                  </a:cxn>
                  <a:cxn ang="0">
                    <a:pos x="267" y="134"/>
                  </a:cxn>
                  <a:cxn ang="0">
                    <a:pos x="289" y="160"/>
                  </a:cxn>
                  <a:cxn ang="0">
                    <a:pos x="270" y="208"/>
                  </a:cxn>
                  <a:cxn ang="0">
                    <a:pos x="268" y="239"/>
                  </a:cxn>
                  <a:cxn ang="0">
                    <a:pos x="240" y="232"/>
                  </a:cxn>
                  <a:cxn ang="0">
                    <a:pos x="214" y="235"/>
                  </a:cxn>
                  <a:cxn ang="0">
                    <a:pos x="193" y="249"/>
                  </a:cxn>
                  <a:cxn ang="0">
                    <a:pos x="184" y="310"/>
                  </a:cxn>
                  <a:cxn ang="0">
                    <a:pos x="196" y="334"/>
                  </a:cxn>
                  <a:cxn ang="0">
                    <a:pos x="215" y="344"/>
                  </a:cxn>
                  <a:cxn ang="0">
                    <a:pos x="227" y="365"/>
                  </a:cxn>
                  <a:cxn ang="0">
                    <a:pos x="208" y="416"/>
                  </a:cxn>
                  <a:cxn ang="0">
                    <a:pos x="172" y="453"/>
                  </a:cxn>
                  <a:cxn ang="0">
                    <a:pos x="160" y="436"/>
                  </a:cxn>
                  <a:cxn ang="0">
                    <a:pos x="165" y="404"/>
                  </a:cxn>
                  <a:cxn ang="0">
                    <a:pos x="156" y="392"/>
                  </a:cxn>
                  <a:cxn ang="0">
                    <a:pos x="131" y="398"/>
                  </a:cxn>
                  <a:cxn ang="0">
                    <a:pos x="116" y="392"/>
                  </a:cxn>
                  <a:cxn ang="0">
                    <a:pos x="131" y="371"/>
                  </a:cxn>
                  <a:cxn ang="0">
                    <a:pos x="125" y="361"/>
                  </a:cxn>
                  <a:cxn ang="0">
                    <a:pos x="86" y="347"/>
                  </a:cxn>
                  <a:cxn ang="0">
                    <a:pos x="105" y="330"/>
                  </a:cxn>
                  <a:cxn ang="0">
                    <a:pos x="110" y="307"/>
                  </a:cxn>
                  <a:cxn ang="0">
                    <a:pos x="74" y="309"/>
                  </a:cxn>
                  <a:cxn ang="0">
                    <a:pos x="74" y="300"/>
                  </a:cxn>
                  <a:cxn ang="0">
                    <a:pos x="46" y="272"/>
                  </a:cxn>
                  <a:cxn ang="0">
                    <a:pos x="52" y="238"/>
                  </a:cxn>
                  <a:cxn ang="0">
                    <a:pos x="39" y="229"/>
                  </a:cxn>
                  <a:cxn ang="0">
                    <a:pos x="10" y="255"/>
                  </a:cxn>
                  <a:cxn ang="0">
                    <a:pos x="15" y="226"/>
                  </a:cxn>
                  <a:cxn ang="0">
                    <a:pos x="0" y="212"/>
                  </a:cxn>
                </a:cxnLst>
                <a:rect l="0" t="0" r="r" b="b"/>
                <a:pathLst>
                  <a:path w="289" h="453">
                    <a:moveTo>
                      <a:pt x="0" y="212"/>
                    </a:moveTo>
                    <a:lnTo>
                      <a:pt x="10" y="199"/>
                    </a:lnTo>
                    <a:lnTo>
                      <a:pt x="16" y="169"/>
                    </a:lnTo>
                    <a:lnTo>
                      <a:pt x="7" y="141"/>
                    </a:lnTo>
                    <a:lnTo>
                      <a:pt x="6" y="109"/>
                    </a:lnTo>
                    <a:lnTo>
                      <a:pt x="33" y="0"/>
                    </a:lnTo>
                    <a:lnTo>
                      <a:pt x="92" y="12"/>
                    </a:lnTo>
                    <a:lnTo>
                      <a:pt x="110" y="20"/>
                    </a:lnTo>
                    <a:lnTo>
                      <a:pt x="139" y="12"/>
                    </a:lnTo>
                    <a:lnTo>
                      <a:pt x="191" y="27"/>
                    </a:lnTo>
                    <a:lnTo>
                      <a:pt x="220" y="21"/>
                    </a:lnTo>
                    <a:lnTo>
                      <a:pt x="225" y="103"/>
                    </a:lnTo>
                    <a:lnTo>
                      <a:pt x="243" y="120"/>
                    </a:lnTo>
                    <a:lnTo>
                      <a:pt x="267" y="134"/>
                    </a:lnTo>
                    <a:lnTo>
                      <a:pt x="289" y="160"/>
                    </a:lnTo>
                    <a:lnTo>
                      <a:pt x="270" y="208"/>
                    </a:lnTo>
                    <a:lnTo>
                      <a:pt x="268" y="239"/>
                    </a:lnTo>
                    <a:lnTo>
                      <a:pt x="240" y="232"/>
                    </a:lnTo>
                    <a:lnTo>
                      <a:pt x="214" y="235"/>
                    </a:lnTo>
                    <a:lnTo>
                      <a:pt x="193" y="249"/>
                    </a:lnTo>
                    <a:lnTo>
                      <a:pt x="184" y="310"/>
                    </a:lnTo>
                    <a:lnTo>
                      <a:pt x="196" y="334"/>
                    </a:lnTo>
                    <a:lnTo>
                      <a:pt x="215" y="344"/>
                    </a:lnTo>
                    <a:lnTo>
                      <a:pt x="227" y="365"/>
                    </a:lnTo>
                    <a:lnTo>
                      <a:pt x="208" y="416"/>
                    </a:lnTo>
                    <a:lnTo>
                      <a:pt x="172" y="453"/>
                    </a:lnTo>
                    <a:lnTo>
                      <a:pt x="160" y="436"/>
                    </a:lnTo>
                    <a:lnTo>
                      <a:pt x="165" y="404"/>
                    </a:lnTo>
                    <a:lnTo>
                      <a:pt x="156" y="392"/>
                    </a:lnTo>
                    <a:lnTo>
                      <a:pt x="131" y="398"/>
                    </a:lnTo>
                    <a:lnTo>
                      <a:pt x="116" y="392"/>
                    </a:lnTo>
                    <a:lnTo>
                      <a:pt x="131" y="371"/>
                    </a:lnTo>
                    <a:lnTo>
                      <a:pt x="125" y="361"/>
                    </a:lnTo>
                    <a:lnTo>
                      <a:pt x="86" y="347"/>
                    </a:lnTo>
                    <a:lnTo>
                      <a:pt x="105" y="330"/>
                    </a:lnTo>
                    <a:lnTo>
                      <a:pt x="110" y="307"/>
                    </a:lnTo>
                    <a:lnTo>
                      <a:pt x="74" y="309"/>
                    </a:lnTo>
                    <a:lnTo>
                      <a:pt x="74" y="300"/>
                    </a:lnTo>
                    <a:lnTo>
                      <a:pt x="46" y="272"/>
                    </a:lnTo>
                    <a:lnTo>
                      <a:pt x="52" y="238"/>
                    </a:lnTo>
                    <a:lnTo>
                      <a:pt x="39" y="229"/>
                    </a:lnTo>
                    <a:lnTo>
                      <a:pt x="10" y="255"/>
                    </a:lnTo>
                    <a:lnTo>
                      <a:pt x="15" y="226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9"/>
              <p:cNvSpPr>
                <a:spLocks/>
              </p:cNvSpPr>
              <p:nvPr/>
            </p:nvSpPr>
            <p:spPr bwMode="auto">
              <a:xfrm>
                <a:off x="5518983" y="2333749"/>
                <a:ext cx="549814" cy="706904"/>
              </a:xfrm>
              <a:custGeom>
                <a:avLst/>
                <a:gdLst/>
                <a:ahLst/>
                <a:cxnLst>
                  <a:cxn ang="0">
                    <a:pos x="297" y="3"/>
                  </a:cxn>
                  <a:cxn ang="0">
                    <a:pos x="340" y="77"/>
                  </a:cxn>
                  <a:cxn ang="0">
                    <a:pos x="357" y="176"/>
                  </a:cxn>
                  <a:cxn ang="0">
                    <a:pos x="371" y="201"/>
                  </a:cxn>
                  <a:cxn ang="0">
                    <a:pos x="362" y="203"/>
                  </a:cxn>
                  <a:cxn ang="0">
                    <a:pos x="304" y="161"/>
                  </a:cxn>
                  <a:cxn ang="0">
                    <a:pos x="261" y="179"/>
                  </a:cxn>
                  <a:cxn ang="0">
                    <a:pos x="211" y="181"/>
                  </a:cxn>
                  <a:cxn ang="0">
                    <a:pos x="188" y="215"/>
                  </a:cxn>
                  <a:cxn ang="0">
                    <a:pos x="203" y="246"/>
                  </a:cxn>
                  <a:cxn ang="0">
                    <a:pos x="206" y="282"/>
                  </a:cxn>
                  <a:cxn ang="0">
                    <a:pos x="190" y="310"/>
                  </a:cxn>
                  <a:cxn ang="0">
                    <a:pos x="162" y="317"/>
                  </a:cxn>
                  <a:cxn ang="0">
                    <a:pos x="142" y="332"/>
                  </a:cxn>
                  <a:cxn ang="0">
                    <a:pos x="134" y="357"/>
                  </a:cxn>
                  <a:cxn ang="0">
                    <a:pos x="151" y="442"/>
                  </a:cxn>
                  <a:cxn ang="0">
                    <a:pos x="129" y="457"/>
                  </a:cxn>
                  <a:cxn ang="0">
                    <a:pos x="108" y="477"/>
                  </a:cxn>
                  <a:cxn ang="0">
                    <a:pos x="73" y="460"/>
                  </a:cxn>
                  <a:cxn ang="0">
                    <a:pos x="36" y="443"/>
                  </a:cxn>
                  <a:cxn ang="0">
                    <a:pos x="37" y="403"/>
                  </a:cxn>
                  <a:cxn ang="0">
                    <a:pos x="31" y="368"/>
                  </a:cxn>
                  <a:cxn ang="0">
                    <a:pos x="19" y="345"/>
                  </a:cxn>
                  <a:cxn ang="0">
                    <a:pos x="33" y="325"/>
                  </a:cxn>
                  <a:cxn ang="0">
                    <a:pos x="51" y="310"/>
                  </a:cxn>
                  <a:cxn ang="0">
                    <a:pos x="58" y="286"/>
                  </a:cxn>
                  <a:cxn ang="0">
                    <a:pos x="31" y="253"/>
                  </a:cxn>
                  <a:cxn ang="0">
                    <a:pos x="0" y="225"/>
                  </a:cxn>
                  <a:cxn ang="0">
                    <a:pos x="16" y="179"/>
                  </a:cxn>
                  <a:cxn ang="0">
                    <a:pos x="52" y="145"/>
                  </a:cxn>
                  <a:cxn ang="0">
                    <a:pos x="70" y="121"/>
                  </a:cxn>
                  <a:cxn ang="0">
                    <a:pos x="58" y="98"/>
                  </a:cxn>
                  <a:cxn ang="0">
                    <a:pos x="56" y="59"/>
                  </a:cxn>
                  <a:cxn ang="0">
                    <a:pos x="62" y="20"/>
                  </a:cxn>
                  <a:cxn ang="0">
                    <a:pos x="86" y="18"/>
                  </a:cxn>
                  <a:cxn ang="0">
                    <a:pos x="107" y="6"/>
                  </a:cxn>
                  <a:cxn ang="0">
                    <a:pos x="154" y="15"/>
                  </a:cxn>
                  <a:cxn ang="0">
                    <a:pos x="185" y="0"/>
                  </a:cxn>
                  <a:cxn ang="0">
                    <a:pos x="255" y="7"/>
                  </a:cxn>
                  <a:cxn ang="0">
                    <a:pos x="297" y="3"/>
                  </a:cxn>
                </a:cxnLst>
                <a:rect l="0" t="0" r="r" b="b"/>
                <a:pathLst>
                  <a:path w="371" h="477">
                    <a:moveTo>
                      <a:pt x="297" y="3"/>
                    </a:moveTo>
                    <a:lnTo>
                      <a:pt x="340" y="77"/>
                    </a:lnTo>
                    <a:lnTo>
                      <a:pt x="357" y="176"/>
                    </a:lnTo>
                    <a:lnTo>
                      <a:pt x="371" y="201"/>
                    </a:lnTo>
                    <a:lnTo>
                      <a:pt x="362" y="203"/>
                    </a:lnTo>
                    <a:lnTo>
                      <a:pt x="304" y="161"/>
                    </a:lnTo>
                    <a:lnTo>
                      <a:pt x="261" y="179"/>
                    </a:lnTo>
                    <a:lnTo>
                      <a:pt x="211" y="181"/>
                    </a:lnTo>
                    <a:lnTo>
                      <a:pt x="188" y="215"/>
                    </a:lnTo>
                    <a:lnTo>
                      <a:pt x="203" y="246"/>
                    </a:lnTo>
                    <a:lnTo>
                      <a:pt x="206" y="282"/>
                    </a:lnTo>
                    <a:lnTo>
                      <a:pt x="190" y="310"/>
                    </a:lnTo>
                    <a:lnTo>
                      <a:pt x="162" y="317"/>
                    </a:lnTo>
                    <a:lnTo>
                      <a:pt x="142" y="332"/>
                    </a:lnTo>
                    <a:lnTo>
                      <a:pt x="134" y="357"/>
                    </a:lnTo>
                    <a:lnTo>
                      <a:pt x="151" y="442"/>
                    </a:lnTo>
                    <a:lnTo>
                      <a:pt x="129" y="457"/>
                    </a:lnTo>
                    <a:lnTo>
                      <a:pt x="108" y="477"/>
                    </a:lnTo>
                    <a:lnTo>
                      <a:pt x="73" y="460"/>
                    </a:lnTo>
                    <a:lnTo>
                      <a:pt x="36" y="443"/>
                    </a:lnTo>
                    <a:lnTo>
                      <a:pt x="37" y="403"/>
                    </a:lnTo>
                    <a:lnTo>
                      <a:pt x="31" y="368"/>
                    </a:lnTo>
                    <a:lnTo>
                      <a:pt x="19" y="345"/>
                    </a:lnTo>
                    <a:lnTo>
                      <a:pt x="33" y="325"/>
                    </a:lnTo>
                    <a:lnTo>
                      <a:pt x="51" y="310"/>
                    </a:lnTo>
                    <a:lnTo>
                      <a:pt x="58" y="286"/>
                    </a:lnTo>
                    <a:lnTo>
                      <a:pt x="31" y="253"/>
                    </a:lnTo>
                    <a:lnTo>
                      <a:pt x="0" y="225"/>
                    </a:lnTo>
                    <a:lnTo>
                      <a:pt x="16" y="179"/>
                    </a:lnTo>
                    <a:lnTo>
                      <a:pt x="52" y="145"/>
                    </a:lnTo>
                    <a:lnTo>
                      <a:pt x="70" y="121"/>
                    </a:lnTo>
                    <a:lnTo>
                      <a:pt x="58" y="98"/>
                    </a:lnTo>
                    <a:lnTo>
                      <a:pt x="56" y="59"/>
                    </a:lnTo>
                    <a:lnTo>
                      <a:pt x="62" y="20"/>
                    </a:lnTo>
                    <a:lnTo>
                      <a:pt x="86" y="18"/>
                    </a:lnTo>
                    <a:lnTo>
                      <a:pt x="107" y="6"/>
                    </a:lnTo>
                    <a:lnTo>
                      <a:pt x="154" y="15"/>
                    </a:lnTo>
                    <a:lnTo>
                      <a:pt x="185" y="0"/>
                    </a:lnTo>
                    <a:lnTo>
                      <a:pt x="255" y="7"/>
                    </a:lnTo>
                    <a:lnTo>
                      <a:pt x="297" y="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20"/>
              <p:cNvSpPr>
                <a:spLocks/>
              </p:cNvSpPr>
              <p:nvPr/>
            </p:nvSpPr>
            <p:spPr bwMode="auto">
              <a:xfrm>
                <a:off x="4872841" y="4641187"/>
                <a:ext cx="886222" cy="554260"/>
              </a:xfrm>
              <a:custGeom>
                <a:avLst/>
                <a:gdLst/>
                <a:ahLst/>
                <a:cxnLst>
                  <a:cxn ang="0">
                    <a:pos x="306" y="77"/>
                  </a:cxn>
                  <a:cxn ang="0">
                    <a:pos x="343" y="37"/>
                  </a:cxn>
                  <a:cxn ang="0">
                    <a:pos x="421" y="79"/>
                  </a:cxn>
                  <a:cxn ang="0">
                    <a:pos x="449" y="43"/>
                  </a:cxn>
                  <a:cxn ang="0">
                    <a:pos x="481" y="48"/>
                  </a:cxn>
                  <a:cxn ang="0">
                    <a:pos x="512" y="60"/>
                  </a:cxn>
                  <a:cxn ang="0">
                    <a:pos x="584" y="80"/>
                  </a:cxn>
                  <a:cxn ang="0">
                    <a:pos x="571" y="129"/>
                  </a:cxn>
                  <a:cxn ang="0">
                    <a:pos x="568" y="177"/>
                  </a:cxn>
                  <a:cxn ang="0">
                    <a:pos x="598" y="214"/>
                  </a:cxn>
                  <a:cxn ang="0">
                    <a:pos x="589" y="263"/>
                  </a:cxn>
                  <a:cxn ang="0">
                    <a:pos x="571" y="264"/>
                  </a:cxn>
                  <a:cxn ang="0">
                    <a:pos x="530" y="255"/>
                  </a:cxn>
                  <a:cxn ang="0">
                    <a:pos x="506" y="291"/>
                  </a:cxn>
                  <a:cxn ang="0">
                    <a:pos x="504" y="344"/>
                  </a:cxn>
                  <a:cxn ang="0">
                    <a:pos x="482" y="367"/>
                  </a:cxn>
                  <a:cxn ang="0">
                    <a:pos x="458" y="353"/>
                  </a:cxn>
                  <a:cxn ang="0">
                    <a:pos x="449" y="321"/>
                  </a:cxn>
                  <a:cxn ang="0">
                    <a:pos x="432" y="294"/>
                  </a:cxn>
                  <a:cxn ang="0">
                    <a:pos x="406" y="295"/>
                  </a:cxn>
                  <a:cxn ang="0">
                    <a:pos x="386" y="322"/>
                  </a:cxn>
                  <a:cxn ang="0">
                    <a:pos x="362" y="344"/>
                  </a:cxn>
                  <a:cxn ang="0">
                    <a:pos x="334" y="355"/>
                  </a:cxn>
                  <a:cxn ang="0">
                    <a:pos x="316" y="374"/>
                  </a:cxn>
                  <a:cxn ang="0">
                    <a:pos x="289" y="361"/>
                  </a:cxn>
                  <a:cxn ang="0">
                    <a:pos x="285" y="318"/>
                  </a:cxn>
                  <a:cxn ang="0">
                    <a:pos x="277" y="306"/>
                  </a:cxn>
                  <a:cxn ang="0">
                    <a:pos x="285" y="303"/>
                  </a:cxn>
                  <a:cxn ang="0">
                    <a:pos x="267" y="270"/>
                  </a:cxn>
                  <a:cxn ang="0">
                    <a:pos x="246" y="243"/>
                  </a:cxn>
                  <a:cxn ang="0">
                    <a:pos x="194" y="199"/>
                  </a:cxn>
                  <a:cxn ang="0">
                    <a:pos x="70" y="60"/>
                  </a:cxn>
                  <a:cxn ang="0">
                    <a:pos x="24" y="19"/>
                  </a:cxn>
                  <a:cxn ang="0">
                    <a:pos x="0" y="8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97" y="37"/>
                  </a:cxn>
                  <a:cxn ang="0">
                    <a:pos x="144" y="82"/>
                  </a:cxn>
                  <a:cxn ang="0">
                    <a:pos x="230" y="131"/>
                  </a:cxn>
                  <a:cxn ang="0">
                    <a:pos x="306" y="77"/>
                  </a:cxn>
                </a:cxnLst>
                <a:rect l="0" t="0" r="r" b="b"/>
                <a:pathLst>
                  <a:path w="598" h="374">
                    <a:moveTo>
                      <a:pt x="306" y="77"/>
                    </a:moveTo>
                    <a:lnTo>
                      <a:pt x="343" y="37"/>
                    </a:lnTo>
                    <a:lnTo>
                      <a:pt x="421" y="79"/>
                    </a:lnTo>
                    <a:lnTo>
                      <a:pt x="449" y="43"/>
                    </a:lnTo>
                    <a:lnTo>
                      <a:pt x="481" y="48"/>
                    </a:lnTo>
                    <a:lnTo>
                      <a:pt x="512" y="60"/>
                    </a:lnTo>
                    <a:lnTo>
                      <a:pt x="584" y="80"/>
                    </a:lnTo>
                    <a:lnTo>
                      <a:pt x="571" y="129"/>
                    </a:lnTo>
                    <a:lnTo>
                      <a:pt x="568" y="177"/>
                    </a:lnTo>
                    <a:lnTo>
                      <a:pt x="598" y="214"/>
                    </a:lnTo>
                    <a:lnTo>
                      <a:pt x="589" y="263"/>
                    </a:lnTo>
                    <a:lnTo>
                      <a:pt x="571" y="264"/>
                    </a:lnTo>
                    <a:lnTo>
                      <a:pt x="530" y="255"/>
                    </a:lnTo>
                    <a:lnTo>
                      <a:pt x="506" y="291"/>
                    </a:lnTo>
                    <a:lnTo>
                      <a:pt x="504" y="344"/>
                    </a:lnTo>
                    <a:lnTo>
                      <a:pt x="482" y="367"/>
                    </a:lnTo>
                    <a:lnTo>
                      <a:pt x="458" y="353"/>
                    </a:lnTo>
                    <a:lnTo>
                      <a:pt x="449" y="321"/>
                    </a:lnTo>
                    <a:lnTo>
                      <a:pt x="432" y="294"/>
                    </a:lnTo>
                    <a:lnTo>
                      <a:pt x="406" y="295"/>
                    </a:lnTo>
                    <a:lnTo>
                      <a:pt x="386" y="322"/>
                    </a:lnTo>
                    <a:lnTo>
                      <a:pt x="362" y="344"/>
                    </a:lnTo>
                    <a:lnTo>
                      <a:pt x="334" y="355"/>
                    </a:lnTo>
                    <a:lnTo>
                      <a:pt x="316" y="374"/>
                    </a:lnTo>
                    <a:lnTo>
                      <a:pt x="289" y="361"/>
                    </a:lnTo>
                    <a:lnTo>
                      <a:pt x="285" y="318"/>
                    </a:lnTo>
                    <a:lnTo>
                      <a:pt x="277" y="306"/>
                    </a:lnTo>
                    <a:lnTo>
                      <a:pt x="285" y="303"/>
                    </a:lnTo>
                    <a:lnTo>
                      <a:pt x="267" y="270"/>
                    </a:lnTo>
                    <a:lnTo>
                      <a:pt x="246" y="243"/>
                    </a:lnTo>
                    <a:lnTo>
                      <a:pt x="194" y="199"/>
                    </a:lnTo>
                    <a:lnTo>
                      <a:pt x="70" y="60"/>
                    </a:lnTo>
                    <a:lnTo>
                      <a:pt x="24" y="19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97" y="37"/>
                    </a:lnTo>
                    <a:lnTo>
                      <a:pt x="144" y="82"/>
                    </a:lnTo>
                    <a:lnTo>
                      <a:pt x="230" y="131"/>
                    </a:lnTo>
                    <a:lnTo>
                      <a:pt x="306" y="7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1"/>
              <p:cNvSpPr>
                <a:spLocks/>
              </p:cNvSpPr>
              <p:nvPr/>
            </p:nvSpPr>
            <p:spPr bwMode="auto">
              <a:xfrm>
                <a:off x="5139597" y="4232161"/>
                <a:ext cx="524620" cy="526102"/>
              </a:xfrm>
              <a:custGeom>
                <a:avLst/>
                <a:gdLst/>
                <a:ahLst/>
                <a:cxnLst>
                  <a:cxn ang="0">
                    <a:pos x="269" y="319"/>
                  </a:cxn>
                  <a:cxn ang="0">
                    <a:pos x="241" y="355"/>
                  </a:cxn>
                  <a:cxn ang="0">
                    <a:pos x="163" y="313"/>
                  </a:cxn>
                  <a:cxn ang="0">
                    <a:pos x="126" y="353"/>
                  </a:cxn>
                  <a:cxn ang="0">
                    <a:pos x="96" y="312"/>
                  </a:cxn>
                  <a:cxn ang="0">
                    <a:pos x="94" y="270"/>
                  </a:cxn>
                  <a:cxn ang="0">
                    <a:pos x="99" y="247"/>
                  </a:cxn>
                  <a:cxn ang="0">
                    <a:pos x="65" y="217"/>
                  </a:cxn>
                  <a:cxn ang="0">
                    <a:pos x="20" y="205"/>
                  </a:cxn>
                  <a:cxn ang="0">
                    <a:pos x="0" y="165"/>
                  </a:cxn>
                  <a:cxn ang="0">
                    <a:pos x="5" y="140"/>
                  </a:cxn>
                  <a:cxn ang="0">
                    <a:pos x="25" y="98"/>
                  </a:cxn>
                  <a:cxn ang="0">
                    <a:pos x="20" y="76"/>
                  </a:cxn>
                  <a:cxn ang="0">
                    <a:pos x="4" y="57"/>
                  </a:cxn>
                  <a:cxn ang="0">
                    <a:pos x="20" y="24"/>
                  </a:cxn>
                  <a:cxn ang="0">
                    <a:pos x="32" y="42"/>
                  </a:cxn>
                  <a:cxn ang="0">
                    <a:pos x="47" y="40"/>
                  </a:cxn>
                  <a:cxn ang="0">
                    <a:pos x="109" y="6"/>
                  </a:cxn>
                  <a:cxn ang="0">
                    <a:pos x="133" y="0"/>
                  </a:cxn>
                  <a:cxn ang="0">
                    <a:pos x="166" y="21"/>
                  </a:cxn>
                  <a:cxn ang="0">
                    <a:pos x="157" y="48"/>
                  </a:cxn>
                  <a:cxn ang="0">
                    <a:pos x="166" y="61"/>
                  </a:cxn>
                  <a:cxn ang="0">
                    <a:pos x="185" y="70"/>
                  </a:cxn>
                  <a:cxn ang="0">
                    <a:pos x="207" y="52"/>
                  </a:cxn>
                  <a:cxn ang="0">
                    <a:pos x="225" y="52"/>
                  </a:cxn>
                  <a:cxn ang="0">
                    <a:pos x="287" y="86"/>
                  </a:cxn>
                  <a:cxn ang="0">
                    <a:pos x="317" y="98"/>
                  </a:cxn>
                  <a:cxn ang="0">
                    <a:pos x="342" y="128"/>
                  </a:cxn>
                  <a:cxn ang="0">
                    <a:pos x="338" y="162"/>
                  </a:cxn>
                  <a:cxn ang="0">
                    <a:pos x="352" y="206"/>
                  </a:cxn>
                  <a:cxn ang="0">
                    <a:pos x="354" y="239"/>
                  </a:cxn>
                  <a:cxn ang="0">
                    <a:pos x="338" y="267"/>
                  </a:cxn>
                  <a:cxn ang="0">
                    <a:pos x="305" y="284"/>
                  </a:cxn>
                  <a:cxn ang="0">
                    <a:pos x="269" y="293"/>
                  </a:cxn>
                  <a:cxn ang="0">
                    <a:pos x="250" y="312"/>
                  </a:cxn>
                  <a:cxn ang="0">
                    <a:pos x="269" y="319"/>
                  </a:cxn>
                </a:cxnLst>
                <a:rect l="0" t="0" r="r" b="b"/>
                <a:pathLst>
                  <a:path w="354" h="355">
                    <a:moveTo>
                      <a:pt x="269" y="319"/>
                    </a:moveTo>
                    <a:lnTo>
                      <a:pt x="241" y="355"/>
                    </a:lnTo>
                    <a:lnTo>
                      <a:pt x="163" y="313"/>
                    </a:lnTo>
                    <a:lnTo>
                      <a:pt x="126" y="353"/>
                    </a:lnTo>
                    <a:lnTo>
                      <a:pt x="96" y="312"/>
                    </a:lnTo>
                    <a:lnTo>
                      <a:pt x="94" y="270"/>
                    </a:lnTo>
                    <a:lnTo>
                      <a:pt x="99" y="247"/>
                    </a:lnTo>
                    <a:lnTo>
                      <a:pt x="65" y="217"/>
                    </a:lnTo>
                    <a:lnTo>
                      <a:pt x="20" y="205"/>
                    </a:lnTo>
                    <a:lnTo>
                      <a:pt x="0" y="165"/>
                    </a:lnTo>
                    <a:lnTo>
                      <a:pt x="5" y="140"/>
                    </a:lnTo>
                    <a:lnTo>
                      <a:pt x="25" y="98"/>
                    </a:lnTo>
                    <a:lnTo>
                      <a:pt x="20" y="76"/>
                    </a:lnTo>
                    <a:lnTo>
                      <a:pt x="4" y="57"/>
                    </a:lnTo>
                    <a:lnTo>
                      <a:pt x="20" y="24"/>
                    </a:lnTo>
                    <a:lnTo>
                      <a:pt x="32" y="42"/>
                    </a:lnTo>
                    <a:lnTo>
                      <a:pt x="47" y="40"/>
                    </a:lnTo>
                    <a:lnTo>
                      <a:pt x="109" y="6"/>
                    </a:lnTo>
                    <a:lnTo>
                      <a:pt x="133" y="0"/>
                    </a:lnTo>
                    <a:lnTo>
                      <a:pt x="166" y="21"/>
                    </a:lnTo>
                    <a:lnTo>
                      <a:pt x="157" y="48"/>
                    </a:lnTo>
                    <a:lnTo>
                      <a:pt x="166" y="61"/>
                    </a:lnTo>
                    <a:lnTo>
                      <a:pt x="185" y="70"/>
                    </a:lnTo>
                    <a:lnTo>
                      <a:pt x="207" y="52"/>
                    </a:lnTo>
                    <a:lnTo>
                      <a:pt x="225" y="52"/>
                    </a:lnTo>
                    <a:lnTo>
                      <a:pt x="287" y="86"/>
                    </a:lnTo>
                    <a:lnTo>
                      <a:pt x="317" y="98"/>
                    </a:lnTo>
                    <a:lnTo>
                      <a:pt x="342" y="128"/>
                    </a:lnTo>
                    <a:lnTo>
                      <a:pt x="338" y="162"/>
                    </a:lnTo>
                    <a:lnTo>
                      <a:pt x="352" y="206"/>
                    </a:lnTo>
                    <a:lnTo>
                      <a:pt x="354" y="239"/>
                    </a:lnTo>
                    <a:lnTo>
                      <a:pt x="338" y="267"/>
                    </a:lnTo>
                    <a:lnTo>
                      <a:pt x="305" y="284"/>
                    </a:lnTo>
                    <a:lnTo>
                      <a:pt x="269" y="293"/>
                    </a:lnTo>
                    <a:lnTo>
                      <a:pt x="250" y="312"/>
                    </a:lnTo>
                    <a:lnTo>
                      <a:pt x="269" y="31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22"/>
              <p:cNvSpPr>
                <a:spLocks/>
              </p:cNvSpPr>
              <p:nvPr/>
            </p:nvSpPr>
            <p:spPr bwMode="auto">
              <a:xfrm>
                <a:off x="6427436" y="3270358"/>
                <a:ext cx="241563" cy="161536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5" y="6"/>
                  </a:cxn>
                  <a:cxn ang="0">
                    <a:pos x="34" y="0"/>
                  </a:cxn>
                  <a:cxn ang="0">
                    <a:pos x="77" y="32"/>
                  </a:cxn>
                  <a:cxn ang="0">
                    <a:pos x="106" y="32"/>
                  </a:cxn>
                  <a:cxn ang="0">
                    <a:pos x="133" y="41"/>
                  </a:cxn>
                  <a:cxn ang="0">
                    <a:pos x="163" y="63"/>
                  </a:cxn>
                  <a:cxn ang="0">
                    <a:pos x="161" y="72"/>
                  </a:cxn>
                  <a:cxn ang="0">
                    <a:pos x="151" y="95"/>
                  </a:cxn>
                  <a:cxn ang="0">
                    <a:pos x="115" y="109"/>
                  </a:cxn>
                  <a:cxn ang="0">
                    <a:pos x="80" y="108"/>
                  </a:cxn>
                  <a:cxn ang="0">
                    <a:pos x="54" y="68"/>
                  </a:cxn>
                  <a:cxn ang="0">
                    <a:pos x="29" y="41"/>
                  </a:cxn>
                  <a:cxn ang="0">
                    <a:pos x="0" y="25"/>
                  </a:cxn>
                </a:cxnLst>
                <a:rect l="0" t="0" r="r" b="b"/>
                <a:pathLst>
                  <a:path w="163" h="109">
                    <a:moveTo>
                      <a:pt x="0" y="25"/>
                    </a:moveTo>
                    <a:lnTo>
                      <a:pt x="5" y="6"/>
                    </a:lnTo>
                    <a:lnTo>
                      <a:pt x="34" y="0"/>
                    </a:lnTo>
                    <a:lnTo>
                      <a:pt x="77" y="32"/>
                    </a:lnTo>
                    <a:lnTo>
                      <a:pt x="106" y="32"/>
                    </a:lnTo>
                    <a:lnTo>
                      <a:pt x="133" y="41"/>
                    </a:lnTo>
                    <a:lnTo>
                      <a:pt x="163" y="63"/>
                    </a:lnTo>
                    <a:lnTo>
                      <a:pt x="161" y="72"/>
                    </a:lnTo>
                    <a:lnTo>
                      <a:pt x="151" y="95"/>
                    </a:lnTo>
                    <a:lnTo>
                      <a:pt x="115" y="109"/>
                    </a:lnTo>
                    <a:lnTo>
                      <a:pt x="80" y="108"/>
                    </a:lnTo>
                    <a:lnTo>
                      <a:pt x="54" y="68"/>
                    </a:lnTo>
                    <a:lnTo>
                      <a:pt x="29" y="41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70C0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23"/>
              <p:cNvSpPr>
                <a:spLocks/>
              </p:cNvSpPr>
              <p:nvPr/>
            </p:nvSpPr>
            <p:spPr bwMode="auto">
              <a:xfrm>
                <a:off x="5670145" y="2862814"/>
                <a:ext cx="807678" cy="635769"/>
              </a:xfrm>
              <a:custGeom>
                <a:avLst/>
                <a:gdLst/>
                <a:ahLst/>
                <a:cxnLst>
                  <a:cxn ang="0">
                    <a:pos x="516" y="281"/>
                  </a:cxn>
                  <a:cxn ang="0">
                    <a:pos x="511" y="300"/>
                  </a:cxn>
                  <a:cxn ang="0">
                    <a:pos x="499" y="325"/>
                  </a:cxn>
                  <a:cxn ang="0">
                    <a:pos x="463" y="367"/>
                  </a:cxn>
                  <a:cxn ang="0">
                    <a:pos x="459" y="402"/>
                  </a:cxn>
                  <a:cxn ang="0">
                    <a:pos x="414" y="426"/>
                  </a:cxn>
                  <a:cxn ang="0">
                    <a:pos x="362" y="429"/>
                  </a:cxn>
                  <a:cxn ang="0">
                    <a:pos x="315" y="407"/>
                  </a:cxn>
                  <a:cxn ang="0">
                    <a:pos x="244" y="340"/>
                  </a:cxn>
                  <a:cxn ang="0">
                    <a:pos x="204" y="328"/>
                  </a:cxn>
                  <a:cxn ang="0">
                    <a:pos x="172" y="307"/>
                  </a:cxn>
                  <a:cxn ang="0">
                    <a:pos x="128" y="258"/>
                  </a:cxn>
                  <a:cxn ang="0">
                    <a:pos x="70" y="217"/>
                  </a:cxn>
                  <a:cxn ang="0">
                    <a:pos x="30" y="206"/>
                  </a:cxn>
                  <a:cxn ang="0">
                    <a:pos x="0" y="168"/>
                  </a:cxn>
                  <a:cxn ang="0">
                    <a:pos x="6" y="120"/>
                  </a:cxn>
                  <a:cxn ang="0">
                    <a:pos x="27" y="100"/>
                  </a:cxn>
                  <a:cxn ang="0">
                    <a:pos x="49" y="85"/>
                  </a:cxn>
                  <a:cxn ang="0">
                    <a:pos x="73" y="82"/>
                  </a:cxn>
                  <a:cxn ang="0">
                    <a:pos x="121" y="62"/>
                  </a:cxn>
                  <a:cxn ang="0">
                    <a:pos x="143" y="49"/>
                  </a:cxn>
                  <a:cxn ang="0">
                    <a:pos x="150" y="19"/>
                  </a:cxn>
                  <a:cxn ang="0">
                    <a:pos x="175" y="0"/>
                  </a:cxn>
                  <a:cxn ang="0">
                    <a:pos x="192" y="14"/>
                  </a:cxn>
                  <a:cxn ang="0">
                    <a:pos x="198" y="48"/>
                  </a:cxn>
                  <a:cxn ang="0">
                    <a:pos x="266" y="82"/>
                  </a:cxn>
                  <a:cxn ang="0">
                    <a:pos x="296" y="91"/>
                  </a:cxn>
                  <a:cxn ang="0">
                    <a:pos x="330" y="92"/>
                  </a:cxn>
                  <a:cxn ang="0">
                    <a:pos x="390" y="76"/>
                  </a:cxn>
                  <a:cxn ang="0">
                    <a:pos x="422" y="74"/>
                  </a:cxn>
                  <a:cxn ang="0">
                    <a:pos x="429" y="91"/>
                  </a:cxn>
                  <a:cxn ang="0">
                    <a:pos x="478" y="120"/>
                  </a:cxn>
                  <a:cxn ang="0">
                    <a:pos x="493" y="116"/>
                  </a:cxn>
                  <a:cxn ang="0">
                    <a:pos x="543" y="157"/>
                  </a:cxn>
                  <a:cxn ang="0">
                    <a:pos x="542" y="178"/>
                  </a:cxn>
                  <a:cxn ang="0">
                    <a:pos x="528" y="232"/>
                  </a:cxn>
                  <a:cxn ang="0">
                    <a:pos x="528" y="251"/>
                  </a:cxn>
                  <a:cxn ang="0">
                    <a:pos x="545" y="275"/>
                  </a:cxn>
                  <a:cxn ang="0">
                    <a:pos x="516" y="281"/>
                  </a:cxn>
                </a:cxnLst>
                <a:rect l="0" t="0" r="r" b="b"/>
                <a:pathLst>
                  <a:path w="545" h="429">
                    <a:moveTo>
                      <a:pt x="516" y="281"/>
                    </a:moveTo>
                    <a:lnTo>
                      <a:pt x="511" y="300"/>
                    </a:lnTo>
                    <a:lnTo>
                      <a:pt x="499" y="325"/>
                    </a:lnTo>
                    <a:lnTo>
                      <a:pt x="463" y="367"/>
                    </a:lnTo>
                    <a:lnTo>
                      <a:pt x="459" y="402"/>
                    </a:lnTo>
                    <a:lnTo>
                      <a:pt x="414" y="426"/>
                    </a:lnTo>
                    <a:lnTo>
                      <a:pt x="362" y="429"/>
                    </a:lnTo>
                    <a:lnTo>
                      <a:pt x="315" y="407"/>
                    </a:lnTo>
                    <a:lnTo>
                      <a:pt x="244" y="340"/>
                    </a:lnTo>
                    <a:lnTo>
                      <a:pt x="204" y="328"/>
                    </a:lnTo>
                    <a:lnTo>
                      <a:pt x="172" y="307"/>
                    </a:lnTo>
                    <a:lnTo>
                      <a:pt x="128" y="258"/>
                    </a:lnTo>
                    <a:lnTo>
                      <a:pt x="70" y="217"/>
                    </a:lnTo>
                    <a:lnTo>
                      <a:pt x="30" y="206"/>
                    </a:lnTo>
                    <a:lnTo>
                      <a:pt x="0" y="168"/>
                    </a:lnTo>
                    <a:lnTo>
                      <a:pt x="6" y="120"/>
                    </a:lnTo>
                    <a:lnTo>
                      <a:pt x="27" y="100"/>
                    </a:lnTo>
                    <a:lnTo>
                      <a:pt x="49" y="85"/>
                    </a:lnTo>
                    <a:lnTo>
                      <a:pt x="73" y="82"/>
                    </a:lnTo>
                    <a:lnTo>
                      <a:pt x="121" y="62"/>
                    </a:lnTo>
                    <a:lnTo>
                      <a:pt x="143" y="49"/>
                    </a:lnTo>
                    <a:lnTo>
                      <a:pt x="150" y="19"/>
                    </a:lnTo>
                    <a:lnTo>
                      <a:pt x="175" y="0"/>
                    </a:lnTo>
                    <a:lnTo>
                      <a:pt x="192" y="14"/>
                    </a:lnTo>
                    <a:lnTo>
                      <a:pt x="198" y="48"/>
                    </a:lnTo>
                    <a:lnTo>
                      <a:pt x="266" y="82"/>
                    </a:lnTo>
                    <a:lnTo>
                      <a:pt x="296" y="91"/>
                    </a:lnTo>
                    <a:lnTo>
                      <a:pt x="330" y="92"/>
                    </a:lnTo>
                    <a:lnTo>
                      <a:pt x="390" y="76"/>
                    </a:lnTo>
                    <a:lnTo>
                      <a:pt x="422" y="74"/>
                    </a:lnTo>
                    <a:lnTo>
                      <a:pt x="429" y="91"/>
                    </a:lnTo>
                    <a:lnTo>
                      <a:pt x="478" y="120"/>
                    </a:lnTo>
                    <a:lnTo>
                      <a:pt x="493" y="116"/>
                    </a:lnTo>
                    <a:lnTo>
                      <a:pt x="543" y="157"/>
                    </a:lnTo>
                    <a:lnTo>
                      <a:pt x="542" y="178"/>
                    </a:lnTo>
                    <a:lnTo>
                      <a:pt x="528" y="232"/>
                    </a:lnTo>
                    <a:lnTo>
                      <a:pt x="528" y="251"/>
                    </a:lnTo>
                    <a:lnTo>
                      <a:pt x="545" y="275"/>
                    </a:lnTo>
                    <a:lnTo>
                      <a:pt x="516" y="28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24"/>
              <p:cNvSpPr>
                <a:spLocks/>
              </p:cNvSpPr>
              <p:nvPr/>
            </p:nvSpPr>
            <p:spPr bwMode="auto">
              <a:xfrm>
                <a:off x="5267047" y="2926540"/>
                <a:ext cx="447557" cy="927718"/>
              </a:xfrm>
              <a:custGeom>
                <a:avLst/>
                <a:gdLst/>
                <a:ahLst/>
                <a:cxnLst>
                  <a:cxn ang="0">
                    <a:pos x="278" y="77"/>
                  </a:cxn>
                  <a:cxn ang="0">
                    <a:pos x="272" y="125"/>
                  </a:cxn>
                  <a:cxn ang="0">
                    <a:pos x="302" y="163"/>
                  </a:cxn>
                  <a:cxn ang="0">
                    <a:pos x="247" y="203"/>
                  </a:cxn>
                  <a:cxn ang="0">
                    <a:pos x="240" y="243"/>
                  </a:cxn>
                  <a:cxn ang="0">
                    <a:pos x="244" y="284"/>
                  </a:cxn>
                  <a:cxn ang="0">
                    <a:pos x="222" y="321"/>
                  </a:cxn>
                  <a:cxn ang="0">
                    <a:pos x="241" y="340"/>
                  </a:cxn>
                  <a:cxn ang="0">
                    <a:pos x="255" y="411"/>
                  </a:cxn>
                  <a:cxn ang="0">
                    <a:pos x="258" y="441"/>
                  </a:cxn>
                  <a:cxn ang="0">
                    <a:pos x="268" y="454"/>
                  </a:cxn>
                  <a:cxn ang="0">
                    <a:pos x="249" y="503"/>
                  </a:cxn>
                  <a:cxn ang="0">
                    <a:pos x="246" y="522"/>
                  </a:cxn>
                  <a:cxn ang="0">
                    <a:pos x="213" y="545"/>
                  </a:cxn>
                  <a:cxn ang="0">
                    <a:pos x="219" y="559"/>
                  </a:cxn>
                  <a:cxn ang="0">
                    <a:pos x="275" y="552"/>
                  </a:cxn>
                  <a:cxn ang="0">
                    <a:pos x="266" y="589"/>
                  </a:cxn>
                  <a:cxn ang="0">
                    <a:pos x="247" y="613"/>
                  </a:cxn>
                  <a:cxn ang="0">
                    <a:pos x="225" y="626"/>
                  </a:cxn>
                  <a:cxn ang="0">
                    <a:pos x="169" y="601"/>
                  </a:cxn>
                  <a:cxn ang="0">
                    <a:pos x="139" y="585"/>
                  </a:cxn>
                  <a:cxn ang="0">
                    <a:pos x="81" y="573"/>
                  </a:cxn>
                  <a:cxn ang="0">
                    <a:pos x="109" y="534"/>
                  </a:cxn>
                  <a:cxn ang="0">
                    <a:pos x="112" y="488"/>
                  </a:cxn>
                  <a:cxn ang="0">
                    <a:pos x="142" y="463"/>
                  </a:cxn>
                  <a:cxn ang="0">
                    <a:pos x="192" y="438"/>
                  </a:cxn>
                  <a:cxn ang="0">
                    <a:pos x="201" y="423"/>
                  </a:cxn>
                  <a:cxn ang="0">
                    <a:pos x="143" y="389"/>
                  </a:cxn>
                  <a:cxn ang="0">
                    <a:pos x="94" y="390"/>
                  </a:cxn>
                  <a:cxn ang="0">
                    <a:pos x="66" y="380"/>
                  </a:cxn>
                  <a:cxn ang="0">
                    <a:pos x="46" y="355"/>
                  </a:cxn>
                  <a:cxn ang="0">
                    <a:pos x="51" y="316"/>
                  </a:cxn>
                  <a:cxn ang="0">
                    <a:pos x="81" y="285"/>
                  </a:cxn>
                  <a:cxn ang="0">
                    <a:pos x="91" y="270"/>
                  </a:cxn>
                  <a:cxn ang="0">
                    <a:pos x="90" y="254"/>
                  </a:cxn>
                  <a:cxn ang="0">
                    <a:pos x="105" y="218"/>
                  </a:cxn>
                  <a:cxn ang="0">
                    <a:pos x="90" y="190"/>
                  </a:cxn>
                  <a:cxn ang="0">
                    <a:pos x="68" y="169"/>
                  </a:cxn>
                  <a:cxn ang="0">
                    <a:pos x="56" y="144"/>
                  </a:cxn>
                  <a:cxn ang="0">
                    <a:pos x="77" y="103"/>
                  </a:cxn>
                  <a:cxn ang="0">
                    <a:pos x="69" y="63"/>
                  </a:cxn>
                  <a:cxn ang="0">
                    <a:pos x="32" y="37"/>
                  </a:cxn>
                  <a:cxn ang="0">
                    <a:pos x="0" y="3"/>
                  </a:cxn>
                  <a:cxn ang="0">
                    <a:pos x="56" y="0"/>
                  </a:cxn>
                  <a:cxn ang="0">
                    <a:pos x="112" y="15"/>
                  </a:cxn>
                  <a:cxn ang="0">
                    <a:pos x="158" y="31"/>
                  </a:cxn>
                  <a:cxn ang="0">
                    <a:pos x="206" y="43"/>
                  </a:cxn>
                  <a:cxn ang="0">
                    <a:pos x="243" y="60"/>
                  </a:cxn>
                  <a:cxn ang="0">
                    <a:pos x="278" y="77"/>
                  </a:cxn>
                </a:cxnLst>
                <a:rect l="0" t="0" r="r" b="b"/>
                <a:pathLst>
                  <a:path w="302" h="626">
                    <a:moveTo>
                      <a:pt x="278" y="77"/>
                    </a:moveTo>
                    <a:lnTo>
                      <a:pt x="272" y="125"/>
                    </a:lnTo>
                    <a:lnTo>
                      <a:pt x="302" y="163"/>
                    </a:lnTo>
                    <a:lnTo>
                      <a:pt x="247" y="203"/>
                    </a:lnTo>
                    <a:lnTo>
                      <a:pt x="240" y="243"/>
                    </a:lnTo>
                    <a:lnTo>
                      <a:pt x="244" y="284"/>
                    </a:lnTo>
                    <a:lnTo>
                      <a:pt x="222" y="321"/>
                    </a:lnTo>
                    <a:lnTo>
                      <a:pt x="241" y="340"/>
                    </a:lnTo>
                    <a:lnTo>
                      <a:pt x="255" y="411"/>
                    </a:lnTo>
                    <a:lnTo>
                      <a:pt x="258" y="441"/>
                    </a:lnTo>
                    <a:lnTo>
                      <a:pt x="268" y="454"/>
                    </a:lnTo>
                    <a:lnTo>
                      <a:pt x="249" y="503"/>
                    </a:lnTo>
                    <a:lnTo>
                      <a:pt x="246" y="522"/>
                    </a:lnTo>
                    <a:lnTo>
                      <a:pt x="213" y="545"/>
                    </a:lnTo>
                    <a:lnTo>
                      <a:pt x="219" y="559"/>
                    </a:lnTo>
                    <a:lnTo>
                      <a:pt x="275" y="552"/>
                    </a:lnTo>
                    <a:lnTo>
                      <a:pt x="266" y="589"/>
                    </a:lnTo>
                    <a:lnTo>
                      <a:pt x="247" y="613"/>
                    </a:lnTo>
                    <a:lnTo>
                      <a:pt x="225" y="626"/>
                    </a:lnTo>
                    <a:lnTo>
                      <a:pt x="169" y="601"/>
                    </a:lnTo>
                    <a:lnTo>
                      <a:pt x="139" y="585"/>
                    </a:lnTo>
                    <a:lnTo>
                      <a:pt x="81" y="573"/>
                    </a:lnTo>
                    <a:lnTo>
                      <a:pt x="109" y="534"/>
                    </a:lnTo>
                    <a:lnTo>
                      <a:pt x="112" y="488"/>
                    </a:lnTo>
                    <a:lnTo>
                      <a:pt x="142" y="463"/>
                    </a:lnTo>
                    <a:lnTo>
                      <a:pt x="192" y="438"/>
                    </a:lnTo>
                    <a:lnTo>
                      <a:pt x="201" y="423"/>
                    </a:lnTo>
                    <a:lnTo>
                      <a:pt x="143" y="389"/>
                    </a:lnTo>
                    <a:lnTo>
                      <a:pt x="94" y="390"/>
                    </a:lnTo>
                    <a:lnTo>
                      <a:pt x="66" y="380"/>
                    </a:lnTo>
                    <a:lnTo>
                      <a:pt x="46" y="355"/>
                    </a:lnTo>
                    <a:lnTo>
                      <a:pt x="51" y="316"/>
                    </a:lnTo>
                    <a:lnTo>
                      <a:pt x="81" y="285"/>
                    </a:lnTo>
                    <a:lnTo>
                      <a:pt x="91" y="270"/>
                    </a:lnTo>
                    <a:lnTo>
                      <a:pt x="90" y="254"/>
                    </a:lnTo>
                    <a:lnTo>
                      <a:pt x="105" y="218"/>
                    </a:lnTo>
                    <a:lnTo>
                      <a:pt x="90" y="190"/>
                    </a:lnTo>
                    <a:lnTo>
                      <a:pt x="68" y="169"/>
                    </a:lnTo>
                    <a:lnTo>
                      <a:pt x="56" y="144"/>
                    </a:lnTo>
                    <a:lnTo>
                      <a:pt x="77" y="103"/>
                    </a:lnTo>
                    <a:lnTo>
                      <a:pt x="69" y="63"/>
                    </a:lnTo>
                    <a:lnTo>
                      <a:pt x="32" y="37"/>
                    </a:lnTo>
                    <a:lnTo>
                      <a:pt x="0" y="3"/>
                    </a:lnTo>
                    <a:lnTo>
                      <a:pt x="56" y="0"/>
                    </a:lnTo>
                    <a:lnTo>
                      <a:pt x="112" y="15"/>
                    </a:lnTo>
                    <a:lnTo>
                      <a:pt x="158" y="31"/>
                    </a:lnTo>
                    <a:lnTo>
                      <a:pt x="206" y="43"/>
                    </a:lnTo>
                    <a:lnTo>
                      <a:pt x="243" y="60"/>
                    </a:lnTo>
                    <a:lnTo>
                      <a:pt x="278" y="7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25"/>
              <p:cNvSpPr>
                <a:spLocks/>
              </p:cNvSpPr>
              <p:nvPr/>
            </p:nvSpPr>
            <p:spPr bwMode="auto">
              <a:xfrm>
                <a:off x="4374897" y="2599022"/>
                <a:ext cx="512764" cy="785448"/>
              </a:xfrm>
              <a:custGeom>
                <a:avLst/>
                <a:gdLst/>
                <a:ahLst/>
                <a:cxnLst>
                  <a:cxn ang="0">
                    <a:pos x="106" y="0"/>
                  </a:cxn>
                  <a:cxn ang="0">
                    <a:pos x="140" y="14"/>
                  </a:cxn>
                  <a:cxn ang="0">
                    <a:pos x="189" y="8"/>
                  </a:cxn>
                  <a:cxn ang="0">
                    <a:pos x="195" y="18"/>
                  </a:cxn>
                  <a:cxn ang="0">
                    <a:pos x="217" y="33"/>
                  </a:cxn>
                  <a:cxn ang="0">
                    <a:pos x="269" y="40"/>
                  </a:cxn>
                  <a:cxn ang="0">
                    <a:pos x="289" y="95"/>
                  </a:cxn>
                  <a:cxn ang="0">
                    <a:pos x="346" y="126"/>
                  </a:cxn>
                  <a:cxn ang="0">
                    <a:pos x="327" y="156"/>
                  </a:cxn>
                  <a:cxn ang="0">
                    <a:pos x="320" y="187"/>
                  </a:cxn>
                  <a:cxn ang="0">
                    <a:pos x="299" y="186"/>
                  </a:cxn>
                  <a:cxn ang="0">
                    <a:pos x="290" y="206"/>
                  </a:cxn>
                  <a:cxn ang="0">
                    <a:pos x="299" y="236"/>
                  </a:cxn>
                  <a:cxn ang="0">
                    <a:pos x="317" y="266"/>
                  </a:cxn>
                  <a:cxn ang="0">
                    <a:pos x="315" y="294"/>
                  </a:cxn>
                  <a:cxn ang="0">
                    <a:pos x="296" y="312"/>
                  </a:cxn>
                  <a:cxn ang="0">
                    <a:pos x="275" y="318"/>
                  </a:cxn>
                  <a:cxn ang="0">
                    <a:pos x="275" y="361"/>
                  </a:cxn>
                  <a:cxn ang="0">
                    <a:pos x="249" y="383"/>
                  </a:cxn>
                  <a:cxn ang="0">
                    <a:pos x="216" y="398"/>
                  </a:cxn>
                  <a:cxn ang="0">
                    <a:pos x="197" y="417"/>
                  </a:cxn>
                  <a:cxn ang="0">
                    <a:pos x="183" y="444"/>
                  </a:cxn>
                  <a:cxn ang="0">
                    <a:pos x="148" y="494"/>
                  </a:cxn>
                  <a:cxn ang="0">
                    <a:pos x="124" y="506"/>
                  </a:cxn>
                  <a:cxn ang="0">
                    <a:pos x="72" y="513"/>
                  </a:cxn>
                  <a:cxn ang="0">
                    <a:pos x="47" y="530"/>
                  </a:cxn>
                  <a:cxn ang="0">
                    <a:pos x="23" y="516"/>
                  </a:cxn>
                  <a:cxn ang="0">
                    <a:pos x="5" y="499"/>
                  </a:cxn>
                  <a:cxn ang="0">
                    <a:pos x="0" y="417"/>
                  </a:cxn>
                  <a:cxn ang="0">
                    <a:pos x="23" y="410"/>
                  </a:cxn>
                  <a:cxn ang="0">
                    <a:pos x="29" y="384"/>
                  </a:cxn>
                  <a:cxn ang="0">
                    <a:pos x="29" y="328"/>
                  </a:cxn>
                  <a:cxn ang="0">
                    <a:pos x="41" y="275"/>
                  </a:cxn>
                  <a:cxn ang="0">
                    <a:pos x="63" y="233"/>
                  </a:cxn>
                  <a:cxn ang="0">
                    <a:pos x="62" y="189"/>
                  </a:cxn>
                  <a:cxn ang="0">
                    <a:pos x="100" y="103"/>
                  </a:cxn>
                  <a:cxn ang="0">
                    <a:pos x="111" y="58"/>
                  </a:cxn>
                  <a:cxn ang="0">
                    <a:pos x="105" y="36"/>
                  </a:cxn>
                  <a:cxn ang="0">
                    <a:pos x="106" y="0"/>
                  </a:cxn>
                </a:cxnLst>
                <a:rect l="0" t="0" r="r" b="b"/>
                <a:pathLst>
                  <a:path w="346" h="530">
                    <a:moveTo>
                      <a:pt x="106" y="0"/>
                    </a:moveTo>
                    <a:lnTo>
                      <a:pt x="140" y="14"/>
                    </a:lnTo>
                    <a:lnTo>
                      <a:pt x="189" y="8"/>
                    </a:lnTo>
                    <a:lnTo>
                      <a:pt x="195" y="18"/>
                    </a:lnTo>
                    <a:lnTo>
                      <a:pt x="217" y="33"/>
                    </a:lnTo>
                    <a:lnTo>
                      <a:pt x="269" y="40"/>
                    </a:lnTo>
                    <a:lnTo>
                      <a:pt x="289" y="95"/>
                    </a:lnTo>
                    <a:lnTo>
                      <a:pt x="346" y="126"/>
                    </a:lnTo>
                    <a:lnTo>
                      <a:pt x="327" y="156"/>
                    </a:lnTo>
                    <a:lnTo>
                      <a:pt x="320" y="187"/>
                    </a:lnTo>
                    <a:lnTo>
                      <a:pt x="299" y="186"/>
                    </a:lnTo>
                    <a:lnTo>
                      <a:pt x="290" y="206"/>
                    </a:lnTo>
                    <a:lnTo>
                      <a:pt x="299" y="236"/>
                    </a:lnTo>
                    <a:lnTo>
                      <a:pt x="317" y="266"/>
                    </a:lnTo>
                    <a:lnTo>
                      <a:pt x="315" y="294"/>
                    </a:lnTo>
                    <a:lnTo>
                      <a:pt x="296" y="312"/>
                    </a:lnTo>
                    <a:lnTo>
                      <a:pt x="275" y="318"/>
                    </a:lnTo>
                    <a:lnTo>
                      <a:pt x="275" y="361"/>
                    </a:lnTo>
                    <a:lnTo>
                      <a:pt x="249" y="383"/>
                    </a:lnTo>
                    <a:lnTo>
                      <a:pt x="216" y="398"/>
                    </a:lnTo>
                    <a:lnTo>
                      <a:pt x="197" y="417"/>
                    </a:lnTo>
                    <a:lnTo>
                      <a:pt x="183" y="444"/>
                    </a:lnTo>
                    <a:lnTo>
                      <a:pt x="148" y="494"/>
                    </a:lnTo>
                    <a:lnTo>
                      <a:pt x="124" y="506"/>
                    </a:lnTo>
                    <a:lnTo>
                      <a:pt x="72" y="513"/>
                    </a:lnTo>
                    <a:lnTo>
                      <a:pt x="47" y="530"/>
                    </a:lnTo>
                    <a:lnTo>
                      <a:pt x="23" y="516"/>
                    </a:lnTo>
                    <a:lnTo>
                      <a:pt x="5" y="499"/>
                    </a:lnTo>
                    <a:lnTo>
                      <a:pt x="0" y="417"/>
                    </a:lnTo>
                    <a:lnTo>
                      <a:pt x="23" y="410"/>
                    </a:lnTo>
                    <a:lnTo>
                      <a:pt x="29" y="384"/>
                    </a:lnTo>
                    <a:lnTo>
                      <a:pt x="29" y="328"/>
                    </a:lnTo>
                    <a:lnTo>
                      <a:pt x="41" y="275"/>
                    </a:lnTo>
                    <a:lnTo>
                      <a:pt x="63" y="233"/>
                    </a:lnTo>
                    <a:lnTo>
                      <a:pt x="62" y="189"/>
                    </a:lnTo>
                    <a:lnTo>
                      <a:pt x="100" y="103"/>
                    </a:lnTo>
                    <a:lnTo>
                      <a:pt x="111" y="58"/>
                    </a:lnTo>
                    <a:lnTo>
                      <a:pt x="105" y="36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26"/>
              <p:cNvSpPr>
                <a:spLocks/>
              </p:cNvSpPr>
              <p:nvPr/>
            </p:nvSpPr>
            <p:spPr bwMode="auto">
              <a:xfrm>
                <a:off x="4773549" y="2185551"/>
                <a:ext cx="849173" cy="804714"/>
              </a:xfrm>
              <a:custGeom>
                <a:avLst/>
                <a:gdLst/>
                <a:ahLst/>
                <a:cxnLst>
                  <a:cxn ang="0">
                    <a:pos x="77" y="405"/>
                  </a:cxn>
                  <a:cxn ang="0">
                    <a:pos x="20" y="374"/>
                  </a:cxn>
                  <a:cxn ang="0">
                    <a:pos x="0" y="319"/>
                  </a:cxn>
                  <a:cxn ang="0">
                    <a:pos x="132" y="212"/>
                  </a:cxn>
                  <a:cxn ang="0">
                    <a:pos x="267" y="110"/>
                  </a:cxn>
                  <a:cxn ang="0">
                    <a:pos x="313" y="69"/>
                  </a:cxn>
                  <a:cxn ang="0">
                    <a:pos x="364" y="40"/>
                  </a:cxn>
                  <a:cxn ang="0">
                    <a:pos x="405" y="26"/>
                  </a:cxn>
                  <a:cxn ang="0">
                    <a:pos x="442" y="0"/>
                  </a:cxn>
                  <a:cxn ang="0">
                    <a:pos x="478" y="55"/>
                  </a:cxn>
                  <a:cxn ang="0">
                    <a:pos x="505" y="106"/>
                  </a:cxn>
                  <a:cxn ang="0">
                    <a:pos x="518" y="120"/>
                  </a:cxn>
                  <a:cxn ang="0">
                    <a:pos x="552" y="110"/>
                  </a:cxn>
                  <a:cxn ang="0">
                    <a:pos x="565" y="120"/>
                  </a:cxn>
                  <a:cxn ang="0">
                    <a:pos x="559" y="159"/>
                  </a:cxn>
                  <a:cxn ang="0">
                    <a:pos x="561" y="198"/>
                  </a:cxn>
                  <a:cxn ang="0">
                    <a:pos x="573" y="221"/>
                  </a:cxn>
                  <a:cxn ang="0">
                    <a:pos x="555" y="245"/>
                  </a:cxn>
                  <a:cxn ang="0">
                    <a:pos x="519" y="279"/>
                  </a:cxn>
                  <a:cxn ang="0">
                    <a:pos x="503" y="325"/>
                  </a:cxn>
                  <a:cxn ang="0">
                    <a:pos x="534" y="353"/>
                  </a:cxn>
                  <a:cxn ang="0">
                    <a:pos x="561" y="386"/>
                  </a:cxn>
                  <a:cxn ang="0">
                    <a:pos x="554" y="410"/>
                  </a:cxn>
                  <a:cxn ang="0">
                    <a:pos x="536" y="425"/>
                  </a:cxn>
                  <a:cxn ang="0">
                    <a:pos x="522" y="445"/>
                  </a:cxn>
                  <a:cxn ang="0">
                    <a:pos x="534" y="468"/>
                  </a:cxn>
                  <a:cxn ang="0">
                    <a:pos x="540" y="503"/>
                  </a:cxn>
                  <a:cxn ang="0">
                    <a:pos x="539" y="543"/>
                  </a:cxn>
                  <a:cxn ang="0">
                    <a:pos x="491" y="531"/>
                  </a:cxn>
                  <a:cxn ang="0">
                    <a:pos x="445" y="515"/>
                  </a:cxn>
                  <a:cxn ang="0">
                    <a:pos x="389" y="500"/>
                  </a:cxn>
                  <a:cxn ang="0">
                    <a:pos x="333" y="503"/>
                  </a:cxn>
                  <a:cxn ang="0">
                    <a:pos x="290" y="468"/>
                  </a:cxn>
                  <a:cxn ang="0">
                    <a:pos x="236" y="465"/>
                  </a:cxn>
                  <a:cxn ang="0">
                    <a:pos x="198" y="448"/>
                  </a:cxn>
                  <a:cxn ang="0">
                    <a:pos x="138" y="417"/>
                  </a:cxn>
                  <a:cxn ang="0">
                    <a:pos x="119" y="410"/>
                  </a:cxn>
                  <a:cxn ang="0">
                    <a:pos x="77" y="405"/>
                  </a:cxn>
                </a:cxnLst>
                <a:rect l="0" t="0" r="r" b="b"/>
                <a:pathLst>
                  <a:path w="573" h="543">
                    <a:moveTo>
                      <a:pt x="77" y="405"/>
                    </a:moveTo>
                    <a:lnTo>
                      <a:pt x="20" y="374"/>
                    </a:lnTo>
                    <a:lnTo>
                      <a:pt x="0" y="319"/>
                    </a:lnTo>
                    <a:lnTo>
                      <a:pt x="132" y="212"/>
                    </a:lnTo>
                    <a:lnTo>
                      <a:pt x="267" y="110"/>
                    </a:lnTo>
                    <a:lnTo>
                      <a:pt x="313" y="69"/>
                    </a:lnTo>
                    <a:lnTo>
                      <a:pt x="364" y="40"/>
                    </a:lnTo>
                    <a:lnTo>
                      <a:pt x="405" y="26"/>
                    </a:lnTo>
                    <a:lnTo>
                      <a:pt x="442" y="0"/>
                    </a:lnTo>
                    <a:lnTo>
                      <a:pt x="478" y="55"/>
                    </a:lnTo>
                    <a:lnTo>
                      <a:pt x="505" y="106"/>
                    </a:lnTo>
                    <a:lnTo>
                      <a:pt x="518" y="120"/>
                    </a:lnTo>
                    <a:lnTo>
                      <a:pt x="552" y="110"/>
                    </a:lnTo>
                    <a:lnTo>
                      <a:pt x="565" y="120"/>
                    </a:lnTo>
                    <a:lnTo>
                      <a:pt x="559" y="159"/>
                    </a:lnTo>
                    <a:lnTo>
                      <a:pt x="561" y="198"/>
                    </a:lnTo>
                    <a:lnTo>
                      <a:pt x="573" y="221"/>
                    </a:lnTo>
                    <a:lnTo>
                      <a:pt x="555" y="245"/>
                    </a:lnTo>
                    <a:lnTo>
                      <a:pt x="519" y="279"/>
                    </a:lnTo>
                    <a:lnTo>
                      <a:pt x="503" y="325"/>
                    </a:lnTo>
                    <a:lnTo>
                      <a:pt x="534" y="353"/>
                    </a:lnTo>
                    <a:lnTo>
                      <a:pt x="561" y="386"/>
                    </a:lnTo>
                    <a:lnTo>
                      <a:pt x="554" y="410"/>
                    </a:lnTo>
                    <a:lnTo>
                      <a:pt x="536" y="425"/>
                    </a:lnTo>
                    <a:lnTo>
                      <a:pt x="522" y="445"/>
                    </a:lnTo>
                    <a:lnTo>
                      <a:pt x="534" y="468"/>
                    </a:lnTo>
                    <a:lnTo>
                      <a:pt x="540" y="503"/>
                    </a:lnTo>
                    <a:lnTo>
                      <a:pt x="539" y="543"/>
                    </a:lnTo>
                    <a:lnTo>
                      <a:pt x="491" y="531"/>
                    </a:lnTo>
                    <a:lnTo>
                      <a:pt x="445" y="515"/>
                    </a:lnTo>
                    <a:lnTo>
                      <a:pt x="389" y="500"/>
                    </a:lnTo>
                    <a:lnTo>
                      <a:pt x="333" y="503"/>
                    </a:lnTo>
                    <a:lnTo>
                      <a:pt x="290" y="468"/>
                    </a:lnTo>
                    <a:lnTo>
                      <a:pt x="236" y="465"/>
                    </a:lnTo>
                    <a:lnTo>
                      <a:pt x="198" y="448"/>
                    </a:lnTo>
                    <a:lnTo>
                      <a:pt x="138" y="417"/>
                    </a:lnTo>
                    <a:lnTo>
                      <a:pt x="119" y="410"/>
                    </a:lnTo>
                    <a:lnTo>
                      <a:pt x="77" y="40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27"/>
              <p:cNvSpPr>
                <a:spLocks/>
              </p:cNvSpPr>
              <p:nvPr/>
            </p:nvSpPr>
            <p:spPr bwMode="auto">
              <a:xfrm>
                <a:off x="2669141" y="4346274"/>
                <a:ext cx="909934" cy="712832"/>
              </a:xfrm>
              <a:custGeom>
                <a:avLst/>
                <a:gdLst/>
                <a:ahLst/>
                <a:cxnLst>
                  <a:cxn ang="0">
                    <a:pos x="614" y="340"/>
                  </a:cxn>
                  <a:cxn ang="0">
                    <a:pos x="581" y="346"/>
                  </a:cxn>
                  <a:cxn ang="0">
                    <a:pos x="563" y="368"/>
                  </a:cxn>
                  <a:cxn ang="0">
                    <a:pos x="575" y="382"/>
                  </a:cxn>
                  <a:cxn ang="0">
                    <a:pos x="581" y="405"/>
                  </a:cxn>
                  <a:cxn ang="0">
                    <a:pos x="568" y="425"/>
                  </a:cxn>
                  <a:cxn ang="0">
                    <a:pos x="548" y="440"/>
                  </a:cxn>
                  <a:cxn ang="0">
                    <a:pos x="492" y="481"/>
                  </a:cxn>
                  <a:cxn ang="0">
                    <a:pos x="459" y="478"/>
                  </a:cxn>
                  <a:cxn ang="0">
                    <a:pos x="431" y="460"/>
                  </a:cxn>
                  <a:cxn ang="0">
                    <a:pos x="445" y="450"/>
                  </a:cxn>
                  <a:cxn ang="0">
                    <a:pos x="440" y="416"/>
                  </a:cxn>
                  <a:cxn ang="0">
                    <a:pos x="465" y="389"/>
                  </a:cxn>
                  <a:cxn ang="0">
                    <a:pos x="454" y="362"/>
                  </a:cxn>
                  <a:cxn ang="0">
                    <a:pos x="430" y="352"/>
                  </a:cxn>
                  <a:cxn ang="0">
                    <a:pos x="385" y="358"/>
                  </a:cxn>
                  <a:cxn ang="0">
                    <a:pos x="360" y="348"/>
                  </a:cxn>
                  <a:cxn ang="0">
                    <a:pos x="332" y="316"/>
                  </a:cxn>
                  <a:cxn ang="0">
                    <a:pos x="308" y="315"/>
                  </a:cxn>
                  <a:cxn ang="0">
                    <a:pos x="259" y="342"/>
                  </a:cxn>
                  <a:cxn ang="0">
                    <a:pos x="234" y="348"/>
                  </a:cxn>
                  <a:cxn ang="0">
                    <a:pos x="207" y="333"/>
                  </a:cxn>
                  <a:cxn ang="0">
                    <a:pos x="190" y="300"/>
                  </a:cxn>
                  <a:cxn ang="0">
                    <a:pos x="167" y="281"/>
                  </a:cxn>
                  <a:cxn ang="0">
                    <a:pos x="141" y="273"/>
                  </a:cxn>
                  <a:cxn ang="0">
                    <a:pos x="117" y="256"/>
                  </a:cxn>
                  <a:cxn ang="0">
                    <a:pos x="89" y="201"/>
                  </a:cxn>
                  <a:cxn ang="0">
                    <a:pos x="69" y="181"/>
                  </a:cxn>
                  <a:cxn ang="0">
                    <a:pos x="24" y="168"/>
                  </a:cxn>
                  <a:cxn ang="0">
                    <a:pos x="0" y="156"/>
                  </a:cxn>
                  <a:cxn ang="0">
                    <a:pos x="68" y="101"/>
                  </a:cxn>
                  <a:cxn ang="0">
                    <a:pos x="95" y="48"/>
                  </a:cxn>
                  <a:cxn ang="0">
                    <a:pos x="130" y="82"/>
                  </a:cxn>
                  <a:cxn ang="0">
                    <a:pos x="181" y="72"/>
                  </a:cxn>
                  <a:cxn ang="0">
                    <a:pos x="233" y="63"/>
                  </a:cxn>
                  <a:cxn ang="0">
                    <a:pos x="313" y="32"/>
                  </a:cxn>
                  <a:cxn ang="0">
                    <a:pos x="344" y="26"/>
                  </a:cxn>
                  <a:cxn ang="0">
                    <a:pos x="405" y="0"/>
                  </a:cxn>
                  <a:cxn ang="0">
                    <a:pos x="394" y="29"/>
                  </a:cxn>
                  <a:cxn ang="0">
                    <a:pos x="400" y="52"/>
                  </a:cxn>
                  <a:cxn ang="0">
                    <a:pos x="433" y="78"/>
                  </a:cxn>
                  <a:cxn ang="0">
                    <a:pos x="458" y="128"/>
                  </a:cxn>
                  <a:cxn ang="0">
                    <a:pos x="471" y="186"/>
                  </a:cxn>
                  <a:cxn ang="0">
                    <a:pos x="483" y="244"/>
                  </a:cxn>
                  <a:cxn ang="0">
                    <a:pos x="462" y="293"/>
                  </a:cxn>
                  <a:cxn ang="0">
                    <a:pos x="467" y="318"/>
                  </a:cxn>
                  <a:cxn ang="0">
                    <a:pos x="510" y="340"/>
                  </a:cxn>
                  <a:cxn ang="0">
                    <a:pos x="540" y="337"/>
                  </a:cxn>
                  <a:cxn ang="0">
                    <a:pos x="560" y="299"/>
                  </a:cxn>
                  <a:cxn ang="0">
                    <a:pos x="580" y="291"/>
                  </a:cxn>
                  <a:cxn ang="0">
                    <a:pos x="599" y="294"/>
                  </a:cxn>
                  <a:cxn ang="0">
                    <a:pos x="609" y="313"/>
                  </a:cxn>
                  <a:cxn ang="0">
                    <a:pos x="614" y="340"/>
                  </a:cxn>
                </a:cxnLst>
                <a:rect l="0" t="0" r="r" b="b"/>
                <a:pathLst>
                  <a:path w="614" h="481">
                    <a:moveTo>
                      <a:pt x="614" y="340"/>
                    </a:moveTo>
                    <a:lnTo>
                      <a:pt x="581" y="346"/>
                    </a:lnTo>
                    <a:lnTo>
                      <a:pt x="563" y="368"/>
                    </a:lnTo>
                    <a:lnTo>
                      <a:pt x="575" y="382"/>
                    </a:lnTo>
                    <a:lnTo>
                      <a:pt x="581" y="405"/>
                    </a:lnTo>
                    <a:lnTo>
                      <a:pt x="568" y="425"/>
                    </a:lnTo>
                    <a:lnTo>
                      <a:pt x="548" y="440"/>
                    </a:lnTo>
                    <a:lnTo>
                      <a:pt x="492" y="481"/>
                    </a:lnTo>
                    <a:lnTo>
                      <a:pt x="459" y="478"/>
                    </a:lnTo>
                    <a:lnTo>
                      <a:pt x="431" y="460"/>
                    </a:lnTo>
                    <a:lnTo>
                      <a:pt x="445" y="450"/>
                    </a:lnTo>
                    <a:lnTo>
                      <a:pt x="440" y="416"/>
                    </a:lnTo>
                    <a:lnTo>
                      <a:pt x="465" y="389"/>
                    </a:lnTo>
                    <a:lnTo>
                      <a:pt x="454" y="362"/>
                    </a:lnTo>
                    <a:lnTo>
                      <a:pt x="430" y="352"/>
                    </a:lnTo>
                    <a:lnTo>
                      <a:pt x="385" y="358"/>
                    </a:lnTo>
                    <a:lnTo>
                      <a:pt x="360" y="348"/>
                    </a:lnTo>
                    <a:lnTo>
                      <a:pt x="332" y="316"/>
                    </a:lnTo>
                    <a:lnTo>
                      <a:pt x="308" y="315"/>
                    </a:lnTo>
                    <a:lnTo>
                      <a:pt x="259" y="342"/>
                    </a:lnTo>
                    <a:lnTo>
                      <a:pt x="234" y="348"/>
                    </a:lnTo>
                    <a:lnTo>
                      <a:pt x="207" y="333"/>
                    </a:lnTo>
                    <a:lnTo>
                      <a:pt x="190" y="300"/>
                    </a:lnTo>
                    <a:lnTo>
                      <a:pt x="167" y="281"/>
                    </a:lnTo>
                    <a:lnTo>
                      <a:pt x="141" y="273"/>
                    </a:lnTo>
                    <a:lnTo>
                      <a:pt x="117" y="256"/>
                    </a:lnTo>
                    <a:lnTo>
                      <a:pt x="89" y="201"/>
                    </a:lnTo>
                    <a:lnTo>
                      <a:pt x="69" y="181"/>
                    </a:lnTo>
                    <a:lnTo>
                      <a:pt x="24" y="168"/>
                    </a:lnTo>
                    <a:lnTo>
                      <a:pt x="0" y="156"/>
                    </a:lnTo>
                    <a:lnTo>
                      <a:pt x="68" y="101"/>
                    </a:lnTo>
                    <a:lnTo>
                      <a:pt x="95" y="48"/>
                    </a:lnTo>
                    <a:lnTo>
                      <a:pt x="130" y="82"/>
                    </a:lnTo>
                    <a:lnTo>
                      <a:pt x="181" y="72"/>
                    </a:lnTo>
                    <a:lnTo>
                      <a:pt x="233" y="63"/>
                    </a:lnTo>
                    <a:lnTo>
                      <a:pt x="313" y="32"/>
                    </a:lnTo>
                    <a:lnTo>
                      <a:pt x="344" y="26"/>
                    </a:lnTo>
                    <a:lnTo>
                      <a:pt x="405" y="0"/>
                    </a:lnTo>
                    <a:lnTo>
                      <a:pt x="394" y="29"/>
                    </a:lnTo>
                    <a:lnTo>
                      <a:pt x="400" y="52"/>
                    </a:lnTo>
                    <a:lnTo>
                      <a:pt x="433" y="78"/>
                    </a:lnTo>
                    <a:lnTo>
                      <a:pt x="458" y="128"/>
                    </a:lnTo>
                    <a:lnTo>
                      <a:pt x="471" y="186"/>
                    </a:lnTo>
                    <a:lnTo>
                      <a:pt x="483" y="244"/>
                    </a:lnTo>
                    <a:lnTo>
                      <a:pt x="462" y="293"/>
                    </a:lnTo>
                    <a:lnTo>
                      <a:pt x="467" y="318"/>
                    </a:lnTo>
                    <a:lnTo>
                      <a:pt x="510" y="340"/>
                    </a:lnTo>
                    <a:lnTo>
                      <a:pt x="540" y="337"/>
                    </a:lnTo>
                    <a:lnTo>
                      <a:pt x="560" y="299"/>
                    </a:lnTo>
                    <a:lnTo>
                      <a:pt x="580" y="291"/>
                    </a:lnTo>
                    <a:lnTo>
                      <a:pt x="599" y="294"/>
                    </a:lnTo>
                    <a:lnTo>
                      <a:pt x="609" y="313"/>
                    </a:lnTo>
                    <a:lnTo>
                      <a:pt x="614" y="34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28"/>
              <p:cNvSpPr>
                <a:spLocks/>
              </p:cNvSpPr>
              <p:nvPr/>
            </p:nvSpPr>
            <p:spPr bwMode="auto">
              <a:xfrm>
                <a:off x="3481265" y="4439638"/>
                <a:ext cx="735061" cy="693565"/>
              </a:xfrm>
              <a:custGeom>
                <a:avLst/>
                <a:gdLst/>
                <a:ahLst/>
                <a:cxnLst>
                  <a:cxn ang="0">
                    <a:pos x="20" y="362"/>
                  </a:cxn>
                  <a:cxn ang="0">
                    <a:pos x="27" y="319"/>
                  </a:cxn>
                  <a:cxn ang="0">
                    <a:pos x="33" y="283"/>
                  </a:cxn>
                  <a:cxn ang="0">
                    <a:pos x="85" y="246"/>
                  </a:cxn>
                  <a:cxn ang="0">
                    <a:pos x="141" y="240"/>
                  </a:cxn>
                  <a:cxn ang="0">
                    <a:pos x="177" y="164"/>
                  </a:cxn>
                  <a:cxn ang="0">
                    <a:pos x="131" y="110"/>
                  </a:cxn>
                  <a:cxn ang="0">
                    <a:pos x="201" y="58"/>
                  </a:cxn>
                  <a:cxn ang="0">
                    <a:pos x="221" y="9"/>
                  </a:cxn>
                  <a:cxn ang="0">
                    <a:pos x="282" y="15"/>
                  </a:cxn>
                  <a:cxn ang="0">
                    <a:pos x="362" y="47"/>
                  </a:cxn>
                  <a:cxn ang="0">
                    <a:pos x="405" y="15"/>
                  </a:cxn>
                  <a:cxn ang="0">
                    <a:pos x="448" y="61"/>
                  </a:cxn>
                  <a:cxn ang="0">
                    <a:pos x="496" y="117"/>
                  </a:cxn>
                  <a:cxn ang="0">
                    <a:pos x="379" y="181"/>
                  </a:cxn>
                  <a:cxn ang="0">
                    <a:pos x="321" y="219"/>
                  </a:cxn>
                  <a:cxn ang="0">
                    <a:pos x="276" y="244"/>
                  </a:cxn>
                  <a:cxn ang="0">
                    <a:pos x="327" y="246"/>
                  </a:cxn>
                  <a:cxn ang="0">
                    <a:pos x="281" y="274"/>
                  </a:cxn>
                  <a:cxn ang="0">
                    <a:pos x="275" y="302"/>
                  </a:cxn>
                  <a:cxn ang="0">
                    <a:pos x="325" y="279"/>
                  </a:cxn>
                  <a:cxn ang="0">
                    <a:pos x="319" y="320"/>
                  </a:cxn>
                  <a:cxn ang="0">
                    <a:pos x="301" y="363"/>
                  </a:cxn>
                  <a:cxn ang="0">
                    <a:pos x="282" y="411"/>
                  </a:cxn>
                  <a:cxn ang="0">
                    <a:pos x="266" y="454"/>
                  </a:cxn>
                  <a:cxn ang="0">
                    <a:pos x="226" y="452"/>
                  </a:cxn>
                  <a:cxn ang="0">
                    <a:pos x="175" y="399"/>
                  </a:cxn>
                  <a:cxn ang="0">
                    <a:pos x="121" y="390"/>
                  </a:cxn>
                  <a:cxn ang="0">
                    <a:pos x="122" y="449"/>
                  </a:cxn>
                  <a:cxn ang="0">
                    <a:pos x="67" y="437"/>
                  </a:cxn>
                  <a:cxn ang="0">
                    <a:pos x="66" y="374"/>
                  </a:cxn>
                  <a:cxn ang="0">
                    <a:pos x="0" y="377"/>
                  </a:cxn>
                </a:cxnLst>
                <a:rect l="0" t="0" r="r" b="b"/>
                <a:pathLst>
                  <a:path w="496" h="468">
                    <a:moveTo>
                      <a:pt x="0" y="377"/>
                    </a:moveTo>
                    <a:lnTo>
                      <a:pt x="20" y="362"/>
                    </a:lnTo>
                    <a:lnTo>
                      <a:pt x="33" y="342"/>
                    </a:lnTo>
                    <a:lnTo>
                      <a:pt x="27" y="319"/>
                    </a:lnTo>
                    <a:lnTo>
                      <a:pt x="15" y="305"/>
                    </a:lnTo>
                    <a:lnTo>
                      <a:pt x="33" y="283"/>
                    </a:lnTo>
                    <a:lnTo>
                      <a:pt x="66" y="277"/>
                    </a:lnTo>
                    <a:lnTo>
                      <a:pt x="85" y="246"/>
                    </a:lnTo>
                    <a:lnTo>
                      <a:pt x="103" y="213"/>
                    </a:lnTo>
                    <a:lnTo>
                      <a:pt x="141" y="240"/>
                    </a:lnTo>
                    <a:lnTo>
                      <a:pt x="187" y="200"/>
                    </a:lnTo>
                    <a:lnTo>
                      <a:pt x="177" y="164"/>
                    </a:lnTo>
                    <a:lnTo>
                      <a:pt x="140" y="126"/>
                    </a:lnTo>
                    <a:lnTo>
                      <a:pt x="131" y="110"/>
                    </a:lnTo>
                    <a:lnTo>
                      <a:pt x="146" y="83"/>
                    </a:lnTo>
                    <a:lnTo>
                      <a:pt x="201" y="58"/>
                    </a:lnTo>
                    <a:lnTo>
                      <a:pt x="214" y="35"/>
                    </a:lnTo>
                    <a:lnTo>
                      <a:pt x="221" y="9"/>
                    </a:lnTo>
                    <a:lnTo>
                      <a:pt x="253" y="0"/>
                    </a:lnTo>
                    <a:lnTo>
                      <a:pt x="282" y="15"/>
                    </a:lnTo>
                    <a:lnTo>
                      <a:pt x="321" y="38"/>
                    </a:lnTo>
                    <a:lnTo>
                      <a:pt x="362" y="47"/>
                    </a:lnTo>
                    <a:lnTo>
                      <a:pt x="383" y="18"/>
                    </a:lnTo>
                    <a:lnTo>
                      <a:pt x="405" y="15"/>
                    </a:lnTo>
                    <a:lnTo>
                      <a:pt x="428" y="21"/>
                    </a:lnTo>
                    <a:lnTo>
                      <a:pt x="448" y="61"/>
                    </a:lnTo>
                    <a:lnTo>
                      <a:pt x="484" y="81"/>
                    </a:lnTo>
                    <a:lnTo>
                      <a:pt x="496" y="117"/>
                    </a:lnTo>
                    <a:lnTo>
                      <a:pt x="476" y="157"/>
                    </a:lnTo>
                    <a:lnTo>
                      <a:pt x="379" y="181"/>
                    </a:lnTo>
                    <a:lnTo>
                      <a:pt x="353" y="203"/>
                    </a:lnTo>
                    <a:lnTo>
                      <a:pt x="321" y="219"/>
                    </a:lnTo>
                    <a:lnTo>
                      <a:pt x="288" y="222"/>
                    </a:lnTo>
                    <a:lnTo>
                      <a:pt x="276" y="244"/>
                    </a:lnTo>
                    <a:lnTo>
                      <a:pt x="303" y="249"/>
                    </a:lnTo>
                    <a:lnTo>
                      <a:pt x="327" y="246"/>
                    </a:lnTo>
                    <a:lnTo>
                      <a:pt x="310" y="267"/>
                    </a:lnTo>
                    <a:lnTo>
                      <a:pt x="281" y="274"/>
                    </a:lnTo>
                    <a:lnTo>
                      <a:pt x="270" y="288"/>
                    </a:lnTo>
                    <a:lnTo>
                      <a:pt x="275" y="302"/>
                    </a:lnTo>
                    <a:lnTo>
                      <a:pt x="291" y="301"/>
                    </a:lnTo>
                    <a:lnTo>
                      <a:pt x="325" y="279"/>
                    </a:lnTo>
                    <a:lnTo>
                      <a:pt x="331" y="299"/>
                    </a:lnTo>
                    <a:lnTo>
                      <a:pt x="319" y="320"/>
                    </a:lnTo>
                    <a:lnTo>
                      <a:pt x="327" y="356"/>
                    </a:lnTo>
                    <a:lnTo>
                      <a:pt x="301" y="363"/>
                    </a:lnTo>
                    <a:lnTo>
                      <a:pt x="297" y="385"/>
                    </a:lnTo>
                    <a:lnTo>
                      <a:pt x="282" y="411"/>
                    </a:lnTo>
                    <a:lnTo>
                      <a:pt x="291" y="451"/>
                    </a:lnTo>
                    <a:lnTo>
                      <a:pt x="266" y="454"/>
                    </a:lnTo>
                    <a:lnTo>
                      <a:pt x="236" y="468"/>
                    </a:lnTo>
                    <a:lnTo>
                      <a:pt x="226" y="452"/>
                    </a:lnTo>
                    <a:lnTo>
                      <a:pt x="181" y="421"/>
                    </a:lnTo>
                    <a:lnTo>
                      <a:pt x="175" y="399"/>
                    </a:lnTo>
                    <a:lnTo>
                      <a:pt x="135" y="379"/>
                    </a:lnTo>
                    <a:lnTo>
                      <a:pt x="121" y="390"/>
                    </a:lnTo>
                    <a:lnTo>
                      <a:pt x="131" y="418"/>
                    </a:lnTo>
                    <a:lnTo>
                      <a:pt x="122" y="449"/>
                    </a:lnTo>
                    <a:lnTo>
                      <a:pt x="95" y="448"/>
                    </a:lnTo>
                    <a:lnTo>
                      <a:pt x="67" y="437"/>
                    </a:lnTo>
                    <a:lnTo>
                      <a:pt x="86" y="396"/>
                    </a:lnTo>
                    <a:lnTo>
                      <a:pt x="66" y="374"/>
                    </a:lnTo>
                    <a:lnTo>
                      <a:pt x="35" y="381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9"/>
              <p:cNvSpPr>
                <a:spLocks/>
              </p:cNvSpPr>
              <p:nvPr/>
            </p:nvSpPr>
            <p:spPr bwMode="auto">
              <a:xfrm>
                <a:off x="3183387" y="4993898"/>
                <a:ext cx="497944" cy="48905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112" y="41"/>
                  </a:cxn>
                  <a:cxn ang="0">
                    <a:pos x="145" y="44"/>
                  </a:cxn>
                  <a:cxn ang="0">
                    <a:pos x="201" y="3"/>
                  </a:cxn>
                  <a:cxn ang="0">
                    <a:pos x="236" y="7"/>
                  </a:cxn>
                  <a:cxn ang="0">
                    <a:pos x="267" y="0"/>
                  </a:cxn>
                  <a:cxn ang="0">
                    <a:pos x="287" y="22"/>
                  </a:cxn>
                  <a:cxn ang="0">
                    <a:pos x="268" y="63"/>
                  </a:cxn>
                  <a:cxn ang="0">
                    <a:pos x="252" y="80"/>
                  </a:cxn>
                  <a:cxn ang="0">
                    <a:pos x="247" y="108"/>
                  </a:cxn>
                  <a:cxn ang="0">
                    <a:pos x="273" y="149"/>
                  </a:cxn>
                  <a:cxn ang="0">
                    <a:pos x="276" y="179"/>
                  </a:cxn>
                  <a:cxn ang="0">
                    <a:pos x="287" y="206"/>
                  </a:cxn>
                  <a:cxn ang="0">
                    <a:pos x="336" y="237"/>
                  </a:cxn>
                  <a:cxn ang="0">
                    <a:pos x="280" y="272"/>
                  </a:cxn>
                  <a:cxn ang="0">
                    <a:pos x="236" y="330"/>
                  </a:cxn>
                  <a:cxn ang="0">
                    <a:pos x="206" y="314"/>
                  </a:cxn>
                  <a:cxn ang="0">
                    <a:pos x="197" y="246"/>
                  </a:cxn>
                  <a:cxn ang="0">
                    <a:pos x="175" y="244"/>
                  </a:cxn>
                  <a:cxn ang="0">
                    <a:pos x="115" y="192"/>
                  </a:cxn>
                  <a:cxn ang="0">
                    <a:pos x="99" y="151"/>
                  </a:cxn>
                  <a:cxn ang="0">
                    <a:pos x="87" y="142"/>
                  </a:cxn>
                  <a:cxn ang="0">
                    <a:pos x="35" y="120"/>
                  </a:cxn>
                  <a:cxn ang="0">
                    <a:pos x="12" y="102"/>
                  </a:cxn>
                  <a:cxn ang="0">
                    <a:pos x="0" y="74"/>
                  </a:cxn>
                  <a:cxn ang="0">
                    <a:pos x="10" y="48"/>
                  </a:cxn>
                  <a:cxn ang="0">
                    <a:pos x="32" y="35"/>
                  </a:cxn>
                  <a:cxn ang="0">
                    <a:pos x="84" y="23"/>
                  </a:cxn>
                </a:cxnLst>
                <a:rect l="0" t="0" r="r" b="b"/>
                <a:pathLst>
                  <a:path w="336" h="330">
                    <a:moveTo>
                      <a:pt x="84" y="23"/>
                    </a:moveTo>
                    <a:lnTo>
                      <a:pt x="112" y="41"/>
                    </a:lnTo>
                    <a:lnTo>
                      <a:pt x="145" y="44"/>
                    </a:lnTo>
                    <a:lnTo>
                      <a:pt x="201" y="3"/>
                    </a:lnTo>
                    <a:lnTo>
                      <a:pt x="236" y="7"/>
                    </a:lnTo>
                    <a:lnTo>
                      <a:pt x="267" y="0"/>
                    </a:lnTo>
                    <a:lnTo>
                      <a:pt x="287" y="22"/>
                    </a:lnTo>
                    <a:lnTo>
                      <a:pt x="268" y="63"/>
                    </a:lnTo>
                    <a:lnTo>
                      <a:pt x="252" y="80"/>
                    </a:lnTo>
                    <a:lnTo>
                      <a:pt x="247" y="108"/>
                    </a:lnTo>
                    <a:lnTo>
                      <a:pt x="273" y="149"/>
                    </a:lnTo>
                    <a:lnTo>
                      <a:pt x="276" y="179"/>
                    </a:lnTo>
                    <a:lnTo>
                      <a:pt x="287" y="206"/>
                    </a:lnTo>
                    <a:lnTo>
                      <a:pt x="336" y="237"/>
                    </a:lnTo>
                    <a:lnTo>
                      <a:pt x="280" y="272"/>
                    </a:lnTo>
                    <a:lnTo>
                      <a:pt x="236" y="330"/>
                    </a:lnTo>
                    <a:lnTo>
                      <a:pt x="206" y="314"/>
                    </a:lnTo>
                    <a:lnTo>
                      <a:pt x="197" y="246"/>
                    </a:lnTo>
                    <a:lnTo>
                      <a:pt x="175" y="244"/>
                    </a:lnTo>
                    <a:lnTo>
                      <a:pt x="115" y="192"/>
                    </a:lnTo>
                    <a:lnTo>
                      <a:pt x="99" y="151"/>
                    </a:lnTo>
                    <a:lnTo>
                      <a:pt x="87" y="142"/>
                    </a:lnTo>
                    <a:lnTo>
                      <a:pt x="35" y="120"/>
                    </a:lnTo>
                    <a:lnTo>
                      <a:pt x="12" y="102"/>
                    </a:lnTo>
                    <a:lnTo>
                      <a:pt x="0" y="74"/>
                    </a:lnTo>
                    <a:lnTo>
                      <a:pt x="10" y="48"/>
                    </a:lnTo>
                    <a:lnTo>
                      <a:pt x="32" y="35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30"/>
              <p:cNvSpPr>
                <a:spLocks/>
              </p:cNvSpPr>
              <p:nvPr/>
            </p:nvSpPr>
            <p:spPr bwMode="auto">
              <a:xfrm>
                <a:off x="3353815" y="4584872"/>
                <a:ext cx="280094" cy="265274"/>
              </a:xfrm>
              <a:custGeom>
                <a:avLst/>
                <a:gdLst/>
                <a:ahLst/>
                <a:cxnLst>
                  <a:cxn ang="0">
                    <a:pos x="189" y="115"/>
                  </a:cxn>
                  <a:cxn ang="0">
                    <a:pos x="171" y="148"/>
                  </a:cxn>
                  <a:cxn ang="0">
                    <a:pos x="152" y="179"/>
                  </a:cxn>
                  <a:cxn ang="0">
                    <a:pos x="147" y="152"/>
                  </a:cxn>
                  <a:cxn ang="0">
                    <a:pos x="137" y="133"/>
                  </a:cxn>
                  <a:cxn ang="0">
                    <a:pos x="118" y="130"/>
                  </a:cxn>
                  <a:cxn ang="0">
                    <a:pos x="98" y="138"/>
                  </a:cxn>
                  <a:cxn ang="0">
                    <a:pos x="78" y="176"/>
                  </a:cxn>
                  <a:cxn ang="0">
                    <a:pos x="48" y="179"/>
                  </a:cxn>
                  <a:cxn ang="0">
                    <a:pos x="5" y="157"/>
                  </a:cxn>
                  <a:cxn ang="0">
                    <a:pos x="0" y="132"/>
                  </a:cxn>
                  <a:cxn ang="0">
                    <a:pos x="21" y="83"/>
                  </a:cxn>
                  <a:cxn ang="0">
                    <a:pos x="9" y="25"/>
                  </a:cxn>
                  <a:cxn ang="0">
                    <a:pos x="42" y="19"/>
                  </a:cxn>
                  <a:cxn ang="0">
                    <a:pos x="72" y="4"/>
                  </a:cxn>
                  <a:cxn ang="0">
                    <a:pos x="101" y="0"/>
                  </a:cxn>
                  <a:cxn ang="0">
                    <a:pos x="152" y="9"/>
                  </a:cxn>
                  <a:cxn ang="0">
                    <a:pos x="155" y="34"/>
                  </a:cxn>
                  <a:cxn ang="0">
                    <a:pos x="178" y="22"/>
                  </a:cxn>
                  <a:cxn ang="0">
                    <a:pos x="187" y="55"/>
                  </a:cxn>
                  <a:cxn ang="0">
                    <a:pos x="189" y="115"/>
                  </a:cxn>
                </a:cxnLst>
                <a:rect l="0" t="0" r="r" b="b"/>
                <a:pathLst>
                  <a:path w="189" h="179">
                    <a:moveTo>
                      <a:pt x="189" y="115"/>
                    </a:moveTo>
                    <a:lnTo>
                      <a:pt x="171" y="148"/>
                    </a:lnTo>
                    <a:lnTo>
                      <a:pt x="152" y="179"/>
                    </a:lnTo>
                    <a:lnTo>
                      <a:pt x="147" y="152"/>
                    </a:lnTo>
                    <a:lnTo>
                      <a:pt x="137" y="133"/>
                    </a:lnTo>
                    <a:lnTo>
                      <a:pt x="118" y="130"/>
                    </a:lnTo>
                    <a:lnTo>
                      <a:pt x="98" y="138"/>
                    </a:lnTo>
                    <a:lnTo>
                      <a:pt x="78" y="176"/>
                    </a:lnTo>
                    <a:lnTo>
                      <a:pt x="48" y="179"/>
                    </a:lnTo>
                    <a:lnTo>
                      <a:pt x="5" y="157"/>
                    </a:lnTo>
                    <a:lnTo>
                      <a:pt x="0" y="132"/>
                    </a:lnTo>
                    <a:lnTo>
                      <a:pt x="21" y="83"/>
                    </a:lnTo>
                    <a:lnTo>
                      <a:pt x="9" y="25"/>
                    </a:lnTo>
                    <a:lnTo>
                      <a:pt x="42" y="19"/>
                    </a:lnTo>
                    <a:lnTo>
                      <a:pt x="72" y="4"/>
                    </a:lnTo>
                    <a:lnTo>
                      <a:pt x="101" y="0"/>
                    </a:lnTo>
                    <a:lnTo>
                      <a:pt x="152" y="9"/>
                    </a:lnTo>
                    <a:lnTo>
                      <a:pt x="155" y="34"/>
                    </a:lnTo>
                    <a:lnTo>
                      <a:pt x="178" y="22"/>
                    </a:lnTo>
                    <a:lnTo>
                      <a:pt x="187" y="55"/>
                    </a:lnTo>
                    <a:lnTo>
                      <a:pt x="189" y="11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31"/>
              <p:cNvSpPr>
                <a:spLocks noEditPoints="1"/>
              </p:cNvSpPr>
              <p:nvPr/>
            </p:nvSpPr>
            <p:spPr bwMode="auto">
              <a:xfrm>
                <a:off x="3253040" y="4261801"/>
                <a:ext cx="517211" cy="533512"/>
              </a:xfrm>
              <a:custGeom>
                <a:avLst/>
                <a:gdLst/>
                <a:ahLst/>
                <a:cxnLst>
                  <a:cxn ang="0">
                    <a:pos x="257" y="333"/>
                  </a:cxn>
                  <a:cxn ang="0">
                    <a:pos x="255" y="273"/>
                  </a:cxn>
                  <a:cxn ang="0">
                    <a:pos x="246" y="240"/>
                  </a:cxn>
                  <a:cxn ang="0">
                    <a:pos x="233" y="230"/>
                  </a:cxn>
                  <a:cxn ang="0">
                    <a:pos x="220" y="227"/>
                  </a:cxn>
                  <a:cxn ang="0">
                    <a:pos x="169" y="218"/>
                  </a:cxn>
                  <a:cxn ang="0">
                    <a:pos x="140" y="222"/>
                  </a:cxn>
                  <a:cxn ang="0">
                    <a:pos x="110" y="237"/>
                  </a:cxn>
                  <a:cxn ang="0">
                    <a:pos x="77" y="243"/>
                  </a:cxn>
                  <a:cxn ang="0">
                    <a:pos x="64" y="185"/>
                  </a:cxn>
                  <a:cxn ang="0">
                    <a:pos x="39" y="135"/>
                  </a:cxn>
                  <a:cxn ang="0">
                    <a:pos x="6" y="109"/>
                  </a:cxn>
                  <a:cxn ang="0">
                    <a:pos x="0" y="86"/>
                  </a:cxn>
                  <a:cxn ang="0">
                    <a:pos x="11" y="57"/>
                  </a:cxn>
                  <a:cxn ang="0">
                    <a:pos x="51" y="32"/>
                  </a:cxn>
                  <a:cxn ang="0">
                    <a:pos x="92" y="56"/>
                  </a:cxn>
                  <a:cxn ang="0">
                    <a:pos x="114" y="43"/>
                  </a:cxn>
                  <a:cxn ang="0">
                    <a:pos x="131" y="19"/>
                  </a:cxn>
                  <a:cxn ang="0">
                    <a:pos x="156" y="4"/>
                  </a:cxn>
                  <a:cxn ang="0">
                    <a:pos x="186" y="0"/>
                  </a:cxn>
                  <a:cxn ang="0">
                    <a:pos x="211" y="17"/>
                  </a:cxn>
                  <a:cxn ang="0">
                    <a:pos x="240" y="8"/>
                  </a:cxn>
                  <a:cxn ang="0">
                    <a:pos x="275" y="25"/>
                  </a:cxn>
                  <a:cxn ang="0">
                    <a:pos x="294" y="66"/>
                  </a:cxn>
                  <a:cxn ang="0">
                    <a:pos x="319" y="89"/>
                  </a:cxn>
                  <a:cxn ang="0">
                    <a:pos x="349" y="102"/>
                  </a:cxn>
                  <a:cxn ang="0">
                    <a:pos x="343" y="127"/>
                  </a:cxn>
                  <a:cxn ang="0">
                    <a:pos x="329" y="146"/>
                  </a:cxn>
                  <a:cxn ang="0">
                    <a:pos x="300" y="203"/>
                  </a:cxn>
                  <a:cxn ang="0">
                    <a:pos x="285" y="230"/>
                  </a:cxn>
                  <a:cxn ang="0">
                    <a:pos x="294" y="246"/>
                  </a:cxn>
                  <a:cxn ang="0">
                    <a:pos x="331" y="284"/>
                  </a:cxn>
                  <a:cxn ang="0">
                    <a:pos x="341" y="320"/>
                  </a:cxn>
                  <a:cxn ang="0">
                    <a:pos x="295" y="360"/>
                  </a:cxn>
                  <a:cxn ang="0">
                    <a:pos x="257" y="333"/>
                  </a:cxn>
                  <a:cxn ang="0">
                    <a:pos x="246" y="192"/>
                  </a:cxn>
                  <a:cxn ang="0">
                    <a:pos x="264" y="158"/>
                  </a:cxn>
                  <a:cxn ang="0">
                    <a:pos x="246" y="142"/>
                  </a:cxn>
                  <a:cxn ang="0">
                    <a:pos x="220" y="172"/>
                  </a:cxn>
                  <a:cxn ang="0">
                    <a:pos x="221" y="192"/>
                  </a:cxn>
                  <a:cxn ang="0">
                    <a:pos x="233" y="200"/>
                  </a:cxn>
                  <a:cxn ang="0">
                    <a:pos x="246" y="192"/>
                  </a:cxn>
                </a:cxnLst>
                <a:rect l="0" t="0" r="r" b="b"/>
                <a:pathLst>
                  <a:path w="349" h="360">
                    <a:moveTo>
                      <a:pt x="257" y="333"/>
                    </a:moveTo>
                    <a:lnTo>
                      <a:pt x="255" y="273"/>
                    </a:lnTo>
                    <a:lnTo>
                      <a:pt x="246" y="240"/>
                    </a:lnTo>
                    <a:lnTo>
                      <a:pt x="233" y="230"/>
                    </a:lnTo>
                    <a:lnTo>
                      <a:pt x="220" y="227"/>
                    </a:lnTo>
                    <a:lnTo>
                      <a:pt x="169" y="218"/>
                    </a:lnTo>
                    <a:lnTo>
                      <a:pt x="140" y="222"/>
                    </a:lnTo>
                    <a:lnTo>
                      <a:pt x="110" y="237"/>
                    </a:lnTo>
                    <a:lnTo>
                      <a:pt x="77" y="243"/>
                    </a:lnTo>
                    <a:lnTo>
                      <a:pt x="64" y="185"/>
                    </a:lnTo>
                    <a:lnTo>
                      <a:pt x="39" y="135"/>
                    </a:lnTo>
                    <a:lnTo>
                      <a:pt x="6" y="109"/>
                    </a:lnTo>
                    <a:lnTo>
                      <a:pt x="0" y="86"/>
                    </a:lnTo>
                    <a:lnTo>
                      <a:pt x="11" y="57"/>
                    </a:lnTo>
                    <a:lnTo>
                      <a:pt x="51" y="32"/>
                    </a:lnTo>
                    <a:lnTo>
                      <a:pt x="92" y="56"/>
                    </a:lnTo>
                    <a:lnTo>
                      <a:pt x="114" y="43"/>
                    </a:lnTo>
                    <a:lnTo>
                      <a:pt x="131" y="19"/>
                    </a:lnTo>
                    <a:lnTo>
                      <a:pt x="156" y="4"/>
                    </a:lnTo>
                    <a:lnTo>
                      <a:pt x="186" y="0"/>
                    </a:lnTo>
                    <a:lnTo>
                      <a:pt x="211" y="17"/>
                    </a:lnTo>
                    <a:lnTo>
                      <a:pt x="240" y="8"/>
                    </a:lnTo>
                    <a:lnTo>
                      <a:pt x="275" y="25"/>
                    </a:lnTo>
                    <a:lnTo>
                      <a:pt x="294" y="66"/>
                    </a:lnTo>
                    <a:lnTo>
                      <a:pt x="319" y="89"/>
                    </a:lnTo>
                    <a:lnTo>
                      <a:pt x="349" y="102"/>
                    </a:lnTo>
                    <a:lnTo>
                      <a:pt x="343" y="127"/>
                    </a:lnTo>
                    <a:lnTo>
                      <a:pt x="329" y="146"/>
                    </a:lnTo>
                    <a:lnTo>
                      <a:pt x="300" y="203"/>
                    </a:lnTo>
                    <a:lnTo>
                      <a:pt x="285" y="230"/>
                    </a:lnTo>
                    <a:lnTo>
                      <a:pt x="294" y="246"/>
                    </a:lnTo>
                    <a:lnTo>
                      <a:pt x="331" y="284"/>
                    </a:lnTo>
                    <a:lnTo>
                      <a:pt x="341" y="320"/>
                    </a:lnTo>
                    <a:lnTo>
                      <a:pt x="295" y="360"/>
                    </a:lnTo>
                    <a:lnTo>
                      <a:pt x="257" y="333"/>
                    </a:lnTo>
                    <a:close/>
                    <a:moveTo>
                      <a:pt x="246" y="192"/>
                    </a:moveTo>
                    <a:lnTo>
                      <a:pt x="264" y="158"/>
                    </a:lnTo>
                    <a:lnTo>
                      <a:pt x="246" y="142"/>
                    </a:lnTo>
                    <a:lnTo>
                      <a:pt x="220" y="172"/>
                    </a:lnTo>
                    <a:lnTo>
                      <a:pt x="221" y="192"/>
                    </a:lnTo>
                    <a:lnTo>
                      <a:pt x="233" y="200"/>
                    </a:lnTo>
                    <a:lnTo>
                      <a:pt x="246" y="192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32"/>
              <p:cNvSpPr>
                <a:spLocks/>
              </p:cNvSpPr>
              <p:nvPr/>
            </p:nvSpPr>
            <p:spPr bwMode="auto">
              <a:xfrm>
                <a:off x="1855535" y="4862002"/>
                <a:ext cx="477197" cy="856583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142" y="54"/>
                  </a:cxn>
                  <a:cxn ang="0">
                    <a:pos x="187" y="62"/>
                  </a:cxn>
                  <a:cxn ang="0">
                    <a:pos x="223" y="92"/>
                  </a:cxn>
                  <a:cxn ang="0">
                    <a:pos x="191" y="121"/>
                  </a:cxn>
                  <a:cxn ang="0">
                    <a:pos x="175" y="148"/>
                  </a:cxn>
                  <a:cxn ang="0">
                    <a:pos x="202" y="161"/>
                  </a:cxn>
                  <a:cxn ang="0">
                    <a:pos x="215" y="201"/>
                  </a:cxn>
                  <a:cxn ang="0">
                    <a:pos x="280" y="232"/>
                  </a:cxn>
                  <a:cxn ang="0">
                    <a:pos x="297" y="253"/>
                  </a:cxn>
                  <a:cxn ang="0">
                    <a:pos x="301" y="284"/>
                  </a:cxn>
                  <a:cxn ang="0">
                    <a:pos x="314" y="281"/>
                  </a:cxn>
                  <a:cxn ang="0">
                    <a:pos x="322" y="308"/>
                  </a:cxn>
                  <a:cxn ang="0">
                    <a:pos x="300" y="321"/>
                  </a:cxn>
                  <a:cxn ang="0">
                    <a:pos x="211" y="326"/>
                  </a:cxn>
                  <a:cxn ang="0">
                    <a:pos x="171" y="324"/>
                  </a:cxn>
                  <a:cxn ang="0">
                    <a:pos x="142" y="347"/>
                  </a:cxn>
                  <a:cxn ang="0">
                    <a:pos x="193" y="382"/>
                  </a:cxn>
                  <a:cxn ang="0">
                    <a:pos x="255" y="375"/>
                  </a:cxn>
                  <a:cxn ang="0">
                    <a:pos x="298" y="397"/>
                  </a:cxn>
                  <a:cxn ang="0">
                    <a:pos x="297" y="431"/>
                  </a:cxn>
                  <a:cxn ang="0">
                    <a:pos x="283" y="459"/>
                  </a:cxn>
                  <a:cxn ang="0">
                    <a:pos x="297" y="491"/>
                  </a:cxn>
                  <a:cxn ang="0">
                    <a:pos x="316" y="519"/>
                  </a:cxn>
                  <a:cxn ang="0">
                    <a:pos x="303" y="542"/>
                  </a:cxn>
                  <a:cxn ang="0">
                    <a:pos x="306" y="578"/>
                  </a:cxn>
                  <a:cxn ang="0">
                    <a:pos x="267" y="563"/>
                  </a:cxn>
                  <a:cxn ang="0">
                    <a:pos x="234" y="545"/>
                  </a:cxn>
                  <a:cxn ang="0">
                    <a:pos x="226" y="525"/>
                  </a:cxn>
                  <a:cxn ang="0">
                    <a:pos x="231" y="501"/>
                  </a:cxn>
                  <a:cxn ang="0">
                    <a:pos x="205" y="482"/>
                  </a:cxn>
                  <a:cxn ang="0">
                    <a:pos x="191" y="446"/>
                  </a:cxn>
                  <a:cxn ang="0">
                    <a:pos x="166" y="421"/>
                  </a:cxn>
                  <a:cxn ang="0">
                    <a:pos x="169" y="397"/>
                  </a:cxn>
                  <a:cxn ang="0">
                    <a:pos x="142" y="385"/>
                  </a:cxn>
                  <a:cxn ang="0">
                    <a:pos x="144" y="369"/>
                  </a:cxn>
                  <a:cxn ang="0">
                    <a:pos x="122" y="370"/>
                  </a:cxn>
                  <a:cxn ang="0">
                    <a:pos x="48" y="347"/>
                  </a:cxn>
                  <a:cxn ang="0">
                    <a:pos x="28" y="353"/>
                  </a:cxn>
                  <a:cxn ang="0">
                    <a:pos x="15" y="292"/>
                  </a:cxn>
                  <a:cxn ang="0">
                    <a:pos x="0" y="264"/>
                  </a:cxn>
                  <a:cxn ang="0">
                    <a:pos x="33" y="274"/>
                  </a:cxn>
                  <a:cxn ang="0">
                    <a:pos x="85" y="250"/>
                  </a:cxn>
                  <a:cxn ang="0">
                    <a:pos x="88" y="229"/>
                  </a:cxn>
                  <a:cxn ang="0">
                    <a:pos x="77" y="207"/>
                  </a:cxn>
                  <a:cxn ang="0">
                    <a:pos x="86" y="188"/>
                  </a:cxn>
                  <a:cxn ang="0">
                    <a:pos x="70" y="137"/>
                  </a:cxn>
                  <a:cxn ang="0">
                    <a:pos x="65" y="112"/>
                  </a:cxn>
                  <a:cxn ang="0">
                    <a:pos x="86" y="31"/>
                  </a:cxn>
                  <a:cxn ang="0">
                    <a:pos x="108" y="0"/>
                  </a:cxn>
                </a:cxnLst>
                <a:rect l="0" t="0" r="r" b="b"/>
                <a:pathLst>
                  <a:path w="322" h="578">
                    <a:moveTo>
                      <a:pt x="108" y="0"/>
                    </a:moveTo>
                    <a:lnTo>
                      <a:pt x="142" y="54"/>
                    </a:lnTo>
                    <a:lnTo>
                      <a:pt x="187" y="62"/>
                    </a:lnTo>
                    <a:lnTo>
                      <a:pt x="223" y="92"/>
                    </a:lnTo>
                    <a:lnTo>
                      <a:pt x="191" y="121"/>
                    </a:lnTo>
                    <a:lnTo>
                      <a:pt x="175" y="148"/>
                    </a:lnTo>
                    <a:lnTo>
                      <a:pt x="202" y="161"/>
                    </a:lnTo>
                    <a:lnTo>
                      <a:pt x="215" y="201"/>
                    </a:lnTo>
                    <a:lnTo>
                      <a:pt x="280" y="232"/>
                    </a:lnTo>
                    <a:lnTo>
                      <a:pt x="297" y="253"/>
                    </a:lnTo>
                    <a:lnTo>
                      <a:pt x="301" y="284"/>
                    </a:lnTo>
                    <a:lnTo>
                      <a:pt x="314" y="281"/>
                    </a:lnTo>
                    <a:lnTo>
                      <a:pt x="322" y="308"/>
                    </a:lnTo>
                    <a:lnTo>
                      <a:pt x="300" y="321"/>
                    </a:lnTo>
                    <a:lnTo>
                      <a:pt x="211" y="326"/>
                    </a:lnTo>
                    <a:lnTo>
                      <a:pt x="171" y="324"/>
                    </a:lnTo>
                    <a:lnTo>
                      <a:pt x="142" y="347"/>
                    </a:lnTo>
                    <a:lnTo>
                      <a:pt x="193" y="382"/>
                    </a:lnTo>
                    <a:lnTo>
                      <a:pt x="255" y="375"/>
                    </a:lnTo>
                    <a:lnTo>
                      <a:pt x="298" y="397"/>
                    </a:lnTo>
                    <a:lnTo>
                      <a:pt x="297" y="431"/>
                    </a:lnTo>
                    <a:lnTo>
                      <a:pt x="283" y="459"/>
                    </a:lnTo>
                    <a:lnTo>
                      <a:pt x="297" y="491"/>
                    </a:lnTo>
                    <a:lnTo>
                      <a:pt x="316" y="519"/>
                    </a:lnTo>
                    <a:lnTo>
                      <a:pt x="303" y="542"/>
                    </a:lnTo>
                    <a:lnTo>
                      <a:pt x="306" y="578"/>
                    </a:lnTo>
                    <a:lnTo>
                      <a:pt x="267" y="563"/>
                    </a:lnTo>
                    <a:lnTo>
                      <a:pt x="234" y="545"/>
                    </a:lnTo>
                    <a:lnTo>
                      <a:pt x="226" y="525"/>
                    </a:lnTo>
                    <a:lnTo>
                      <a:pt x="231" y="501"/>
                    </a:lnTo>
                    <a:lnTo>
                      <a:pt x="205" y="482"/>
                    </a:lnTo>
                    <a:lnTo>
                      <a:pt x="191" y="446"/>
                    </a:lnTo>
                    <a:lnTo>
                      <a:pt x="166" y="421"/>
                    </a:lnTo>
                    <a:lnTo>
                      <a:pt x="169" y="397"/>
                    </a:lnTo>
                    <a:lnTo>
                      <a:pt x="142" y="385"/>
                    </a:lnTo>
                    <a:lnTo>
                      <a:pt x="144" y="369"/>
                    </a:lnTo>
                    <a:lnTo>
                      <a:pt x="122" y="370"/>
                    </a:lnTo>
                    <a:lnTo>
                      <a:pt x="48" y="347"/>
                    </a:lnTo>
                    <a:lnTo>
                      <a:pt x="28" y="353"/>
                    </a:lnTo>
                    <a:lnTo>
                      <a:pt x="15" y="292"/>
                    </a:lnTo>
                    <a:lnTo>
                      <a:pt x="0" y="264"/>
                    </a:lnTo>
                    <a:lnTo>
                      <a:pt x="33" y="274"/>
                    </a:lnTo>
                    <a:lnTo>
                      <a:pt x="85" y="250"/>
                    </a:lnTo>
                    <a:lnTo>
                      <a:pt x="88" y="229"/>
                    </a:lnTo>
                    <a:lnTo>
                      <a:pt x="77" y="207"/>
                    </a:lnTo>
                    <a:lnTo>
                      <a:pt x="86" y="188"/>
                    </a:lnTo>
                    <a:lnTo>
                      <a:pt x="70" y="137"/>
                    </a:lnTo>
                    <a:lnTo>
                      <a:pt x="65" y="112"/>
                    </a:lnTo>
                    <a:lnTo>
                      <a:pt x="86" y="31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34"/>
              <p:cNvSpPr>
                <a:spLocks/>
              </p:cNvSpPr>
              <p:nvPr/>
            </p:nvSpPr>
            <p:spPr bwMode="auto">
              <a:xfrm>
                <a:off x="5714604" y="4321080"/>
                <a:ext cx="649106" cy="786930"/>
              </a:xfrm>
              <a:custGeom>
                <a:avLst/>
                <a:gdLst/>
                <a:ahLst/>
                <a:cxnLst>
                  <a:cxn ang="0">
                    <a:pos x="107" y="14"/>
                  </a:cxn>
                  <a:cxn ang="0">
                    <a:pos x="111" y="16"/>
                  </a:cxn>
                  <a:cxn ang="0">
                    <a:pos x="122" y="6"/>
                  </a:cxn>
                  <a:cxn ang="0">
                    <a:pos x="171" y="0"/>
                  </a:cxn>
                  <a:cxn ang="0">
                    <a:pos x="228" y="31"/>
                  </a:cxn>
                  <a:cxn ang="0">
                    <a:pos x="326" y="40"/>
                  </a:cxn>
                  <a:cxn ang="0">
                    <a:pos x="362" y="29"/>
                  </a:cxn>
                  <a:cxn ang="0">
                    <a:pos x="386" y="53"/>
                  </a:cxn>
                  <a:cxn ang="0">
                    <a:pos x="430" y="86"/>
                  </a:cxn>
                  <a:cxn ang="0">
                    <a:pos x="421" y="121"/>
                  </a:cxn>
                  <a:cxn ang="0">
                    <a:pos x="430" y="192"/>
                  </a:cxn>
                  <a:cxn ang="0">
                    <a:pos x="438" y="221"/>
                  </a:cxn>
                  <a:cxn ang="0">
                    <a:pos x="411" y="264"/>
                  </a:cxn>
                  <a:cxn ang="0">
                    <a:pos x="412" y="280"/>
                  </a:cxn>
                  <a:cxn ang="0">
                    <a:pos x="397" y="317"/>
                  </a:cxn>
                  <a:cxn ang="0">
                    <a:pos x="392" y="370"/>
                  </a:cxn>
                  <a:cxn ang="0">
                    <a:pos x="334" y="391"/>
                  </a:cxn>
                  <a:cxn ang="0">
                    <a:pos x="309" y="403"/>
                  </a:cxn>
                  <a:cxn ang="0">
                    <a:pos x="274" y="394"/>
                  </a:cxn>
                  <a:cxn ang="0">
                    <a:pos x="223" y="341"/>
                  </a:cxn>
                  <a:cxn ang="0">
                    <a:pos x="206" y="359"/>
                  </a:cxn>
                  <a:cxn ang="0">
                    <a:pos x="200" y="384"/>
                  </a:cxn>
                  <a:cxn ang="0">
                    <a:pos x="169" y="418"/>
                  </a:cxn>
                  <a:cxn ang="0">
                    <a:pos x="153" y="451"/>
                  </a:cxn>
                  <a:cxn ang="0">
                    <a:pos x="160" y="495"/>
                  </a:cxn>
                  <a:cxn ang="0">
                    <a:pos x="116" y="531"/>
                  </a:cxn>
                  <a:cxn ang="0">
                    <a:pos x="89" y="526"/>
                  </a:cxn>
                  <a:cxn ang="0">
                    <a:pos x="21" y="479"/>
                  </a:cxn>
                  <a:cxn ang="0">
                    <a:pos x="30" y="430"/>
                  </a:cxn>
                  <a:cxn ang="0">
                    <a:pos x="0" y="393"/>
                  </a:cxn>
                  <a:cxn ang="0">
                    <a:pos x="3" y="345"/>
                  </a:cxn>
                  <a:cxn ang="0">
                    <a:pos x="16" y="296"/>
                  </a:cxn>
                  <a:cxn ang="0">
                    <a:pos x="67" y="289"/>
                  </a:cxn>
                  <a:cxn ang="0">
                    <a:pos x="101" y="305"/>
                  </a:cxn>
                  <a:cxn ang="0">
                    <a:pos x="99" y="270"/>
                  </a:cxn>
                  <a:cxn ang="0">
                    <a:pos x="122" y="256"/>
                  </a:cxn>
                  <a:cxn ang="0">
                    <a:pos x="157" y="225"/>
                  </a:cxn>
                  <a:cxn ang="0">
                    <a:pos x="174" y="185"/>
                  </a:cxn>
                  <a:cxn ang="0">
                    <a:pos x="172" y="175"/>
                  </a:cxn>
                  <a:cxn ang="0">
                    <a:pos x="136" y="142"/>
                  </a:cxn>
                  <a:cxn ang="0">
                    <a:pos x="142" y="114"/>
                  </a:cxn>
                  <a:cxn ang="0">
                    <a:pos x="132" y="89"/>
                  </a:cxn>
                  <a:cxn ang="0">
                    <a:pos x="131" y="56"/>
                  </a:cxn>
                  <a:cxn ang="0">
                    <a:pos x="107" y="14"/>
                  </a:cxn>
                </a:cxnLst>
                <a:rect l="0" t="0" r="r" b="b"/>
                <a:pathLst>
                  <a:path w="438" h="531">
                    <a:moveTo>
                      <a:pt x="107" y="14"/>
                    </a:moveTo>
                    <a:lnTo>
                      <a:pt x="111" y="16"/>
                    </a:lnTo>
                    <a:lnTo>
                      <a:pt x="122" y="6"/>
                    </a:lnTo>
                    <a:lnTo>
                      <a:pt x="171" y="0"/>
                    </a:lnTo>
                    <a:lnTo>
                      <a:pt x="228" y="31"/>
                    </a:lnTo>
                    <a:lnTo>
                      <a:pt x="326" y="40"/>
                    </a:lnTo>
                    <a:lnTo>
                      <a:pt x="362" y="29"/>
                    </a:lnTo>
                    <a:lnTo>
                      <a:pt x="386" y="53"/>
                    </a:lnTo>
                    <a:lnTo>
                      <a:pt x="430" y="86"/>
                    </a:lnTo>
                    <a:lnTo>
                      <a:pt x="421" y="121"/>
                    </a:lnTo>
                    <a:lnTo>
                      <a:pt x="430" y="192"/>
                    </a:lnTo>
                    <a:lnTo>
                      <a:pt x="438" y="221"/>
                    </a:lnTo>
                    <a:lnTo>
                      <a:pt x="411" y="264"/>
                    </a:lnTo>
                    <a:lnTo>
                      <a:pt x="412" y="280"/>
                    </a:lnTo>
                    <a:lnTo>
                      <a:pt x="397" y="317"/>
                    </a:lnTo>
                    <a:lnTo>
                      <a:pt x="392" y="370"/>
                    </a:lnTo>
                    <a:lnTo>
                      <a:pt x="334" y="391"/>
                    </a:lnTo>
                    <a:lnTo>
                      <a:pt x="309" y="403"/>
                    </a:lnTo>
                    <a:lnTo>
                      <a:pt x="274" y="394"/>
                    </a:lnTo>
                    <a:lnTo>
                      <a:pt x="223" y="341"/>
                    </a:lnTo>
                    <a:lnTo>
                      <a:pt x="206" y="359"/>
                    </a:lnTo>
                    <a:lnTo>
                      <a:pt x="200" y="384"/>
                    </a:lnTo>
                    <a:lnTo>
                      <a:pt x="169" y="418"/>
                    </a:lnTo>
                    <a:lnTo>
                      <a:pt x="153" y="451"/>
                    </a:lnTo>
                    <a:lnTo>
                      <a:pt x="160" y="495"/>
                    </a:lnTo>
                    <a:lnTo>
                      <a:pt x="116" y="531"/>
                    </a:lnTo>
                    <a:lnTo>
                      <a:pt x="89" y="526"/>
                    </a:lnTo>
                    <a:lnTo>
                      <a:pt x="21" y="479"/>
                    </a:lnTo>
                    <a:lnTo>
                      <a:pt x="30" y="430"/>
                    </a:lnTo>
                    <a:lnTo>
                      <a:pt x="0" y="393"/>
                    </a:lnTo>
                    <a:lnTo>
                      <a:pt x="3" y="345"/>
                    </a:lnTo>
                    <a:lnTo>
                      <a:pt x="16" y="296"/>
                    </a:lnTo>
                    <a:lnTo>
                      <a:pt x="67" y="289"/>
                    </a:lnTo>
                    <a:lnTo>
                      <a:pt x="101" y="305"/>
                    </a:lnTo>
                    <a:lnTo>
                      <a:pt x="99" y="270"/>
                    </a:lnTo>
                    <a:lnTo>
                      <a:pt x="122" y="256"/>
                    </a:lnTo>
                    <a:lnTo>
                      <a:pt x="157" y="225"/>
                    </a:lnTo>
                    <a:lnTo>
                      <a:pt x="174" y="185"/>
                    </a:lnTo>
                    <a:lnTo>
                      <a:pt x="172" y="175"/>
                    </a:lnTo>
                    <a:lnTo>
                      <a:pt x="136" y="142"/>
                    </a:lnTo>
                    <a:lnTo>
                      <a:pt x="142" y="114"/>
                    </a:lnTo>
                    <a:lnTo>
                      <a:pt x="132" y="89"/>
                    </a:lnTo>
                    <a:lnTo>
                      <a:pt x="131" y="56"/>
                    </a:lnTo>
                    <a:lnTo>
                      <a:pt x="107" y="14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35"/>
              <p:cNvSpPr>
                <a:spLocks/>
              </p:cNvSpPr>
              <p:nvPr/>
            </p:nvSpPr>
            <p:spPr bwMode="auto">
              <a:xfrm>
                <a:off x="5828717" y="4236608"/>
                <a:ext cx="94847" cy="108185"/>
              </a:xfrm>
              <a:custGeom>
                <a:avLst/>
                <a:gdLst/>
                <a:ahLst/>
                <a:cxnLst>
                  <a:cxn ang="0">
                    <a:pos x="45" y="63"/>
                  </a:cxn>
                  <a:cxn ang="0">
                    <a:pos x="34" y="73"/>
                  </a:cxn>
                  <a:cxn ang="0">
                    <a:pos x="30" y="71"/>
                  </a:cxn>
                  <a:cxn ang="0">
                    <a:pos x="11" y="60"/>
                  </a:cxn>
                  <a:cxn ang="0">
                    <a:pos x="0" y="42"/>
                  </a:cxn>
                  <a:cxn ang="0">
                    <a:pos x="0" y="2"/>
                  </a:cxn>
                  <a:cxn ang="0">
                    <a:pos x="54" y="0"/>
                  </a:cxn>
                  <a:cxn ang="0">
                    <a:pos x="64" y="11"/>
                  </a:cxn>
                  <a:cxn ang="0">
                    <a:pos x="64" y="39"/>
                  </a:cxn>
                  <a:cxn ang="0">
                    <a:pos x="45" y="63"/>
                  </a:cxn>
                </a:cxnLst>
                <a:rect l="0" t="0" r="r" b="b"/>
                <a:pathLst>
                  <a:path w="64" h="73">
                    <a:moveTo>
                      <a:pt x="45" y="63"/>
                    </a:moveTo>
                    <a:lnTo>
                      <a:pt x="34" y="73"/>
                    </a:lnTo>
                    <a:lnTo>
                      <a:pt x="30" y="71"/>
                    </a:lnTo>
                    <a:lnTo>
                      <a:pt x="11" y="60"/>
                    </a:lnTo>
                    <a:lnTo>
                      <a:pt x="0" y="42"/>
                    </a:lnTo>
                    <a:lnTo>
                      <a:pt x="0" y="2"/>
                    </a:lnTo>
                    <a:lnTo>
                      <a:pt x="54" y="0"/>
                    </a:lnTo>
                    <a:lnTo>
                      <a:pt x="64" y="11"/>
                    </a:lnTo>
                    <a:lnTo>
                      <a:pt x="64" y="39"/>
                    </a:lnTo>
                    <a:lnTo>
                      <a:pt x="45" y="6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36"/>
              <p:cNvSpPr>
                <a:spLocks/>
              </p:cNvSpPr>
              <p:nvPr/>
            </p:nvSpPr>
            <p:spPr bwMode="auto">
              <a:xfrm>
                <a:off x="5169236" y="4039504"/>
                <a:ext cx="803232" cy="733579"/>
              </a:xfrm>
              <a:custGeom>
                <a:avLst/>
                <a:gdLst/>
                <a:ahLst/>
                <a:cxnLst>
                  <a:cxn ang="0">
                    <a:pos x="445" y="135"/>
                  </a:cxn>
                  <a:cxn ang="0">
                    <a:pos x="445" y="175"/>
                  </a:cxn>
                  <a:cxn ang="0">
                    <a:pos x="456" y="193"/>
                  </a:cxn>
                  <a:cxn ang="0">
                    <a:pos x="475" y="204"/>
                  </a:cxn>
                  <a:cxn ang="0">
                    <a:pos x="499" y="246"/>
                  </a:cxn>
                  <a:cxn ang="0">
                    <a:pos x="500" y="279"/>
                  </a:cxn>
                  <a:cxn ang="0">
                    <a:pos x="510" y="304"/>
                  </a:cxn>
                  <a:cxn ang="0">
                    <a:pos x="504" y="332"/>
                  </a:cxn>
                  <a:cxn ang="0">
                    <a:pos x="540" y="365"/>
                  </a:cxn>
                  <a:cxn ang="0">
                    <a:pos x="542" y="375"/>
                  </a:cxn>
                  <a:cxn ang="0">
                    <a:pos x="525" y="415"/>
                  </a:cxn>
                  <a:cxn ang="0">
                    <a:pos x="490" y="446"/>
                  </a:cxn>
                  <a:cxn ang="0">
                    <a:pos x="467" y="460"/>
                  </a:cxn>
                  <a:cxn ang="0">
                    <a:pos x="469" y="495"/>
                  </a:cxn>
                  <a:cxn ang="0">
                    <a:pos x="435" y="479"/>
                  </a:cxn>
                  <a:cxn ang="0">
                    <a:pos x="384" y="486"/>
                  </a:cxn>
                  <a:cxn ang="0">
                    <a:pos x="312" y="466"/>
                  </a:cxn>
                  <a:cxn ang="0">
                    <a:pos x="281" y="454"/>
                  </a:cxn>
                  <a:cxn ang="0">
                    <a:pos x="249" y="449"/>
                  </a:cxn>
                  <a:cxn ang="0">
                    <a:pos x="230" y="442"/>
                  </a:cxn>
                  <a:cxn ang="0">
                    <a:pos x="249" y="423"/>
                  </a:cxn>
                  <a:cxn ang="0">
                    <a:pos x="285" y="414"/>
                  </a:cxn>
                  <a:cxn ang="0">
                    <a:pos x="318" y="397"/>
                  </a:cxn>
                  <a:cxn ang="0">
                    <a:pos x="334" y="369"/>
                  </a:cxn>
                  <a:cxn ang="0">
                    <a:pos x="332" y="336"/>
                  </a:cxn>
                  <a:cxn ang="0">
                    <a:pos x="318" y="292"/>
                  </a:cxn>
                  <a:cxn ang="0">
                    <a:pos x="322" y="258"/>
                  </a:cxn>
                  <a:cxn ang="0">
                    <a:pos x="297" y="228"/>
                  </a:cxn>
                  <a:cxn ang="0">
                    <a:pos x="267" y="216"/>
                  </a:cxn>
                  <a:cxn ang="0">
                    <a:pos x="205" y="182"/>
                  </a:cxn>
                  <a:cxn ang="0">
                    <a:pos x="187" y="182"/>
                  </a:cxn>
                  <a:cxn ang="0">
                    <a:pos x="165" y="200"/>
                  </a:cxn>
                  <a:cxn ang="0">
                    <a:pos x="146" y="191"/>
                  </a:cxn>
                  <a:cxn ang="0">
                    <a:pos x="137" y="178"/>
                  </a:cxn>
                  <a:cxn ang="0">
                    <a:pos x="146" y="151"/>
                  </a:cxn>
                  <a:cxn ang="0">
                    <a:pos x="113" y="130"/>
                  </a:cxn>
                  <a:cxn ang="0">
                    <a:pos x="89" y="136"/>
                  </a:cxn>
                  <a:cxn ang="0">
                    <a:pos x="27" y="170"/>
                  </a:cxn>
                  <a:cxn ang="0">
                    <a:pos x="12" y="172"/>
                  </a:cxn>
                  <a:cxn ang="0">
                    <a:pos x="0" y="154"/>
                  </a:cxn>
                  <a:cxn ang="0">
                    <a:pos x="28" y="127"/>
                  </a:cxn>
                  <a:cxn ang="0">
                    <a:pos x="51" y="115"/>
                  </a:cxn>
                  <a:cxn ang="0">
                    <a:pos x="46" y="96"/>
                  </a:cxn>
                  <a:cxn ang="0">
                    <a:pos x="63" y="68"/>
                  </a:cxn>
                  <a:cxn ang="0">
                    <a:pos x="101" y="35"/>
                  </a:cxn>
                  <a:cxn ang="0">
                    <a:pos x="120" y="15"/>
                  </a:cxn>
                  <a:cxn ang="0">
                    <a:pos x="143" y="1"/>
                  </a:cxn>
                  <a:cxn ang="0">
                    <a:pos x="209" y="0"/>
                  </a:cxn>
                  <a:cxn ang="0">
                    <a:pos x="275" y="15"/>
                  </a:cxn>
                  <a:cxn ang="0">
                    <a:pos x="291" y="24"/>
                  </a:cxn>
                  <a:cxn ang="0">
                    <a:pos x="297" y="75"/>
                  </a:cxn>
                  <a:cxn ang="0">
                    <a:pos x="350" y="90"/>
                  </a:cxn>
                  <a:cxn ang="0">
                    <a:pos x="365" y="107"/>
                  </a:cxn>
                  <a:cxn ang="0">
                    <a:pos x="420" y="115"/>
                  </a:cxn>
                  <a:cxn ang="0">
                    <a:pos x="445" y="135"/>
                  </a:cxn>
                </a:cxnLst>
                <a:rect l="0" t="0" r="r" b="b"/>
                <a:pathLst>
                  <a:path w="542" h="495">
                    <a:moveTo>
                      <a:pt x="445" y="135"/>
                    </a:moveTo>
                    <a:lnTo>
                      <a:pt x="445" y="175"/>
                    </a:lnTo>
                    <a:lnTo>
                      <a:pt x="456" y="193"/>
                    </a:lnTo>
                    <a:lnTo>
                      <a:pt x="475" y="204"/>
                    </a:lnTo>
                    <a:lnTo>
                      <a:pt x="499" y="246"/>
                    </a:lnTo>
                    <a:lnTo>
                      <a:pt x="500" y="279"/>
                    </a:lnTo>
                    <a:lnTo>
                      <a:pt x="510" y="304"/>
                    </a:lnTo>
                    <a:lnTo>
                      <a:pt x="504" y="332"/>
                    </a:lnTo>
                    <a:lnTo>
                      <a:pt x="540" y="365"/>
                    </a:lnTo>
                    <a:lnTo>
                      <a:pt x="542" y="375"/>
                    </a:lnTo>
                    <a:lnTo>
                      <a:pt x="525" y="415"/>
                    </a:lnTo>
                    <a:lnTo>
                      <a:pt x="490" y="446"/>
                    </a:lnTo>
                    <a:lnTo>
                      <a:pt x="467" y="460"/>
                    </a:lnTo>
                    <a:lnTo>
                      <a:pt x="469" y="495"/>
                    </a:lnTo>
                    <a:lnTo>
                      <a:pt x="435" y="479"/>
                    </a:lnTo>
                    <a:lnTo>
                      <a:pt x="384" y="486"/>
                    </a:lnTo>
                    <a:lnTo>
                      <a:pt x="312" y="466"/>
                    </a:lnTo>
                    <a:lnTo>
                      <a:pt x="281" y="454"/>
                    </a:lnTo>
                    <a:lnTo>
                      <a:pt x="249" y="449"/>
                    </a:lnTo>
                    <a:lnTo>
                      <a:pt x="230" y="442"/>
                    </a:lnTo>
                    <a:lnTo>
                      <a:pt x="249" y="423"/>
                    </a:lnTo>
                    <a:lnTo>
                      <a:pt x="285" y="414"/>
                    </a:lnTo>
                    <a:lnTo>
                      <a:pt x="318" y="397"/>
                    </a:lnTo>
                    <a:lnTo>
                      <a:pt x="334" y="369"/>
                    </a:lnTo>
                    <a:lnTo>
                      <a:pt x="332" y="336"/>
                    </a:lnTo>
                    <a:lnTo>
                      <a:pt x="318" y="292"/>
                    </a:lnTo>
                    <a:lnTo>
                      <a:pt x="322" y="258"/>
                    </a:lnTo>
                    <a:lnTo>
                      <a:pt x="297" y="228"/>
                    </a:lnTo>
                    <a:lnTo>
                      <a:pt x="267" y="216"/>
                    </a:lnTo>
                    <a:lnTo>
                      <a:pt x="205" y="182"/>
                    </a:lnTo>
                    <a:lnTo>
                      <a:pt x="187" y="182"/>
                    </a:lnTo>
                    <a:lnTo>
                      <a:pt x="165" y="200"/>
                    </a:lnTo>
                    <a:lnTo>
                      <a:pt x="146" y="191"/>
                    </a:lnTo>
                    <a:lnTo>
                      <a:pt x="137" y="178"/>
                    </a:lnTo>
                    <a:lnTo>
                      <a:pt x="146" y="151"/>
                    </a:lnTo>
                    <a:lnTo>
                      <a:pt x="113" y="130"/>
                    </a:lnTo>
                    <a:lnTo>
                      <a:pt x="89" y="136"/>
                    </a:lnTo>
                    <a:lnTo>
                      <a:pt x="27" y="170"/>
                    </a:lnTo>
                    <a:lnTo>
                      <a:pt x="12" y="172"/>
                    </a:lnTo>
                    <a:lnTo>
                      <a:pt x="0" y="154"/>
                    </a:lnTo>
                    <a:lnTo>
                      <a:pt x="28" y="127"/>
                    </a:lnTo>
                    <a:lnTo>
                      <a:pt x="51" y="115"/>
                    </a:lnTo>
                    <a:lnTo>
                      <a:pt x="46" y="96"/>
                    </a:lnTo>
                    <a:lnTo>
                      <a:pt x="63" y="68"/>
                    </a:lnTo>
                    <a:lnTo>
                      <a:pt x="101" y="35"/>
                    </a:lnTo>
                    <a:lnTo>
                      <a:pt x="120" y="15"/>
                    </a:lnTo>
                    <a:lnTo>
                      <a:pt x="143" y="1"/>
                    </a:lnTo>
                    <a:lnTo>
                      <a:pt x="209" y="0"/>
                    </a:lnTo>
                    <a:lnTo>
                      <a:pt x="275" y="15"/>
                    </a:lnTo>
                    <a:lnTo>
                      <a:pt x="291" y="24"/>
                    </a:lnTo>
                    <a:lnTo>
                      <a:pt x="297" y="75"/>
                    </a:lnTo>
                    <a:lnTo>
                      <a:pt x="350" y="90"/>
                    </a:lnTo>
                    <a:lnTo>
                      <a:pt x="365" y="107"/>
                    </a:lnTo>
                    <a:lnTo>
                      <a:pt x="420" y="115"/>
                    </a:lnTo>
                    <a:lnTo>
                      <a:pt x="445" y="13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37"/>
              <p:cNvSpPr>
                <a:spLocks/>
              </p:cNvSpPr>
              <p:nvPr/>
            </p:nvSpPr>
            <p:spPr bwMode="auto">
              <a:xfrm>
                <a:off x="3579075" y="4598210"/>
                <a:ext cx="38531" cy="37050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3" y="25"/>
                  </a:cxn>
                  <a:cxn ang="0">
                    <a:pos x="0" y="0"/>
                  </a:cxn>
                  <a:cxn ang="0">
                    <a:pos x="13" y="3"/>
                  </a:cxn>
                  <a:cxn ang="0">
                    <a:pos x="26" y="13"/>
                  </a:cxn>
                </a:cxnLst>
                <a:rect l="0" t="0" r="r" b="b"/>
                <a:pathLst>
                  <a:path w="26" h="25">
                    <a:moveTo>
                      <a:pt x="26" y="13"/>
                    </a:moveTo>
                    <a:lnTo>
                      <a:pt x="3" y="25"/>
                    </a:lnTo>
                    <a:lnTo>
                      <a:pt x="0" y="0"/>
                    </a:lnTo>
                    <a:lnTo>
                      <a:pt x="13" y="3"/>
                    </a:lnTo>
                    <a:lnTo>
                      <a:pt x="26" y="1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38"/>
              <p:cNvSpPr>
                <a:spLocks/>
              </p:cNvSpPr>
              <p:nvPr/>
            </p:nvSpPr>
            <p:spPr bwMode="auto">
              <a:xfrm>
                <a:off x="1787364" y="4862002"/>
                <a:ext cx="228225" cy="406062"/>
              </a:xfrm>
              <a:custGeom>
                <a:avLst/>
                <a:gdLst/>
                <a:ahLst/>
                <a:cxnLst>
                  <a:cxn ang="0">
                    <a:pos x="46" y="264"/>
                  </a:cxn>
                  <a:cxn ang="0">
                    <a:pos x="33" y="234"/>
                  </a:cxn>
                  <a:cxn ang="0">
                    <a:pos x="0" y="191"/>
                  </a:cxn>
                  <a:cxn ang="0">
                    <a:pos x="33" y="167"/>
                  </a:cxn>
                  <a:cxn ang="0">
                    <a:pos x="56" y="130"/>
                  </a:cxn>
                  <a:cxn ang="0">
                    <a:pos x="68" y="75"/>
                  </a:cxn>
                  <a:cxn ang="0">
                    <a:pos x="85" y="25"/>
                  </a:cxn>
                  <a:cxn ang="0">
                    <a:pos x="111" y="19"/>
                  </a:cxn>
                  <a:cxn ang="0">
                    <a:pos x="131" y="0"/>
                  </a:cxn>
                  <a:cxn ang="0">
                    <a:pos x="154" y="0"/>
                  </a:cxn>
                  <a:cxn ang="0">
                    <a:pos x="132" y="31"/>
                  </a:cxn>
                  <a:cxn ang="0">
                    <a:pos x="111" y="112"/>
                  </a:cxn>
                  <a:cxn ang="0">
                    <a:pos x="116" y="137"/>
                  </a:cxn>
                  <a:cxn ang="0">
                    <a:pos x="132" y="188"/>
                  </a:cxn>
                  <a:cxn ang="0">
                    <a:pos x="123" y="207"/>
                  </a:cxn>
                  <a:cxn ang="0">
                    <a:pos x="134" y="229"/>
                  </a:cxn>
                  <a:cxn ang="0">
                    <a:pos x="131" y="250"/>
                  </a:cxn>
                  <a:cxn ang="0">
                    <a:pos x="79" y="274"/>
                  </a:cxn>
                  <a:cxn ang="0">
                    <a:pos x="46" y="264"/>
                  </a:cxn>
                </a:cxnLst>
                <a:rect l="0" t="0" r="r" b="b"/>
                <a:pathLst>
                  <a:path w="154" h="274">
                    <a:moveTo>
                      <a:pt x="46" y="264"/>
                    </a:moveTo>
                    <a:lnTo>
                      <a:pt x="33" y="234"/>
                    </a:lnTo>
                    <a:lnTo>
                      <a:pt x="0" y="191"/>
                    </a:lnTo>
                    <a:lnTo>
                      <a:pt x="33" y="167"/>
                    </a:lnTo>
                    <a:lnTo>
                      <a:pt x="56" y="130"/>
                    </a:lnTo>
                    <a:lnTo>
                      <a:pt x="68" y="75"/>
                    </a:lnTo>
                    <a:lnTo>
                      <a:pt x="85" y="25"/>
                    </a:lnTo>
                    <a:lnTo>
                      <a:pt x="111" y="19"/>
                    </a:lnTo>
                    <a:lnTo>
                      <a:pt x="131" y="0"/>
                    </a:lnTo>
                    <a:lnTo>
                      <a:pt x="154" y="0"/>
                    </a:lnTo>
                    <a:lnTo>
                      <a:pt x="132" y="31"/>
                    </a:lnTo>
                    <a:lnTo>
                      <a:pt x="111" y="112"/>
                    </a:lnTo>
                    <a:lnTo>
                      <a:pt x="116" y="137"/>
                    </a:lnTo>
                    <a:lnTo>
                      <a:pt x="132" y="188"/>
                    </a:lnTo>
                    <a:lnTo>
                      <a:pt x="123" y="207"/>
                    </a:lnTo>
                    <a:lnTo>
                      <a:pt x="134" y="229"/>
                    </a:lnTo>
                    <a:lnTo>
                      <a:pt x="131" y="250"/>
                    </a:lnTo>
                    <a:lnTo>
                      <a:pt x="79" y="274"/>
                    </a:lnTo>
                    <a:lnTo>
                      <a:pt x="46" y="264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39"/>
              <p:cNvSpPr>
                <a:spLocks/>
              </p:cNvSpPr>
              <p:nvPr/>
            </p:nvSpPr>
            <p:spPr bwMode="auto">
              <a:xfrm>
                <a:off x="1833306" y="2304109"/>
                <a:ext cx="699493" cy="693565"/>
              </a:xfrm>
              <a:custGeom>
                <a:avLst/>
                <a:gdLst/>
                <a:ahLst/>
                <a:cxnLst>
                  <a:cxn ang="0">
                    <a:pos x="243" y="468"/>
                  </a:cxn>
                  <a:cxn ang="0">
                    <a:pos x="226" y="456"/>
                  </a:cxn>
                  <a:cxn ang="0">
                    <a:pos x="232" y="426"/>
                  </a:cxn>
                  <a:cxn ang="0">
                    <a:pos x="227" y="404"/>
                  </a:cxn>
                  <a:cxn ang="0">
                    <a:pos x="202" y="410"/>
                  </a:cxn>
                  <a:cxn ang="0">
                    <a:pos x="190" y="313"/>
                  </a:cxn>
                  <a:cxn ang="0">
                    <a:pos x="199" y="300"/>
                  </a:cxn>
                  <a:cxn ang="0">
                    <a:pos x="195" y="285"/>
                  </a:cxn>
                  <a:cxn ang="0">
                    <a:pos x="212" y="226"/>
                  </a:cxn>
                  <a:cxn ang="0">
                    <a:pos x="208" y="192"/>
                  </a:cxn>
                  <a:cxn ang="0">
                    <a:pos x="126" y="183"/>
                  </a:cxn>
                  <a:cxn ang="0">
                    <a:pos x="80" y="156"/>
                  </a:cxn>
                  <a:cxn ang="0">
                    <a:pos x="37" y="140"/>
                  </a:cxn>
                  <a:cxn ang="0">
                    <a:pos x="5" y="109"/>
                  </a:cxn>
                  <a:cxn ang="0">
                    <a:pos x="0" y="97"/>
                  </a:cxn>
                  <a:cxn ang="0">
                    <a:pos x="107" y="8"/>
                  </a:cxn>
                  <a:cxn ang="0">
                    <a:pos x="129" y="0"/>
                  </a:cxn>
                  <a:cxn ang="0">
                    <a:pos x="152" y="2"/>
                  </a:cxn>
                  <a:cxn ang="0">
                    <a:pos x="199" y="26"/>
                  </a:cxn>
                  <a:cxn ang="0">
                    <a:pos x="257" y="21"/>
                  </a:cxn>
                  <a:cxn ang="0">
                    <a:pos x="291" y="54"/>
                  </a:cxn>
                  <a:cxn ang="0">
                    <a:pos x="392" y="92"/>
                  </a:cxn>
                  <a:cxn ang="0">
                    <a:pos x="436" y="101"/>
                  </a:cxn>
                  <a:cxn ang="0">
                    <a:pos x="454" y="113"/>
                  </a:cxn>
                  <a:cxn ang="0">
                    <a:pos x="427" y="125"/>
                  </a:cxn>
                  <a:cxn ang="0">
                    <a:pos x="413" y="144"/>
                  </a:cxn>
                  <a:cxn ang="0">
                    <a:pos x="430" y="171"/>
                  </a:cxn>
                  <a:cxn ang="0">
                    <a:pos x="472" y="204"/>
                  </a:cxn>
                  <a:cxn ang="0">
                    <a:pos x="424" y="229"/>
                  </a:cxn>
                  <a:cxn ang="0">
                    <a:pos x="405" y="245"/>
                  </a:cxn>
                  <a:cxn ang="0">
                    <a:pos x="392" y="267"/>
                  </a:cxn>
                  <a:cxn ang="0">
                    <a:pos x="352" y="267"/>
                  </a:cxn>
                  <a:cxn ang="0">
                    <a:pos x="329" y="284"/>
                  </a:cxn>
                  <a:cxn ang="0">
                    <a:pos x="347" y="337"/>
                  </a:cxn>
                  <a:cxn ang="0">
                    <a:pos x="340" y="370"/>
                  </a:cxn>
                  <a:cxn ang="0">
                    <a:pos x="319" y="392"/>
                  </a:cxn>
                  <a:cxn ang="0">
                    <a:pos x="278" y="405"/>
                  </a:cxn>
                  <a:cxn ang="0">
                    <a:pos x="252" y="441"/>
                  </a:cxn>
                  <a:cxn ang="0">
                    <a:pos x="243" y="468"/>
                  </a:cxn>
                </a:cxnLst>
                <a:rect l="0" t="0" r="r" b="b"/>
                <a:pathLst>
                  <a:path w="472" h="468">
                    <a:moveTo>
                      <a:pt x="243" y="468"/>
                    </a:moveTo>
                    <a:lnTo>
                      <a:pt x="226" y="456"/>
                    </a:lnTo>
                    <a:lnTo>
                      <a:pt x="232" y="426"/>
                    </a:lnTo>
                    <a:lnTo>
                      <a:pt x="227" y="404"/>
                    </a:lnTo>
                    <a:lnTo>
                      <a:pt x="202" y="410"/>
                    </a:lnTo>
                    <a:lnTo>
                      <a:pt x="190" y="313"/>
                    </a:lnTo>
                    <a:lnTo>
                      <a:pt x="199" y="300"/>
                    </a:lnTo>
                    <a:lnTo>
                      <a:pt x="195" y="285"/>
                    </a:lnTo>
                    <a:lnTo>
                      <a:pt x="212" y="226"/>
                    </a:lnTo>
                    <a:lnTo>
                      <a:pt x="208" y="192"/>
                    </a:lnTo>
                    <a:lnTo>
                      <a:pt x="126" y="183"/>
                    </a:lnTo>
                    <a:lnTo>
                      <a:pt x="80" y="156"/>
                    </a:lnTo>
                    <a:lnTo>
                      <a:pt x="37" y="140"/>
                    </a:lnTo>
                    <a:lnTo>
                      <a:pt x="5" y="109"/>
                    </a:lnTo>
                    <a:lnTo>
                      <a:pt x="0" y="97"/>
                    </a:lnTo>
                    <a:lnTo>
                      <a:pt x="107" y="8"/>
                    </a:lnTo>
                    <a:lnTo>
                      <a:pt x="129" y="0"/>
                    </a:lnTo>
                    <a:lnTo>
                      <a:pt x="152" y="2"/>
                    </a:lnTo>
                    <a:lnTo>
                      <a:pt x="199" y="26"/>
                    </a:lnTo>
                    <a:lnTo>
                      <a:pt x="257" y="21"/>
                    </a:lnTo>
                    <a:lnTo>
                      <a:pt x="291" y="54"/>
                    </a:lnTo>
                    <a:lnTo>
                      <a:pt x="392" y="92"/>
                    </a:lnTo>
                    <a:lnTo>
                      <a:pt x="436" y="101"/>
                    </a:lnTo>
                    <a:lnTo>
                      <a:pt x="454" y="113"/>
                    </a:lnTo>
                    <a:lnTo>
                      <a:pt x="427" y="125"/>
                    </a:lnTo>
                    <a:lnTo>
                      <a:pt x="413" y="144"/>
                    </a:lnTo>
                    <a:lnTo>
                      <a:pt x="430" y="171"/>
                    </a:lnTo>
                    <a:lnTo>
                      <a:pt x="472" y="204"/>
                    </a:lnTo>
                    <a:lnTo>
                      <a:pt x="424" y="229"/>
                    </a:lnTo>
                    <a:lnTo>
                      <a:pt x="405" y="245"/>
                    </a:lnTo>
                    <a:lnTo>
                      <a:pt x="392" y="267"/>
                    </a:lnTo>
                    <a:lnTo>
                      <a:pt x="352" y="267"/>
                    </a:lnTo>
                    <a:lnTo>
                      <a:pt x="329" y="284"/>
                    </a:lnTo>
                    <a:lnTo>
                      <a:pt x="347" y="337"/>
                    </a:lnTo>
                    <a:lnTo>
                      <a:pt x="340" y="370"/>
                    </a:lnTo>
                    <a:lnTo>
                      <a:pt x="319" y="392"/>
                    </a:lnTo>
                    <a:lnTo>
                      <a:pt x="278" y="405"/>
                    </a:lnTo>
                    <a:lnTo>
                      <a:pt x="252" y="441"/>
                    </a:lnTo>
                    <a:lnTo>
                      <a:pt x="243" y="46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40"/>
              <p:cNvSpPr>
                <a:spLocks/>
              </p:cNvSpPr>
              <p:nvPr/>
            </p:nvSpPr>
            <p:spPr bwMode="auto">
              <a:xfrm>
                <a:off x="2596524" y="3380025"/>
                <a:ext cx="426809" cy="558706"/>
              </a:xfrm>
              <a:custGeom>
                <a:avLst/>
                <a:gdLst/>
                <a:ahLst/>
                <a:cxnLst>
                  <a:cxn ang="0">
                    <a:pos x="49" y="377"/>
                  </a:cxn>
                  <a:cxn ang="0">
                    <a:pos x="29" y="377"/>
                  </a:cxn>
                  <a:cxn ang="0">
                    <a:pos x="0" y="344"/>
                  </a:cxn>
                  <a:cxn ang="0">
                    <a:pos x="6" y="314"/>
                  </a:cxn>
                  <a:cxn ang="0">
                    <a:pos x="18" y="285"/>
                  </a:cxn>
                  <a:cxn ang="0">
                    <a:pos x="18" y="261"/>
                  </a:cxn>
                  <a:cxn ang="0">
                    <a:pos x="25" y="243"/>
                  </a:cxn>
                  <a:cxn ang="0">
                    <a:pos x="1" y="193"/>
                  </a:cxn>
                  <a:cxn ang="0">
                    <a:pos x="13" y="133"/>
                  </a:cxn>
                  <a:cxn ang="0">
                    <a:pos x="62" y="102"/>
                  </a:cxn>
                  <a:cxn ang="0">
                    <a:pos x="118" y="24"/>
                  </a:cxn>
                  <a:cxn ang="0">
                    <a:pos x="147" y="0"/>
                  </a:cxn>
                  <a:cxn ang="0">
                    <a:pos x="179" y="18"/>
                  </a:cxn>
                  <a:cxn ang="0">
                    <a:pos x="268" y="78"/>
                  </a:cxn>
                  <a:cxn ang="0">
                    <a:pos x="221" y="153"/>
                  </a:cxn>
                  <a:cxn ang="0">
                    <a:pos x="239" y="181"/>
                  </a:cxn>
                  <a:cxn ang="0">
                    <a:pos x="286" y="218"/>
                  </a:cxn>
                  <a:cxn ang="0">
                    <a:pos x="288" y="246"/>
                  </a:cxn>
                  <a:cxn ang="0">
                    <a:pos x="255" y="282"/>
                  </a:cxn>
                  <a:cxn ang="0">
                    <a:pos x="239" y="332"/>
                  </a:cxn>
                  <a:cxn ang="0">
                    <a:pos x="188" y="338"/>
                  </a:cxn>
                  <a:cxn ang="0">
                    <a:pos x="139" y="334"/>
                  </a:cxn>
                  <a:cxn ang="0">
                    <a:pos x="95" y="326"/>
                  </a:cxn>
                  <a:cxn ang="0">
                    <a:pos x="55" y="342"/>
                  </a:cxn>
                  <a:cxn ang="0">
                    <a:pos x="49" y="377"/>
                  </a:cxn>
                </a:cxnLst>
                <a:rect l="0" t="0" r="r" b="b"/>
                <a:pathLst>
                  <a:path w="288" h="377">
                    <a:moveTo>
                      <a:pt x="49" y="377"/>
                    </a:moveTo>
                    <a:lnTo>
                      <a:pt x="29" y="377"/>
                    </a:lnTo>
                    <a:lnTo>
                      <a:pt x="0" y="344"/>
                    </a:lnTo>
                    <a:lnTo>
                      <a:pt x="6" y="314"/>
                    </a:lnTo>
                    <a:lnTo>
                      <a:pt x="18" y="285"/>
                    </a:lnTo>
                    <a:lnTo>
                      <a:pt x="18" y="261"/>
                    </a:lnTo>
                    <a:lnTo>
                      <a:pt x="25" y="243"/>
                    </a:lnTo>
                    <a:lnTo>
                      <a:pt x="1" y="193"/>
                    </a:lnTo>
                    <a:lnTo>
                      <a:pt x="13" y="133"/>
                    </a:lnTo>
                    <a:lnTo>
                      <a:pt x="62" y="102"/>
                    </a:lnTo>
                    <a:lnTo>
                      <a:pt x="118" y="24"/>
                    </a:lnTo>
                    <a:lnTo>
                      <a:pt x="147" y="0"/>
                    </a:lnTo>
                    <a:lnTo>
                      <a:pt x="179" y="18"/>
                    </a:lnTo>
                    <a:lnTo>
                      <a:pt x="268" y="78"/>
                    </a:lnTo>
                    <a:lnTo>
                      <a:pt x="221" y="153"/>
                    </a:lnTo>
                    <a:lnTo>
                      <a:pt x="239" y="181"/>
                    </a:lnTo>
                    <a:lnTo>
                      <a:pt x="286" y="218"/>
                    </a:lnTo>
                    <a:lnTo>
                      <a:pt x="288" y="246"/>
                    </a:lnTo>
                    <a:lnTo>
                      <a:pt x="255" y="282"/>
                    </a:lnTo>
                    <a:lnTo>
                      <a:pt x="239" y="332"/>
                    </a:lnTo>
                    <a:lnTo>
                      <a:pt x="188" y="338"/>
                    </a:lnTo>
                    <a:lnTo>
                      <a:pt x="139" y="334"/>
                    </a:lnTo>
                    <a:lnTo>
                      <a:pt x="95" y="326"/>
                    </a:lnTo>
                    <a:lnTo>
                      <a:pt x="55" y="342"/>
                    </a:lnTo>
                    <a:lnTo>
                      <a:pt x="49" y="37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41"/>
              <p:cNvSpPr>
                <a:spLocks/>
              </p:cNvSpPr>
              <p:nvPr/>
            </p:nvSpPr>
            <p:spPr bwMode="auto">
              <a:xfrm>
                <a:off x="2861798" y="2643481"/>
                <a:ext cx="705421" cy="709868"/>
              </a:xfrm>
              <a:custGeom>
                <a:avLst/>
                <a:gdLst/>
                <a:ahLst/>
                <a:cxnLst>
                  <a:cxn ang="0">
                    <a:pos x="278" y="479"/>
                  </a:cxn>
                  <a:cxn ang="0">
                    <a:pos x="236" y="476"/>
                  </a:cxn>
                  <a:cxn ang="0">
                    <a:pos x="220" y="440"/>
                  </a:cxn>
                  <a:cxn ang="0">
                    <a:pos x="184" y="440"/>
                  </a:cxn>
                  <a:cxn ang="0">
                    <a:pos x="160" y="386"/>
                  </a:cxn>
                  <a:cxn ang="0">
                    <a:pos x="138" y="340"/>
                  </a:cxn>
                  <a:cxn ang="0">
                    <a:pos x="125" y="308"/>
                  </a:cxn>
                  <a:cxn ang="0">
                    <a:pos x="146" y="219"/>
                  </a:cxn>
                  <a:cxn ang="0">
                    <a:pos x="156" y="202"/>
                  </a:cxn>
                  <a:cxn ang="0">
                    <a:pos x="159" y="169"/>
                  </a:cxn>
                  <a:cxn ang="0">
                    <a:pos x="143" y="138"/>
                  </a:cxn>
                  <a:cxn ang="0">
                    <a:pos x="83" y="59"/>
                  </a:cxn>
                  <a:cxn ang="0">
                    <a:pos x="43" y="40"/>
                  </a:cxn>
                  <a:cxn ang="0">
                    <a:pos x="0" y="16"/>
                  </a:cxn>
                  <a:cxn ang="0">
                    <a:pos x="34" y="1"/>
                  </a:cxn>
                  <a:cxn ang="0">
                    <a:pos x="86" y="0"/>
                  </a:cxn>
                  <a:cxn ang="0">
                    <a:pos x="100" y="4"/>
                  </a:cxn>
                  <a:cxn ang="0">
                    <a:pos x="131" y="40"/>
                  </a:cxn>
                  <a:cxn ang="0">
                    <a:pos x="174" y="77"/>
                  </a:cxn>
                  <a:cxn ang="0">
                    <a:pos x="230" y="99"/>
                  </a:cxn>
                  <a:cxn ang="0">
                    <a:pos x="261" y="135"/>
                  </a:cxn>
                  <a:cxn ang="0">
                    <a:pos x="289" y="141"/>
                  </a:cxn>
                  <a:cxn ang="0">
                    <a:pos x="307" y="102"/>
                  </a:cxn>
                  <a:cxn ang="0">
                    <a:pos x="322" y="92"/>
                  </a:cxn>
                  <a:cxn ang="0">
                    <a:pos x="362" y="95"/>
                  </a:cxn>
                  <a:cxn ang="0">
                    <a:pos x="372" y="80"/>
                  </a:cxn>
                  <a:cxn ang="0">
                    <a:pos x="393" y="96"/>
                  </a:cxn>
                  <a:cxn ang="0">
                    <a:pos x="424" y="96"/>
                  </a:cxn>
                  <a:cxn ang="0">
                    <a:pos x="454" y="113"/>
                  </a:cxn>
                  <a:cxn ang="0">
                    <a:pos x="461" y="165"/>
                  </a:cxn>
                  <a:cxn ang="0">
                    <a:pos x="472" y="187"/>
                  </a:cxn>
                  <a:cxn ang="0">
                    <a:pos x="476" y="210"/>
                  </a:cxn>
                  <a:cxn ang="0">
                    <a:pos x="415" y="283"/>
                  </a:cxn>
                  <a:cxn ang="0">
                    <a:pos x="325" y="377"/>
                  </a:cxn>
                  <a:cxn ang="0">
                    <a:pos x="329" y="396"/>
                  </a:cxn>
                  <a:cxn ang="0">
                    <a:pos x="289" y="434"/>
                  </a:cxn>
                  <a:cxn ang="0">
                    <a:pos x="278" y="479"/>
                  </a:cxn>
                </a:cxnLst>
                <a:rect l="0" t="0" r="r" b="b"/>
                <a:pathLst>
                  <a:path w="476" h="479">
                    <a:moveTo>
                      <a:pt x="278" y="479"/>
                    </a:moveTo>
                    <a:lnTo>
                      <a:pt x="236" y="476"/>
                    </a:lnTo>
                    <a:lnTo>
                      <a:pt x="220" y="440"/>
                    </a:lnTo>
                    <a:lnTo>
                      <a:pt x="184" y="440"/>
                    </a:lnTo>
                    <a:lnTo>
                      <a:pt x="160" y="386"/>
                    </a:lnTo>
                    <a:lnTo>
                      <a:pt x="138" y="340"/>
                    </a:lnTo>
                    <a:lnTo>
                      <a:pt x="125" y="308"/>
                    </a:lnTo>
                    <a:lnTo>
                      <a:pt x="146" y="219"/>
                    </a:lnTo>
                    <a:lnTo>
                      <a:pt x="156" y="202"/>
                    </a:lnTo>
                    <a:lnTo>
                      <a:pt x="159" y="169"/>
                    </a:lnTo>
                    <a:lnTo>
                      <a:pt x="143" y="138"/>
                    </a:lnTo>
                    <a:lnTo>
                      <a:pt x="83" y="59"/>
                    </a:lnTo>
                    <a:lnTo>
                      <a:pt x="43" y="40"/>
                    </a:lnTo>
                    <a:lnTo>
                      <a:pt x="0" y="16"/>
                    </a:lnTo>
                    <a:lnTo>
                      <a:pt x="34" y="1"/>
                    </a:lnTo>
                    <a:lnTo>
                      <a:pt x="86" y="0"/>
                    </a:lnTo>
                    <a:lnTo>
                      <a:pt x="100" y="4"/>
                    </a:lnTo>
                    <a:lnTo>
                      <a:pt x="131" y="40"/>
                    </a:lnTo>
                    <a:lnTo>
                      <a:pt x="174" y="77"/>
                    </a:lnTo>
                    <a:lnTo>
                      <a:pt x="230" y="99"/>
                    </a:lnTo>
                    <a:lnTo>
                      <a:pt x="261" y="135"/>
                    </a:lnTo>
                    <a:lnTo>
                      <a:pt x="289" y="141"/>
                    </a:lnTo>
                    <a:lnTo>
                      <a:pt x="307" y="102"/>
                    </a:lnTo>
                    <a:lnTo>
                      <a:pt x="322" y="92"/>
                    </a:lnTo>
                    <a:lnTo>
                      <a:pt x="362" y="95"/>
                    </a:lnTo>
                    <a:lnTo>
                      <a:pt x="372" y="80"/>
                    </a:lnTo>
                    <a:lnTo>
                      <a:pt x="393" y="96"/>
                    </a:lnTo>
                    <a:lnTo>
                      <a:pt x="424" y="96"/>
                    </a:lnTo>
                    <a:lnTo>
                      <a:pt x="454" y="113"/>
                    </a:lnTo>
                    <a:lnTo>
                      <a:pt x="461" y="165"/>
                    </a:lnTo>
                    <a:lnTo>
                      <a:pt x="472" y="187"/>
                    </a:lnTo>
                    <a:lnTo>
                      <a:pt x="476" y="210"/>
                    </a:lnTo>
                    <a:lnTo>
                      <a:pt x="415" y="283"/>
                    </a:lnTo>
                    <a:lnTo>
                      <a:pt x="325" y="377"/>
                    </a:lnTo>
                    <a:lnTo>
                      <a:pt x="329" y="396"/>
                    </a:lnTo>
                    <a:lnTo>
                      <a:pt x="289" y="434"/>
                    </a:lnTo>
                    <a:lnTo>
                      <a:pt x="278" y="47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42"/>
              <p:cNvSpPr>
                <a:spLocks/>
              </p:cNvSpPr>
              <p:nvPr/>
            </p:nvSpPr>
            <p:spPr bwMode="auto">
              <a:xfrm>
                <a:off x="2193426" y="2606432"/>
                <a:ext cx="791376" cy="874367"/>
              </a:xfrm>
              <a:custGeom>
                <a:avLst/>
                <a:gdLst/>
                <a:ahLst/>
                <a:cxnLst>
                  <a:cxn ang="0">
                    <a:pos x="451" y="41"/>
                  </a:cxn>
                  <a:cxn ang="0">
                    <a:pos x="494" y="65"/>
                  </a:cxn>
                  <a:cxn ang="0">
                    <a:pos x="534" y="84"/>
                  </a:cxn>
                  <a:cxn ang="0">
                    <a:pos x="514" y="121"/>
                  </a:cxn>
                  <a:cxn ang="0">
                    <a:pos x="469" y="173"/>
                  </a:cxn>
                  <a:cxn ang="0">
                    <a:pos x="459" y="201"/>
                  </a:cxn>
                  <a:cxn ang="0">
                    <a:pos x="425" y="209"/>
                  </a:cxn>
                  <a:cxn ang="0">
                    <a:pos x="353" y="201"/>
                  </a:cxn>
                  <a:cxn ang="0">
                    <a:pos x="321" y="209"/>
                  </a:cxn>
                  <a:cxn ang="0">
                    <a:pos x="297" y="262"/>
                  </a:cxn>
                  <a:cxn ang="0">
                    <a:pos x="211" y="327"/>
                  </a:cxn>
                  <a:cxn ang="0">
                    <a:pos x="198" y="350"/>
                  </a:cxn>
                  <a:cxn ang="0">
                    <a:pos x="199" y="379"/>
                  </a:cxn>
                  <a:cxn ang="0">
                    <a:pos x="190" y="419"/>
                  </a:cxn>
                  <a:cxn ang="0">
                    <a:pos x="193" y="501"/>
                  </a:cxn>
                  <a:cxn ang="0">
                    <a:pos x="186" y="572"/>
                  </a:cxn>
                  <a:cxn ang="0">
                    <a:pos x="170" y="590"/>
                  </a:cxn>
                  <a:cxn ang="0">
                    <a:pos x="118" y="557"/>
                  </a:cxn>
                  <a:cxn ang="0">
                    <a:pos x="119" y="534"/>
                  </a:cxn>
                  <a:cxn ang="0">
                    <a:pos x="104" y="513"/>
                  </a:cxn>
                  <a:cxn ang="0">
                    <a:pos x="84" y="504"/>
                  </a:cxn>
                  <a:cxn ang="0">
                    <a:pos x="57" y="504"/>
                  </a:cxn>
                  <a:cxn ang="0">
                    <a:pos x="36" y="491"/>
                  </a:cxn>
                  <a:cxn ang="0">
                    <a:pos x="27" y="449"/>
                  </a:cxn>
                  <a:cxn ang="0">
                    <a:pos x="82" y="422"/>
                  </a:cxn>
                  <a:cxn ang="0">
                    <a:pos x="100" y="402"/>
                  </a:cxn>
                  <a:cxn ang="0">
                    <a:pos x="113" y="363"/>
                  </a:cxn>
                  <a:cxn ang="0">
                    <a:pos x="112" y="342"/>
                  </a:cxn>
                  <a:cxn ang="0">
                    <a:pos x="69" y="330"/>
                  </a:cxn>
                  <a:cxn ang="0">
                    <a:pos x="27" y="281"/>
                  </a:cxn>
                  <a:cxn ang="0">
                    <a:pos x="0" y="264"/>
                  </a:cxn>
                  <a:cxn ang="0">
                    <a:pos x="9" y="237"/>
                  </a:cxn>
                  <a:cxn ang="0">
                    <a:pos x="35" y="201"/>
                  </a:cxn>
                  <a:cxn ang="0">
                    <a:pos x="76" y="188"/>
                  </a:cxn>
                  <a:cxn ang="0">
                    <a:pos x="97" y="166"/>
                  </a:cxn>
                  <a:cxn ang="0">
                    <a:pos x="104" y="133"/>
                  </a:cxn>
                  <a:cxn ang="0">
                    <a:pos x="86" y="80"/>
                  </a:cxn>
                  <a:cxn ang="0">
                    <a:pos x="109" y="63"/>
                  </a:cxn>
                  <a:cxn ang="0">
                    <a:pos x="149" y="63"/>
                  </a:cxn>
                  <a:cxn ang="0">
                    <a:pos x="162" y="41"/>
                  </a:cxn>
                  <a:cxn ang="0">
                    <a:pos x="181" y="25"/>
                  </a:cxn>
                  <a:cxn ang="0">
                    <a:pos x="229" y="0"/>
                  </a:cxn>
                  <a:cxn ang="0">
                    <a:pos x="264" y="20"/>
                  </a:cxn>
                  <a:cxn ang="0">
                    <a:pos x="368" y="56"/>
                  </a:cxn>
                  <a:cxn ang="0">
                    <a:pos x="402" y="60"/>
                  </a:cxn>
                  <a:cxn ang="0">
                    <a:pos x="433" y="53"/>
                  </a:cxn>
                  <a:cxn ang="0">
                    <a:pos x="451" y="41"/>
                  </a:cxn>
                </a:cxnLst>
                <a:rect l="0" t="0" r="r" b="b"/>
                <a:pathLst>
                  <a:path w="534" h="590">
                    <a:moveTo>
                      <a:pt x="451" y="41"/>
                    </a:moveTo>
                    <a:lnTo>
                      <a:pt x="494" y="65"/>
                    </a:lnTo>
                    <a:lnTo>
                      <a:pt x="534" y="84"/>
                    </a:lnTo>
                    <a:lnTo>
                      <a:pt x="514" y="121"/>
                    </a:lnTo>
                    <a:lnTo>
                      <a:pt x="469" y="173"/>
                    </a:lnTo>
                    <a:lnTo>
                      <a:pt x="459" y="201"/>
                    </a:lnTo>
                    <a:lnTo>
                      <a:pt x="425" y="209"/>
                    </a:lnTo>
                    <a:lnTo>
                      <a:pt x="353" y="201"/>
                    </a:lnTo>
                    <a:lnTo>
                      <a:pt x="321" y="209"/>
                    </a:lnTo>
                    <a:lnTo>
                      <a:pt x="297" y="262"/>
                    </a:lnTo>
                    <a:lnTo>
                      <a:pt x="211" y="327"/>
                    </a:lnTo>
                    <a:lnTo>
                      <a:pt x="198" y="350"/>
                    </a:lnTo>
                    <a:lnTo>
                      <a:pt x="199" y="379"/>
                    </a:lnTo>
                    <a:lnTo>
                      <a:pt x="190" y="419"/>
                    </a:lnTo>
                    <a:lnTo>
                      <a:pt x="193" y="501"/>
                    </a:lnTo>
                    <a:lnTo>
                      <a:pt x="186" y="572"/>
                    </a:lnTo>
                    <a:lnTo>
                      <a:pt x="170" y="590"/>
                    </a:lnTo>
                    <a:lnTo>
                      <a:pt x="118" y="557"/>
                    </a:lnTo>
                    <a:lnTo>
                      <a:pt x="119" y="534"/>
                    </a:lnTo>
                    <a:lnTo>
                      <a:pt x="104" y="513"/>
                    </a:lnTo>
                    <a:lnTo>
                      <a:pt x="84" y="504"/>
                    </a:lnTo>
                    <a:lnTo>
                      <a:pt x="57" y="504"/>
                    </a:lnTo>
                    <a:lnTo>
                      <a:pt x="36" y="491"/>
                    </a:lnTo>
                    <a:lnTo>
                      <a:pt x="27" y="449"/>
                    </a:lnTo>
                    <a:lnTo>
                      <a:pt x="82" y="422"/>
                    </a:lnTo>
                    <a:lnTo>
                      <a:pt x="100" y="402"/>
                    </a:lnTo>
                    <a:lnTo>
                      <a:pt x="113" y="363"/>
                    </a:lnTo>
                    <a:lnTo>
                      <a:pt x="112" y="342"/>
                    </a:lnTo>
                    <a:lnTo>
                      <a:pt x="69" y="330"/>
                    </a:lnTo>
                    <a:lnTo>
                      <a:pt x="27" y="281"/>
                    </a:lnTo>
                    <a:lnTo>
                      <a:pt x="0" y="264"/>
                    </a:lnTo>
                    <a:lnTo>
                      <a:pt x="9" y="237"/>
                    </a:lnTo>
                    <a:lnTo>
                      <a:pt x="35" y="201"/>
                    </a:lnTo>
                    <a:lnTo>
                      <a:pt x="76" y="188"/>
                    </a:lnTo>
                    <a:lnTo>
                      <a:pt x="97" y="166"/>
                    </a:lnTo>
                    <a:lnTo>
                      <a:pt x="104" y="133"/>
                    </a:lnTo>
                    <a:lnTo>
                      <a:pt x="86" y="80"/>
                    </a:lnTo>
                    <a:lnTo>
                      <a:pt x="109" y="63"/>
                    </a:lnTo>
                    <a:lnTo>
                      <a:pt x="149" y="63"/>
                    </a:lnTo>
                    <a:lnTo>
                      <a:pt x="162" y="41"/>
                    </a:lnTo>
                    <a:lnTo>
                      <a:pt x="181" y="25"/>
                    </a:lnTo>
                    <a:lnTo>
                      <a:pt x="229" y="0"/>
                    </a:lnTo>
                    <a:lnTo>
                      <a:pt x="264" y="20"/>
                    </a:lnTo>
                    <a:lnTo>
                      <a:pt x="368" y="56"/>
                    </a:lnTo>
                    <a:lnTo>
                      <a:pt x="402" y="60"/>
                    </a:lnTo>
                    <a:lnTo>
                      <a:pt x="433" y="53"/>
                    </a:lnTo>
                    <a:lnTo>
                      <a:pt x="451" y="4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43"/>
              <p:cNvSpPr>
                <a:spLocks/>
              </p:cNvSpPr>
              <p:nvPr/>
            </p:nvSpPr>
            <p:spPr bwMode="auto">
              <a:xfrm>
                <a:off x="3312319" y="3621586"/>
                <a:ext cx="619467" cy="617985"/>
              </a:xfrm>
              <a:custGeom>
                <a:avLst/>
                <a:gdLst/>
                <a:ahLst/>
                <a:cxnLst>
                  <a:cxn ang="0">
                    <a:pos x="297" y="0"/>
                  </a:cxn>
                  <a:cxn ang="0">
                    <a:pos x="307" y="30"/>
                  </a:cxn>
                  <a:cxn ang="0">
                    <a:pos x="331" y="58"/>
                  </a:cxn>
                  <a:cxn ang="0">
                    <a:pos x="341" y="101"/>
                  </a:cxn>
                  <a:cxn ang="0">
                    <a:pos x="359" y="119"/>
                  </a:cxn>
                  <a:cxn ang="0">
                    <a:pos x="372" y="139"/>
                  </a:cxn>
                  <a:cxn ang="0">
                    <a:pos x="389" y="156"/>
                  </a:cxn>
                  <a:cxn ang="0">
                    <a:pos x="410" y="163"/>
                  </a:cxn>
                  <a:cxn ang="0">
                    <a:pos x="408" y="221"/>
                  </a:cxn>
                  <a:cxn ang="0">
                    <a:pos x="411" y="252"/>
                  </a:cxn>
                  <a:cxn ang="0">
                    <a:pos x="418" y="288"/>
                  </a:cxn>
                  <a:cxn ang="0">
                    <a:pos x="380" y="285"/>
                  </a:cxn>
                  <a:cxn ang="0">
                    <a:pos x="372" y="261"/>
                  </a:cxn>
                  <a:cxn ang="0">
                    <a:pos x="359" y="245"/>
                  </a:cxn>
                  <a:cxn ang="0">
                    <a:pos x="343" y="252"/>
                  </a:cxn>
                  <a:cxn ang="0">
                    <a:pos x="309" y="239"/>
                  </a:cxn>
                  <a:cxn ang="0">
                    <a:pos x="307" y="265"/>
                  </a:cxn>
                  <a:cxn ang="0">
                    <a:pos x="226" y="307"/>
                  </a:cxn>
                  <a:cxn ang="0">
                    <a:pos x="221" y="338"/>
                  </a:cxn>
                  <a:cxn ang="0">
                    <a:pos x="203" y="357"/>
                  </a:cxn>
                  <a:cxn ang="0">
                    <a:pos x="193" y="383"/>
                  </a:cxn>
                  <a:cxn ang="0">
                    <a:pos x="190" y="417"/>
                  </a:cxn>
                  <a:cxn ang="0">
                    <a:pos x="174" y="397"/>
                  </a:cxn>
                  <a:cxn ang="0">
                    <a:pos x="154" y="359"/>
                  </a:cxn>
                  <a:cxn ang="0">
                    <a:pos x="100" y="311"/>
                  </a:cxn>
                  <a:cxn ang="0">
                    <a:pos x="57" y="308"/>
                  </a:cxn>
                  <a:cxn ang="0">
                    <a:pos x="25" y="326"/>
                  </a:cxn>
                  <a:cxn ang="0">
                    <a:pos x="15" y="301"/>
                  </a:cxn>
                  <a:cxn ang="0">
                    <a:pos x="0" y="237"/>
                  </a:cxn>
                  <a:cxn ang="0">
                    <a:pos x="3" y="203"/>
                  </a:cxn>
                  <a:cxn ang="0">
                    <a:pos x="17" y="191"/>
                  </a:cxn>
                  <a:cxn ang="0">
                    <a:pos x="24" y="160"/>
                  </a:cxn>
                  <a:cxn ang="0">
                    <a:pos x="48" y="128"/>
                  </a:cxn>
                  <a:cxn ang="0">
                    <a:pos x="88" y="111"/>
                  </a:cxn>
                  <a:cxn ang="0">
                    <a:pos x="120" y="89"/>
                  </a:cxn>
                  <a:cxn ang="0">
                    <a:pos x="156" y="73"/>
                  </a:cxn>
                  <a:cxn ang="0">
                    <a:pos x="209" y="71"/>
                  </a:cxn>
                  <a:cxn ang="0">
                    <a:pos x="266" y="33"/>
                  </a:cxn>
                  <a:cxn ang="0">
                    <a:pos x="297" y="0"/>
                  </a:cxn>
                </a:cxnLst>
                <a:rect l="0" t="0" r="r" b="b"/>
                <a:pathLst>
                  <a:path w="418" h="417">
                    <a:moveTo>
                      <a:pt x="297" y="0"/>
                    </a:moveTo>
                    <a:lnTo>
                      <a:pt x="307" y="30"/>
                    </a:lnTo>
                    <a:lnTo>
                      <a:pt x="331" y="58"/>
                    </a:lnTo>
                    <a:lnTo>
                      <a:pt x="341" y="101"/>
                    </a:lnTo>
                    <a:lnTo>
                      <a:pt x="359" y="119"/>
                    </a:lnTo>
                    <a:lnTo>
                      <a:pt x="372" y="139"/>
                    </a:lnTo>
                    <a:lnTo>
                      <a:pt x="389" y="156"/>
                    </a:lnTo>
                    <a:lnTo>
                      <a:pt x="410" y="163"/>
                    </a:lnTo>
                    <a:lnTo>
                      <a:pt x="408" y="221"/>
                    </a:lnTo>
                    <a:lnTo>
                      <a:pt x="411" y="252"/>
                    </a:lnTo>
                    <a:lnTo>
                      <a:pt x="418" y="288"/>
                    </a:lnTo>
                    <a:lnTo>
                      <a:pt x="380" y="285"/>
                    </a:lnTo>
                    <a:lnTo>
                      <a:pt x="372" y="261"/>
                    </a:lnTo>
                    <a:lnTo>
                      <a:pt x="359" y="245"/>
                    </a:lnTo>
                    <a:lnTo>
                      <a:pt x="343" y="252"/>
                    </a:lnTo>
                    <a:lnTo>
                      <a:pt x="309" y="239"/>
                    </a:lnTo>
                    <a:lnTo>
                      <a:pt x="307" y="265"/>
                    </a:lnTo>
                    <a:lnTo>
                      <a:pt x="226" y="307"/>
                    </a:lnTo>
                    <a:lnTo>
                      <a:pt x="221" y="338"/>
                    </a:lnTo>
                    <a:lnTo>
                      <a:pt x="203" y="357"/>
                    </a:lnTo>
                    <a:lnTo>
                      <a:pt x="193" y="383"/>
                    </a:lnTo>
                    <a:lnTo>
                      <a:pt x="190" y="417"/>
                    </a:lnTo>
                    <a:lnTo>
                      <a:pt x="174" y="397"/>
                    </a:lnTo>
                    <a:lnTo>
                      <a:pt x="154" y="359"/>
                    </a:lnTo>
                    <a:lnTo>
                      <a:pt x="100" y="311"/>
                    </a:lnTo>
                    <a:lnTo>
                      <a:pt x="57" y="308"/>
                    </a:lnTo>
                    <a:lnTo>
                      <a:pt x="25" y="326"/>
                    </a:lnTo>
                    <a:lnTo>
                      <a:pt x="15" y="301"/>
                    </a:lnTo>
                    <a:lnTo>
                      <a:pt x="0" y="237"/>
                    </a:lnTo>
                    <a:lnTo>
                      <a:pt x="3" y="203"/>
                    </a:lnTo>
                    <a:lnTo>
                      <a:pt x="17" y="191"/>
                    </a:lnTo>
                    <a:lnTo>
                      <a:pt x="24" y="160"/>
                    </a:lnTo>
                    <a:lnTo>
                      <a:pt x="48" y="128"/>
                    </a:lnTo>
                    <a:lnTo>
                      <a:pt x="88" y="111"/>
                    </a:lnTo>
                    <a:lnTo>
                      <a:pt x="120" y="89"/>
                    </a:lnTo>
                    <a:lnTo>
                      <a:pt x="156" y="73"/>
                    </a:lnTo>
                    <a:lnTo>
                      <a:pt x="209" y="71"/>
                    </a:lnTo>
                    <a:lnTo>
                      <a:pt x="266" y="33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44"/>
              <p:cNvSpPr>
                <a:spLocks/>
              </p:cNvSpPr>
              <p:nvPr/>
            </p:nvSpPr>
            <p:spPr bwMode="auto">
              <a:xfrm>
                <a:off x="3528688" y="3975780"/>
                <a:ext cx="623913" cy="586863"/>
              </a:xfrm>
              <a:custGeom>
                <a:avLst/>
                <a:gdLst/>
                <a:ahLst/>
                <a:cxnLst>
                  <a:cxn ang="0">
                    <a:pos x="0" y="193"/>
                  </a:cxn>
                  <a:cxn ang="0">
                    <a:pos x="20" y="179"/>
                  </a:cxn>
                  <a:cxn ang="0">
                    <a:pos x="44" y="178"/>
                  </a:cxn>
                  <a:cxn ang="0">
                    <a:pos x="47" y="144"/>
                  </a:cxn>
                  <a:cxn ang="0">
                    <a:pos x="57" y="118"/>
                  </a:cxn>
                  <a:cxn ang="0">
                    <a:pos x="75" y="99"/>
                  </a:cxn>
                  <a:cxn ang="0">
                    <a:pos x="80" y="68"/>
                  </a:cxn>
                  <a:cxn ang="0">
                    <a:pos x="161" y="26"/>
                  </a:cxn>
                  <a:cxn ang="0">
                    <a:pos x="163" y="0"/>
                  </a:cxn>
                  <a:cxn ang="0">
                    <a:pos x="197" y="13"/>
                  </a:cxn>
                  <a:cxn ang="0">
                    <a:pos x="213" y="6"/>
                  </a:cxn>
                  <a:cxn ang="0">
                    <a:pos x="226" y="22"/>
                  </a:cxn>
                  <a:cxn ang="0">
                    <a:pos x="234" y="46"/>
                  </a:cxn>
                  <a:cxn ang="0">
                    <a:pos x="272" y="49"/>
                  </a:cxn>
                  <a:cxn ang="0">
                    <a:pos x="323" y="43"/>
                  </a:cxn>
                  <a:cxn ang="0">
                    <a:pos x="375" y="43"/>
                  </a:cxn>
                  <a:cxn ang="0">
                    <a:pos x="345" y="72"/>
                  </a:cxn>
                  <a:cxn ang="0">
                    <a:pos x="312" y="96"/>
                  </a:cxn>
                  <a:cxn ang="0">
                    <a:pos x="311" y="117"/>
                  </a:cxn>
                  <a:cxn ang="0">
                    <a:pos x="332" y="135"/>
                  </a:cxn>
                  <a:cxn ang="0">
                    <a:pos x="312" y="153"/>
                  </a:cxn>
                  <a:cxn ang="0">
                    <a:pos x="287" y="161"/>
                  </a:cxn>
                  <a:cxn ang="0">
                    <a:pos x="286" y="213"/>
                  </a:cxn>
                  <a:cxn ang="0">
                    <a:pos x="268" y="227"/>
                  </a:cxn>
                  <a:cxn ang="0">
                    <a:pos x="284" y="271"/>
                  </a:cxn>
                  <a:cxn ang="0">
                    <a:pos x="344" y="283"/>
                  </a:cxn>
                  <a:cxn ang="0">
                    <a:pos x="373" y="271"/>
                  </a:cxn>
                  <a:cxn ang="0">
                    <a:pos x="404" y="265"/>
                  </a:cxn>
                  <a:cxn ang="0">
                    <a:pos x="421" y="292"/>
                  </a:cxn>
                  <a:cxn ang="0">
                    <a:pos x="407" y="325"/>
                  </a:cxn>
                  <a:cxn ang="0">
                    <a:pos x="396" y="334"/>
                  </a:cxn>
                  <a:cxn ang="0">
                    <a:pos x="373" y="328"/>
                  </a:cxn>
                  <a:cxn ang="0">
                    <a:pos x="351" y="331"/>
                  </a:cxn>
                  <a:cxn ang="0">
                    <a:pos x="330" y="360"/>
                  </a:cxn>
                  <a:cxn ang="0">
                    <a:pos x="289" y="351"/>
                  </a:cxn>
                  <a:cxn ang="0">
                    <a:pos x="250" y="328"/>
                  </a:cxn>
                  <a:cxn ang="0">
                    <a:pos x="221" y="313"/>
                  </a:cxn>
                  <a:cxn ang="0">
                    <a:pos x="189" y="322"/>
                  </a:cxn>
                  <a:cxn ang="0">
                    <a:pos x="182" y="348"/>
                  </a:cxn>
                  <a:cxn ang="0">
                    <a:pos x="169" y="371"/>
                  </a:cxn>
                  <a:cxn ang="0">
                    <a:pos x="114" y="396"/>
                  </a:cxn>
                  <a:cxn ang="0">
                    <a:pos x="143" y="339"/>
                  </a:cxn>
                  <a:cxn ang="0">
                    <a:pos x="157" y="320"/>
                  </a:cxn>
                  <a:cxn ang="0">
                    <a:pos x="163" y="295"/>
                  </a:cxn>
                  <a:cxn ang="0">
                    <a:pos x="133" y="282"/>
                  </a:cxn>
                  <a:cxn ang="0">
                    <a:pos x="108" y="259"/>
                  </a:cxn>
                  <a:cxn ang="0">
                    <a:pos x="89" y="218"/>
                  </a:cxn>
                  <a:cxn ang="0">
                    <a:pos x="54" y="201"/>
                  </a:cxn>
                  <a:cxn ang="0">
                    <a:pos x="25" y="210"/>
                  </a:cxn>
                  <a:cxn ang="0">
                    <a:pos x="0" y="193"/>
                  </a:cxn>
                </a:cxnLst>
                <a:rect l="0" t="0" r="r" b="b"/>
                <a:pathLst>
                  <a:path w="421" h="396">
                    <a:moveTo>
                      <a:pt x="0" y="193"/>
                    </a:moveTo>
                    <a:lnTo>
                      <a:pt x="20" y="179"/>
                    </a:lnTo>
                    <a:lnTo>
                      <a:pt x="44" y="178"/>
                    </a:lnTo>
                    <a:lnTo>
                      <a:pt x="47" y="144"/>
                    </a:lnTo>
                    <a:lnTo>
                      <a:pt x="57" y="118"/>
                    </a:lnTo>
                    <a:lnTo>
                      <a:pt x="75" y="99"/>
                    </a:lnTo>
                    <a:lnTo>
                      <a:pt x="80" y="68"/>
                    </a:lnTo>
                    <a:lnTo>
                      <a:pt x="161" y="26"/>
                    </a:lnTo>
                    <a:lnTo>
                      <a:pt x="163" y="0"/>
                    </a:lnTo>
                    <a:lnTo>
                      <a:pt x="197" y="13"/>
                    </a:lnTo>
                    <a:lnTo>
                      <a:pt x="213" y="6"/>
                    </a:lnTo>
                    <a:lnTo>
                      <a:pt x="226" y="22"/>
                    </a:lnTo>
                    <a:lnTo>
                      <a:pt x="234" y="46"/>
                    </a:lnTo>
                    <a:lnTo>
                      <a:pt x="272" y="49"/>
                    </a:lnTo>
                    <a:lnTo>
                      <a:pt x="323" y="43"/>
                    </a:lnTo>
                    <a:lnTo>
                      <a:pt x="375" y="43"/>
                    </a:lnTo>
                    <a:lnTo>
                      <a:pt x="345" y="72"/>
                    </a:lnTo>
                    <a:lnTo>
                      <a:pt x="312" y="96"/>
                    </a:lnTo>
                    <a:lnTo>
                      <a:pt x="311" y="117"/>
                    </a:lnTo>
                    <a:lnTo>
                      <a:pt x="332" y="135"/>
                    </a:lnTo>
                    <a:lnTo>
                      <a:pt x="312" y="153"/>
                    </a:lnTo>
                    <a:lnTo>
                      <a:pt x="287" y="161"/>
                    </a:lnTo>
                    <a:lnTo>
                      <a:pt x="286" y="213"/>
                    </a:lnTo>
                    <a:lnTo>
                      <a:pt x="268" y="227"/>
                    </a:lnTo>
                    <a:lnTo>
                      <a:pt x="284" y="271"/>
                    </a:lnTo>
                    <a:lnTo>
                      <a:pt x="344" y="283"/>
                    </a:lnTo>
                    <a:lnTo>
                      <a:pt x="373" y="271"/>
                    </a:lnTo>
                    <a:lnTo>
                      <a:pt x="404" y="265"/>
                    </a:lnTo>
                    <a:lnTo>
                      <a:pt x="421" y="292"/>
                    </a:lnTo>
                    <a:lnTo>
                      <a:pt x="407" y="325"/>
                    </a:lnTo>
                    <a:lnTo>
                      <a:pt x="396" y="334"/>
                    </a:lnTo>
                    <a:lnTo>
                      <a:pt x="373" y="328"/>
                    </a:lnTo>
                    <a:lnTo>
                      <a:pt x="351" y="331"/>
                    </a:lnTo>
                    <a:lnTo>
                      <a:pt x="330" y="360"/>
                    </a:lnTo>
                    <a:lnTo>
                      <a:pt x="289" y="351"/>
                    </a:lnTo>
                    <a:lnTo>
                      <a:pt x="250" y="328"/>
                    </a:lnTo>
                    <a:lnTo>
                      <a:pt x="221" y="313"/>
                    </a:lnTo>
                    <a:lnTo>
                      <a:pt x="189" y="322"/>
                    </a:lnTo>
                    <a:lnTo>
                      <a:pt x="182" y="348"/>
                    </a:lnTo>
                    <a:lnTo>
                      <a:pt x="169" y="371"/>
                    </a:lnTo>
                    <a:lnTo>
                      <a:pt x="114" y="396"/>
                    </a:lnTo>
                    <a:lnTo>
                      <a:pt x="143" y="339"/>
                    </a:lnTo>
                    <a:lnTo>
                      <a:pt x="157" y="320"/>
                    </a:lnTo>
                    <a:lnTo>
                      <a:pt x="163" y="295"/>
                    </a:lnTo>
                    <a:lnTo>
                      <a:pt x="133" y="282"/>
                    </a:lnTo>
                    <a:lnTo>
                      <a:pt x="108" y="259"/>
                    </a:lnTo>
                    <a:lnTo>
                      <a:pt x="89" y="218"/>
                    </a:lnTo>
                    <a:lnTo>
                      <a:pt x="54" y="201"/>
                    </a:lnTo>
                    <a:lnTo>
                      <a:pt x="25" y="210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45"/>
              <p:cNvSpPr>
                <a:spLocks/>
              </p:cNvSpPr>
              <p:nvPr/>
            </p:nvSpPr>
            <p:spPr bwMode="auto">
              <a:xfrm>
                <a:off x="5354484" y="3744591"/>
                <a:ext cx="997371" cy="703940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9" y="42"/>
                  </a:cxn>
                  <a:cxn ang="0">
                    <a:pos x="22" y="21"/>
                  </a:cxn>
                  <a:cxn ang="0">
                    <a:pos x="80" y="33"/>
                  </a:cxn>
                  <a:cxn ang="0">
                    <a:pos x="110" y="49"/>
                  </a:cxn>
                  <a:cxn ang="0">
                    <a:pos x="166" y="74"/>
                  </a:cxn>
                  <a:cxn ang="0">
                    <a:pos x="188" y="61"/>
                  </a:cxn>
                  <a:cxn ang="0">
                    <a:pos x="207" y="37"/>
                  </a:cxn>
                  <a:cxn ang="0">
                    <a:pos x="216" y="0"/>
                  </a:cxn>
                  <a:cxn ang="0">
                    <a:pos x="252" y="18"/>
                  </a:cxn>
                  <a:cxn ang="0">
                    <a:pos x="291" y="12"/>
                  </a:cxn>
                  <a:cxn ang="0">
                    <a:pos x="298" y="46"/>
                  </a:cxn>
                  <a:cxn ang="0">
                    <a:pos x="363" y="108"/>
                  </a:cxn>
                  <a:cxn ang="0">
                    <a:pos x="406" y="163"/>
                  </a:cxn>
                  <a:cxn ang="0">
                    <a:pos x="431" y="169"/>
                  </a:cxn>
                  <a:cxn ang="0">
                    <a:pos x="491" y="169"/>
                  </a:cxn>
                  <a:cxn ang="0">
                    <a:pos x="525" y="172"/>
                  </a:cxn>
                  <a:cxn ang="0">
                    <a:pos x="543" y="196"/>
                  </a:cxn>
                  <a:cxn ang="0">
                    <a:pos x="550" y="225"/>
                  </a:cxn>
                  <a:cxn ang="0">
                    <a:pos x="581" y="279"/>
                  </a:cxn>
                  <a:cxn ang="0">
                    <a:pos x="592" y="312"/>
                  </a:cxn>
                  <a:cxn ang="0">
                    <a:pos x="620" y="347"/>
                  </a:cxn>
                  <a:cxn ang="0">
                    <a:pos x="645" y="401"/>
                  </a:cxn>
                  <a:cxn ang="0">
                    <a:pos x="667" y="427"/>
                  </a:cxn>
                  <a:cxn ang="0">
                    <a:pos x="673" y="475"/>
                  </a:cxn>
                  <a:cxn ang="0">
                    <a:pos x="629" y="442"/>
                  </a:cxn>
                  <a:cxn ang="0">
                    <a:pos x="605" y="418"/>
                  </a:cxn>
                  <a:cxn ang="0">
                    <a:pos x="569" y="429"/>
                  </a:cxn>
                  <a:cxn ang="0">
                    <a:pos x="471" y="420"/>
                  </a:cxn>
                  <a:cxn ang="0">
                    <a:pos x="414" y="389"/>
                  </a:cxn>
                  <a:cxn ang="0">
                    <a:pos x="365" y="395"/>
                  </a:cxn>
                  <a:cxn ang="0">
                    <a:pos x="384" y="371"/>
                  </a:cxn>
                  <a:cxn ang="0">
                    <a:pos x="384" y="343"/>
                  </a:cxn>
                  <a:cxn ang="0">
                    <a:pos x="374" y="332"/>
                  </a:cxn>
                  <a:cxn ang="0">
                    <a:pos x="320" y="334"/>
                  </a:cxn>
                  <a:cxn ang="0">
                    <a:pos x="295" y="314"/>
                  </a:cxn>
                  <a:cxn ang="0">
                    <a:pos x="240" y="306"/>
                  </a:cxn>
                  <a:cxn ang="0">
                    <a:pos x="225" y="289"/>
                  </a:cxn>
                  <a:cxn ang="0">
                    <a:pos x="172" y="274"/>
                  </a:cxn>
                  <a:cxn ang="0">
                    <a:pos x="166" y="223"/>
                  </a:cxn>
                  <a:cxn ang="0">
                    <a:pos x="150" y="214"/>
                  </a:cxn>
                  <a:cxn ang="0">
                    <a:pos x="84" y="199"/>
                  </a:cxn>
                  <a:cxn ang="0">
                    <a:pos x="18" y="200"/>
                  </a:cxn>
                  <a:cxn ang="0">
                    <a:pos x="22" y="162"/>
                  </a:cxn>
                  <a:cxn ang="0">
                    <a:pos x="15" y="93"/>
                  </a:cxn>
                  <a:cxn ang="0">
                    <a:pos x="0" y="71"/>
                  </a:cxn>
                </a:cxnLst>
                <a:rect l="0" t="0" r="r" b="b"/>
                <a:pathLst>
                  <a:path w="673" h="475">
                    <a:moveTo>
                      <a:pt x="0" y="71"/>
                    </a:moveTo>
                    <a:lnTo>
                      <a:pt x="9" y="42"/>
                    </a:lnTo>
                    <a:lnTo>
                      <a:pt x="22" y="21"/>
                    </a:lnTo>
                    <a:lnTo>
                      <a:pt x="80" y="33"/>
                    </a:lnTo>
                    <a:lnTo>
                      <a:pt x="110" y="49"/>
                    </a:lnTo>
                    <a:lnTo>
                      <a:pt x="166" y="74"/>
                    </a:lnTo>
                    <a:lnTo>
                      <a:pt x="188" y="61"/>
                    </a:lnTo>
                    <a:lnTo>
                      <a:pt x="207" y="37"/>
                    </a:lnTo>
                    <a:lnTo>
                      <a:pt x="216" y="0"/>
                    </a:lnTo>
                    <a:lnTo>
                      <a:pt x="252" y="18"/>
                    </a:lnTo>
                    <a:lnTo>
                      <a:pt x="291" y="12"/>
                    </a:lnTo>
                    <a:lnTo>
                      <a:pt x="298" y="46"/>
                    </a:lnTo>
                    <a:lnTo>
                      <a:pt x="363" y="108"/>
                    </a:lnTo>
                    <a:lnTo>
                      <a:pt x="406" y="163"/>
                    </a:lnTo>
                    <a:lnTo>
                      <a:pt x="431" y="169"/>
                    </a:lnTo>
                    <a:lnTo>
                      <a:pt x="491" y="169"/>
                    </a:lnTo>
                    <a:lnTo>
                      <a:pt x="525" y="172"/>
                    </a:lnTo>
                    <a:lnTo>
                      <a:pt x="543" y="196"/>
                    </a:lnTo>
                    <a:lnTo>
                      <a:pt x="550" y="225"/>
                    </a:lnTo>
                    <a:lnTo>
                      <a:pt x="581" y="279"/>
                    </a:lnTo>
                    <a:lnTo>
                      <a:pt x="592" y="312"/>
                    </a:lnTo>
                    <a:lnTo>
                      <a:pt x="620" y="347"/>
                    </a:lnTo>
                    <a:lnTo>
                      <a:pt x="645" y="401"/>
                    </a:lnTo>
                    <a:lnTo>
                      <a:pt x="667" y="427"/>
                    </a:lnTo>
                    <a:lnTo>
                      <a:pt x="673" y="475"/>
                    </a:lnTo>
                    <a:lnTo>
                      <a:pt x="629" y="442"/>
                    </a:lnTo>
                    <a:lnTo>
                      <a:pt x="605" y="418"/>
                    </a:lnTo>
                    <a:lnTo>
                      <a:pt x="569" y="429"/>
                    </a:lnTo>
                    <a:lnTo>
                      <a:pt x="471" y="420"/>
                    </a:lnTo>
                    <a:lnTo>
                      <a:pt x="414" y="389"/>
                    </a:lnTo>
                    <a:lnTo>
                      <a:pt x="365" y="395"/>
                    </a:lnTo>
                    <a:lnTo>
                      <a:pt x="384" y="371"/>
                    </a:lnTo>
                    <a:lnTo>
                      <a:pt x="384" y="343"/>
                    </a:lnTo>
                    <a:lnTo>
                      <a:pt x="374" y="332"/>
                    </a:lnTo>
                    <a:lnTo>
                      <a:pt x="320" y="334"/>
                    </a:lnTo>
                    <a:lnTo>
                      <a:pt x="295" y="314"/>
                    </a:lnTo>
                    <a:lnTo>
                      <a:pt x="240" y="306"/>
                    </a:lnTo>
                    <a:lnTo>
                      <a:pt x="225" y="289"/>
                    </a:lnTo>
                    <a:lnTo>
                      <a:pt x="172" y="274"/>
                    </a:lnTo>
                    <a:lnTo>
                      <a:pt x="166" y="223"/>
                    </a:lnTo>
                    <a:lnTo>
                      <a:pt x="150" y="214"/>
                    </a:lnTo>
                    <a:lnTo>
                      <a:pt x="84" y="199"/>
                    </a:lnTo>
                    <a:lnTo>
                      <a:pt x="18" y="200"/>
                    </a:lnTo>
                    <a:lnTo>
                      <a:pt x="22" y="162"/>
                    </a:lnTo>
                    <a:lnTo>
                      <a:pt x="15" y="93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46"/>
              <p:cNvSpPr>
                <a:spLocks/>
              </p:cNvSpPr>
              <p:nvPr/>
            </p:nvSpPr>
            <p:spPr bwMode="auto">
              <a:xfrm>
                <a:off x="4967687" y="3139944"/>
                <a:ext cx="597237" cy="709868"/>
              </a:xfrm>
              <a:custGeom>
                <a:avLst/>
                <a:gdLst/>
                <a:ahLst/>
                <a:cxnLst>
                  <a:cxn ang="0">
                    <a:pos x="283" y="429"/>
                  </a:cxn>
                  <a:cxn ang="0">
                    <a:pos x="270" y="450"/>
                  </a:cxn>
                  <a:cxn ang="0">
                    <a:pos x="261" y="479"/>
                  </a:cxn>
                  <a:cxn ang="0">
                    <a:pos x="236" y="460"/>
                  </a:cxn>
                  <a:cxn ang="0">
                    <a:pos x="219" y="429"/>
                  </a:cxn>
                  <a:cxn ang="0">
                    <a:pos x="178" y="412"/>
                  </a:cxn>
                  <a:cxn ang="0">
                    <a:pos x="172" y="341"/>
                  </a:cxn>
                  <a:cxn ang="0">
                    <a:pos x="144" y="328"/>
                  </a:cxn>
                  <a:cxn ang="0">
                    <a:pos x="113" y="332"/>
                  </a:cxn>
                  <a:cxn ang="0">
                    <a:pos x="73" y="368"/>
                  </a:cxn>
                  <a:cxn ang="0">
                    <a:pos x="44" y="343"/>
                  </a:cxn>
                  <a:cxn ang="0">
                    <a:pos x="19" y="349"/>
                  </a:cxn>
                  <a:cxn ang="0">
                    <a:pos x="0" y="331"/>
                  </a:cxn>
                  <a:cxn ang="0">
                    <a:pos x="4" y="291"/>
                  </a:cxn>
                  <a:cxn ang="0">
                    <a:pos x="18" y="252"/>
                  </a:cxn>
                  <a:cxn ang="0">
                    <a:pos x="31" y="260"/>
                  </a:cxn>
                  <a:cxn ang="0">
                    <a:pos x="44" y="249"/>
                  </a:cxn>
                  <a:cxn ang="0">
                    <a:pos x="47" y="223"/>
                  </a:cxn>
                  <a:cxn ang="0">
                    <a:pos x="74" y="196"/>
                  </a:cxn>
                  <a:cxn ang="0">
                    <a:pos x="107" y="172"/>
                  </a:cxn>
                  <a:cxn ang="0">
                    <a:pos x="116" y="154"/>
                  </a:cxn>
                  <a:cxn ang="0">
                    <a:pos x="185" y="119"/>
                  </a:cxn>
                  <a:cxn ang="0">
                    <a:pos x="225" y="85"/>
                  </a:cxn>
                  <a:cxn ang="0">
                    <a:pos x="246" y="46"/>
                  </a:cxn>
                  <a:cxn ang="0">
                    <a:pos x="258" y="0"/>
                  </a:cxn>
                  <a:cxn ang="0">
                    <a:pos x="270" y="25"/>
                  </a:cxn>
                  <a:cxn ang="0">
                    <a:pos x="292" y="46"/>
                  </a:cxn>
                  <a:cxn ang="0">
                    <a:pos x="307" y="74"/>
                  </a:cxn>
                  <a:cxn ang="0">
                    <a:pos x="292" y="110"/>
                  </a:cxn>
                  <a:cxn ang="0">
                    <a:pos x="293" y="126"/>
                  </a:cxn>
                  <a:cxn ang="0">
                    <a:pos x="283" y="141"/>
                  </a:cxn>
                  <a:cxn ang="0">
                    <a:pos x="253" y="172"/>
                  </a:cxn>
                  <a:cxn ang="0">
                    <a:pos x="248" y="211"/>
                  </a:cxn>
                  <a:cxn ang="0">
                    <a:pos x="268" y="236"/>
                  </a:cxn>
                  <a:cxn ang="0">
                    <a:pos x="296" y="246"/>
                  </a:cxn>
                  <a:cxn ang="0">
                    <a:pos x="345" y="245"/>
                  </a:cxn>
                  <a:cxn ang="0">
                    <a:pos x="403" y="279"/>
                  </a:cxn>
                  <a:cxn ang="0">
                    <a:pos x="394" y="294"/>
                  </a:cxn>
                  <a:cxn ang="0">
                    <a:pos x="344" y="319"/>
                  </a:cxn>
                  <a:cxn ang="0">
                    <a:pos x="314" y="344"/>
                  </a:cxn>
                  <a:cxn ang="0">
                    <a:pos x="311" y="390"/>
                  </a:cxn>
                  <a:cxn ang="0">
                    <a:pos x="283" y="429"/>
                  </a:cxn>
                </a:cxnLst>
                <a:rect l="0" t="0" r="r" b="b"/>
                <a:pathLst>
                  <a:path w="403" h="479">
                    <a:moveTo>
                      <a:pt x="283" y="429"/>
                    </a:moveTo>
                    <a:lnTo>
                      <a:pt x="270" y="450"/>
                    </a:lnTo>
                    <a:lnTo>
                      <a:pt x="261" y="479"/>
                    </a:lnTo>
                    <a:lnTo>
                      <a:pt x="236" y="460"/>
                    </a:lnTo>
                    <a:lnTo>
                      <a:pt x="219" y="429"/>
                    </a:lnTo>
                    <a:lnTo>
                      <a:pt x="178" y="412"/>
                    </a:lnTo>
                    <a:lnTo>
                      <a:pt x="172" y="341"/>
                    </a:lnTo>
                    <a:lnTo>
                      <a:pt x="144" y="328"/>
                    </a:lnTo>
                    <a:lnTo>
                      <a:pt x="113" y="332"/>
                    </a:lnTo>
                    <a:lnTo>
                      <a:pt x="73" y="368"/>
                    </a:lnTo>
                    <a:lnTo>
                      <a:pt x="44" y="343"/>
                    </a:lnTo>
                    <a:lnTo>
                      <a:pt x="19" y="349"/>
                    </a:lnTo>
                    <a:lnTo>
                      <a:pt x="0" y="331"/>
                    </a:lnTo>
                    <a:lnTo>
                      <a:pt x="4" y="291"/>
                    </a:lnTo>
                    <a:lnTo>
                      <a:pt x="18" y="252"/>
                    </a:lnTo>
                    <a:lnTo>
                      <a:pt x="31" y="260"/>
                    </a:lnTo>
                    <a:lnTo>
                      <a:pt x="44" y="249"/>
                    </a:lnTo>
                    <a:lnTo>
                      <a:pt x="47" y="223"/>
                    </a:lnTo>
                    <a:lnTo>
                      <a:pt x="74" y="196"/>
                    </a:lnTo>
                    <a:lnTo>
                      <a:pt x="107" y="172"/>
                    </a:lnTo>
                    <a:lnTo>
                      <a:pt x="116" y="154"/>
                    </a:lnTo>
                    <a:lnTo>
                      <a:pt x="185" y="119"/>
                    </a:lnTo>
                    <a:lnTo>
                      <a:pt x="225" y="85"/>
                    </a:lnTo>
                    <a:lnTo>
                      <a:pt x="246" y="46"/>
                    </a:lnTo>
                    <a:lnTo>
                      <a:pt x="258" y="0"/>
                    </a:lnTo>
                    <a:lnTo>
                      <a:pt x="270" y="25"/>
                    </a:lnTo>
                    <a:lnTo>
                      <a:pt x="292" y="46"/>
                    </a:lnTo>
                    <a:lnTo>
                      <a:pt x="307" y="74"/>
                    </a:lnTo>
                    <a:lnTo>
                      <a:pt x="292" y="110"/>
                    </a:lnTo>
                    <a:lnTo>
                      <a:pt x="293" y="126"/>
                    </a:lnTo>
                    <a:lnTo>
                      <a:pt x="283" y="141"/>
                    </a:lnTo>
                    <a:lnTo>
                      <a:pt x="253" y="172"/>
                    </a:lnTo>
                    <a:lnTo>
                      <a:pt x="248" y="211"/>
                    </a:lnTo>
                    <a:lnTo>
                      <a:pt x="268" y="236"/>
                    </a:lnTo>
                    <a:lnTo>
                      <a:pt x="296" y="246"/>
                    </a:lnTo>
                    <a:lnTo>
                      <a:pt x="345" y="245"/>
                    </a:lnTo>
                    <a:lnTo>
                      <a:pt x="403" y="279"/>
                    </a:lnTo>
                    <a:lnTo>
                      <a:pt x="394" y="294"/>
                    </a:lnTo>
                    <a:lnTo>
                      <a:pt x="344" y="319"/>
                    </a:lnTo>
                    <a:lnTo>
                      <a:pt x="314" y="344"/>
                    </a:lnTo>
                    <a:lnTo>
                      <a:pt x="311" y="390"/>
                    </a:lnTo>
                    <a:lnTo>
                      <a:pt x="283" y="42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47"/>
              <p:cNvSpPr>
                <a:spLocks/>
              </p:cNvSpPr>
              <p:nvPr/>
            </p:nvSpPr>
            <p:spPr bwMode="auto">
              <a:xfrm>
                <a:off x="3802853" y="3500064"/>
                <a:ext cx="586863" cy="561670"/>
              </a:xfrm>
              <a:custGeom>
                <a:avLst/>
                <a:gdLst/>
                <a:ahLst/>
                <a:cxnLst>
                  <a:cxn ang="0">
                    <a:pos x="190" y="364"/>
                  </a:cxn>
                  <a:cxn ang="0">
                    <a:pos x="138" y="364"/>
                  </a:cxn>
                  <a:cxn ang="0">
                    <a:pos x="87" y="370"/>
                  </a:cxn>
                  <a:cxn ang="0">
                    <a:pos x="80" y="334"/>
                  </a:cxn>
                  <a:cxn ang="0">
                    <a:pos x="77" y="303"/>
                  </a:cxn>
                  <a:cxn ang="0">
                    <a:pos x="79" y="245"/>
                  </a:cxn>
                  <a:cxn ang="0">
                    <a:pos x="58" y="238"/>
                  </a:cxn>
                  <a:cxn ang="0">
                    <a:pos x="41" y="221"/>
                  </a:cxn>
                  <a:cxn ang="0">
                    <a:pos x="28" y="201"/>
                  </a:cxn>
                  <a:cxn ang="0">
                    <a:pos x="10" y="183"/>
                  </a:cxn>
                  <a:cxn ang="0">
                    <a:pos x="0" y="140"/>
                  </a:cxn>
                  <a:cxn ang="0">
                    <a:pos x="33" y="88"/>
                  </a:cxn>
                  <a:cxn ang="0">
                    <a:pos x="119" y="73"/>
                  </a:cxn>
                  <a:cxn ang="0">
                    <a:pos x="141" y="18"/>
                  </a:cxn>
                  <a:cxn ang="0">
                    <a:pos x="166" y="0"/>
                  </a:cxn>
                  <a:cxn ang="0">
                    <a:pos x="181" y="14"/>
                  </a:cxn>
                  <a:cxn ang="0">
                    <a:pos x="176" y="43"/>
                  </a:cxn>
                  <a:cxn ang="0">
                    <a:pos x="205" y="17"/>
                  </a:cxn>
                  <a:cxn ang="0">
                    <a:pos x="218" y="26"/>
                  </a:cxn>
                  <a:cxn ang="0">
                    <a:pos x="212" y="60"/>
                  </a:cxn>
                  <a:cxn ang="0">
                    <a:pos x="240" y="88"/>
                  </a:cxn>
                  <a:cxn ang="0">
                    <a:pos x="240" y="97"/>
                  </a:cxn>
                  <a:cxn ang="0">
                    <a:pos x="276" y="95"/>
                  </a:cxn>
                  <a:cxn ang="0">
                    <a:pos x="271" y="118"/>
                  </a:cxn>
                  <a:cxn ang="0">
                    <a:pos x="252" y="135"/>
                  </a:cxn>
                  <a:cxn ang="0">
                    <a:pos x="291" y="149"/>
                  </a:cxn>
                  <a:cxn ang="0">
                    <a:pos x="297" y="159"/>
                  </a:cxn>
                  <a:cxn ang="0">
                    <a:pos x="282" y="180"/>
                  </a:cxn>
                  <a:cxn ang="0">
                    <a:pos x="297" y="186"/>
                  </a:cxn>
                  <a:cxn ang="0">
                    <a:pos x="322" y="180"/>
                  </a:cxn>
                  <a:cxn ang="0">
                    <a:pos x="331" y="192"/>
                  </a:cxn>
                  <a:cxn ang="0">
                    <a:pos x="326" y="224"/>
                  </a:cxn>
                  <a:cxn ang="0">
                    <a:pos x="338" y="241"/>
                  </a:cxn>
                  <a:cxn ang="0">
                    <a:pos x="340" y="248"/>
                  </a:cxn>
                  <a:cxn ang="0">
                    <a:pos x="396" y="254"/>
                  </a:cxn>
                  <a:cxn ang="0">
                    <a:pos x="369" y="281"/>
                  </a:cxn>
                  <a:cxn ang="0">
                    <a:pos x="310" y="328"/>
                  </a:cxn>
                  <a:cxn ang="0">
                    <a:pos x="252" y="370"/>
                  </a:cxn>
                  <a:cxn ang="0">
                    <a:pos x="228" y="379"/>
                  </a:cxn>
                  <a:cxn ang="0">
                    <a:pos x="187" y="349"/>
                  </a:cxn>
                  <a:cxn ang="0">
                    <a:pos x="190" y="364"/>
                  </a:cxn>
                </a:cxnLst>
                <a:rect l="0" t="0" r="r" b="b"/>
                <a:pathLst>
                  <a:path w="396" h="379">
                    <a:moveTo>
                      <a:pt x="190" y="364"/>
                    </a:moveTo>
                    <a:lnTo>
                      <a:pt x="138" y="364"/>
                    </a:lnTo>
                    <a:lnTo>
                      <a:pt x="87" y="370"/>
                    </a:lnTo>
                    <a:lnTo>
                      <a:pt x="80" y="334"/>
                    </a:lnTo>
                    <a:lnTo>
                      <a:pt x="77" y="303"/>
                    </a:lnTo>
                    <a:lnTo>
                      <a:pt x="79" y="245"/>
                    </a:lnTo>
                    <a:lnTo>
                      <a:pt x="58" y="238"/>
                    </a:lnTo>
                    <a:lnTo>
                      <a:pt x="41" y="221"/>
                    </a:lnTo>
                    <a:lnTo>
                      <a:pt x="28" y="201"/>
                    </a:lnTo>
                    <a:lnTo>
                      <a:pt x="10" y="183"/>
                    </a:lnTo>
                    <a:lnTo>
                      <a:pt x="0" y="140"/>
                    </a:lnTo>
                    <a:lnTo>
                      <a:pt x="33" y="88"/>
                    </a:lnTo>
                    <a:lnTo>
                      <a:pt x="119" y="73"/>
                    </a:lnTo>
                    <a:lnTo>
                      <a:pt x="141" y="18"/>
                    </a:lnTo>
                    <a:lnTo>
                      <a:pt x="166" y="0"/>
                    </a:lnTo>
                    <a:lnTo>
                      <a:pt x="181" y="14"/>
                    </a:lnTo>
                    <a:lnTo>
                      <a:pt x="176" y="43"/>
                    </a:lnTo>
                    <a:lnTo>
                      <a:pt x="205" y="17"/>
                    </a:lnTo>
                    <a:lnTo>
                      <a:pt x="218" y="26"/>
                    </a:lnTo>
                    <a:lnTo>
                      <a:pt x="212" y="60"/>
                    </a:lnTo>
                    <a:lnTo>
                      <a:pt x="240" y="88"/>
                    </a:lnTo>
                    <a:lnTo>
                      <a:pt x="240" y="97"/>
                    </a:lnTo>
                    <a:lnTo>
                      <a:pt x="276" y="95"/>
                    </a:lnTo>
                    <a:lnTo>
                      <a:pt x="271" y="118"/>
                    </a:lnTo>
                    <a:lnTo>
                      <a:pt x="252" y="135"/>
                    </a:lnTo>
                    <a:lnTo>
                      <a:pt x="291" y="149"/>
                    </a:lnTo>
                    <a:lnTo>
                      <a:pt x="297" y="159"/>
                    </a:lnTo>
                    <a:lnTo>
                      <a:pt x="282" y="180"/>
                    </a:lnTo>
                    <a:lnTo>
                      <a:pt x="297" y="186"/>
                    </a:lnTo>
                    <a:lnTo>
                      <a:pt x="322" y="180"/>
                    </a:lnTo>
                    <a:lnTo>
                      <a:pt x="331" y="192"/>
                    </a:lnTo>
                    <a:lnTo>
                      <a:pt x="326" y="224"/>
                    </a:lnTo>
                    <a:lnTo>
                      <a:pt x="338" y="241"/>
                    </a:lnTo>
                    <a:lnTo>
                      <a:pt x="340" y="248"/>
                    </a:lnTo>
                    <a:lnTo>
                      <a:pt x="396" y="254"/>
                    </a:lnTo>
                    <a:lnTo>
                      <a:pt x="369" y="281"/>
                    </a:lnTo>
                    <a:lnTo>
                      <a:pt x="310" y="328"/>
                    </a:lnTo>
                    <a:lnTo>
                      <a:pt x="252" y="370"/>
                    </a:lnTo>
                    <a:lnTo>
                      <a:pt x="228" y="379"/>
                    </a:lnTo>
                    <a:lnTo>
                      <a:pt x="187" y="349"/>
                    </a:lnTo>
                    <a:lnTo>
                      <a:pt x="190" y="364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48"/>
              <p:cNvSpPr>
                <a:spLocks/>
              </p:cNvSpPr>
              <p:nvPr/>
            </p:nvSpPr>
            <p:spPr bwMode="auto">
              <a:xfrm>
                <a:off x="4945458" y="5567423"/>
                <a:ext cx="595755" cy="441629"/>
              </a:xfrm>
              <a:custGeom>
                <a:avLst/>
                <a:gdLst/>
                <a:ahLst/>
                <a:cxnLst>
                  <a:cxn ang="0">
                    <a:pos x="221" y="13"/>
                  </a:cxn>
                  <a:cxn ang="0">
                    <a:pos x="270" y="10"/>
                  </a:cxn>
                  <a:cxn ang="0">
                    <a:pos x="303" y="0"/>
                  </a:cxn>
                  <a:cxn ang="0">
                    <a:pos x="329" y="15"/>
                  </a:cxn>
                  <a:cxn ang="0">
                    <a:pos x="350" y="40"/>
                  </a:cxn>
                  <a:cxn ang="0">
                    <a:pos x="365" y="75"/>
                  </a:cxn>
                  <a:cxn ang="0">
                    <a:pos x="402" y="80"/>
                  </a:cxn>
                  <a:cxn ang="0">
                    <a:pos x="340" y="126"/>
                  </a:cxn>
                  <a:cxn ang="0">
                    <a:pos x="274" y="167"/>
                  </a:cxn>
                  <a:cxn ang="0">
                    <a:pos x="245" y="191"/>
                  </a:cxn>
                  <a:cxn ang="0">
                    <a:pos x="220" y="224"/>
                  </a:cxn>
                  <a:cxn ang="0">
                    <a:pos x="211" y="262"/>
                  </a:cxn>
                  <a:cxn ang="0">
                    <a:pos x="193" y="289"/>
                  </a:cxn>
                  <a:cxn ang="0">
                    <a:pos x="177" y="298"/>
                  </a:cxn>
                  <a:cxn ang="0">
                    <a:pos x="165" y="283"/>
                  </a:cxn>
                  <a:cxn ang="0">
                    <a:pos x="67" y="240"/>
                  </a:cxn>
                  <a:cxn ang="0">
                    <a:pos x="18" y="203"/>
                  </a:cxn>
                  <a:cxn ang="0">
                    <a:pos x="3" y="178"/>
                  </a:cxn>
                  <a:cxn ang="0">
                    <a:pos x="0" y="139"/>
                  </a:cxn>
                  <a:cxn ang="0">
                    <a:pos x="6" y="129"/>
                  </a:cxn>
                  <a:cxn ang="0">
                    <a:pos x="43" y="104"/>
                  </a:cxn>
                  <a:cxn ang="0">
                    <a:pos x="48" y="84"/>
                  </a:cxn>
                  <a:cxn ang="0">
                    <a:pos x="181" y="56"/>
                  </a:cxn>
                  <a:cxn ang="0">
                    <a:pos x="209" y="37"/>
                  </a:cxn>
                  <a:cxn ang="0">
                    <a:pos x="221" y="13"/>
                  </a:cxn>
                </a:cxnLst>
                <a:rect l="0" t="0" r="r" b="b"/>
                <a:pathLst>
                  <a:path w="402" h="298">
                    <a:moveTo>
                      <a:pt x="221" y="13"/>
                    </a:moveTo>
                    <a:lnTo>
                      <a:pt x="270" y="10"/>
                    </a:lnTo>
                    <a:lnTo>
                      <a:pt x="303" y="0"/>
                    </a:lnTo>
                    <a:lnTo>
                      <a:pt x="329" y="15"/>
                    </a:lnTo>
                    <a:lnTo>
                      <a:pt x="350" y="40"/>
                    </a:lnTo>
                    <a:lnTo>
                      <a:pt x="365" y="75"/>
                    </a:lnTo>
                    <a:lnTo>
                      <a:pt x="402" y="80"/>
                    </a:lnTo>
                    <a:lnTo>
                      <a:pt x="340" y="126"/>
                    </a:lnTo>
                    <a:lnTo>
                      <a:pt x="274" y="167"/>
                    </a:lnTo>
                    <a:lnTo>
                      <a:pt x="245" y="191"/>
                    </a:lnTo>
                    <a:lnTo>
                      <a:pt x="220" y="224"/>
                    </a:lnTo>
                    <a:lnTo>
                      <a:pt x="211" y="262"/>
                    </a:lnTo>
                    <a:lnTo>
                      <a:pt x="193" y="289"/>
                    </a:lnTo>
                    <a:lnTo>
                      <a:pt x="177" y="298"/>
                    </a:lnTo>
                    <a:lnTo>
                      <a:pt x="165" y="283"/>
                    </a:lnTo>
                    <a:lnTo>
                      <a:pt x="67" y="240"/>
                    </a:lnTo>
                    <a:lnTo>
                      <a:pt x="18" y="203"/>
                    </a:lnTo>
                    <a:lnTo>
                      <a:pt x="3" y="178"/>
                    </a:lnTo>
                    <a:lnTo>
                      <a:pt x="0" y="139"/>
                    </a:lnTo>
                    <a:lnTo>
                      <a:pt x="6" y="129"/>
                    </a:lnTo>
                    <a:lnTo>
                      <a:pt x="43" y="104"/>
                    </a:lnTo>
                    <a:lnTo>
                      <a:pt x="48" y="84"/>
                    </a:lnTo>
                    <a:lnTo>
                      <a:pt x="181" y="56"/>
                    </a:lnTo>
                    <a:lnTo>
                      <a:pt x="209" y="37"/>
                    </a:lnTo>
                    <a:lnTo>
                      <a:pt x="221" y="1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49"/>
              <p:cNvSpPr>
                <a:spLocks/>
              </p:cNvSpPr>
              <p:nvPr/>
            </p:nvSpPr>
            <p:spPr bwMode="auto">
              <a:xfrm>
                <a:off x="5050678" y="5019092"/>
                <a:ext cx="695048" cy="607611"/>
              </a:xfrm>
              <a:custGeom>
                <a:avLst/>
                <a:gdLst/>
                <a:ahLst/>
                <a:cxnLst>
                  <a:cxn ang="0">
                    <a:pos x="279" y="410"/>
                  </a:cxn>
                  <a:cxn ang="0">
                    <a:pos x="258" y="385"/>
                  </a:cxn>
                  <a:cxn ang="0">
                    <a:pos x="232" y="370"/>
                  </a:cxn>
                  <a:cxn ang="0">
                    <a:pos x="199" y="380"/>
                  </a:cxn>
                  <a:cxn ang="0">
                    <a:pos x="150" y="383"/>
                  </a:cxn>
                  <a:cxn ang="0">
                    <a:pos x="153" y="358"/>
                  </a:cxn>
                  <a:cxn ang="0">
                    <a:pos x="125" y="300"/>
                  </a:cxn>
                  <a:cxn ang="0">
                    <a:pos x="113" y="291"/>
                  </a:cxn>
                  <a:cxn ang="0">
                    <a:pos x="71" y="275"/>
                  </a:cxn>
                  <a:cxn ang="0">
                    <a:pos x="30" y="236"/>
                  </a:cxn>
                  <a:cxn ang="0">
                    <a:pos x="11" y="212"/>
                  </a:cxn>
                  <a:cxn ang="0">
                    <a:pos x="0" y="187"/>
                  </a:cxn>
                  <a:cxn ang="0">
                    <a:pos x="0" y="156"/>
                  </a:cxn>
                  <a:cxn ang="0">
                    <a:pos x="12" y="129"/>
                  </a:cxn>
                  <a:cxn ang="0">
                    <a:pos x="33" y="109"/>
                  </a:cxn>
                  <a:cxn ang="0">
                    <a:pos x="57" y="95"/>
                  </a:cxn>
                  <a:cxn ang="0">
                    <a:pos x="101" y="83"/>
                  </a:cxn>
                  <a:cxn ang="0">
                    <a:pos x="138" y="57"/>
                  </a:cxn>
                  <a:cxn ang="0">
                    <a:pos x="157" y="51"/>
                  </a:cxn>
                  <a:cxn ang="0">
                    <a:pos x="165" y="63"/>
                  </a:cxn>
                  <a:cxn ang="0">
                    <a:pos x="169" y="106"/>
                  </a:cxn>
                  <a:cxn ang="0">
                    <a:pos x="196" y="119"/>
                  </a:cxn>
                  <a:cxn ang="0">
                    <a:pos x="214" y="100"/>
                  </a:cxn>
                  <a:cxn ang="0">
                    <a:pos x="242" y="89"/>
                  </a:cxn>
                  <a:cxn ang="0">
                    <a:pos x="266" y="67"/>
                  </a:cxn>
                  <a:cxn ang="0">
                    <a:pos x="286" y="40"/>
                  </a:cxn>
                  <a:cxn ang="0">
                    <a:pos x="312" y="39"/>
                  </a:cxn>
                  <a:cxn ang="0">
                    <a:pos x="329" y="66"/>
                  </a:cxn>
                  <a:cxn ang="0">
                    <a:pos x="338" y="98"/>
                  </a:cxn>
                  <a:cxn ang="0">
                    <a:pos x="362" y="112"/>
                  </a:cxn>
                  <a:cxn ang="0">
                    <a:pos x="384" y="89"/>
                  </a:cxn>
                  <a:cxn ang="0">
                    <a:pos x="386" y="36"/>
                  </a:cxn>
                  <a:cxn ang="0">
                    <a:pos x="410" y="0"/>
                  </a:cxn>
                  <a:cxn ang="0">
                    <a:pos x="451" y="9"/>
                  </a:cxn>
                  <a:cxn ang="0">
                    <a:pos x="469" y="8"/>
                  </a:cxn>
                  <a:cxn ang="0">
                    <a:pos x="436" y="60"/>
                  </a:cxn>
                  <a:cxn ang="0">
                    <a:pos x="433" y="95"/>
                  </a:cxn>
                  <a:cxn ang="0">
                    <a:pos x="439" y="131"/>
                  </a:cxn>
                  <a:cxn ang="0">
                    <a:pos x="467" y="187"/>
                  </a:cxn>
                  <a:cxn ang="0">
                    <a:pos x="463" y="253"/>
                  </a:cxn>
                  <a:cxn ang="0">
                    <a:pos x="433" y="247"/>
                  </a:cxn>
                  <a:cxn ang="0">
                    <a:pos x="426" y="269"/>
                  </a:cxn>
                  <a:cxn ang="0">
                    <a:pos x="398" y="269"/>
                  </a:cxn>
                  <a:cxn ang="0">
                    <a:pos x="399" y="291"/>
                  </a:cxn>
                  <a:cxn ang="0">
                    <a:pos x="411" y="312"/>
                  </a:cxn>
                  <a:cxn ang="0">
                    <a:pos x="355" y="347"/>
                  </a:cxn>
                  <a:cxn ang="0">
                    <a:pos x="315" y="398"/>
                  </a:cxn>
                  <a:cxn ang="0">
                    <a:pos x="279" y="410"/>
                  </a:cxn>
                </a:cxnLst>
                <a:rect l="0" t="0" r="r" b="b"/>
                <a:pathLst>
                  <a:path w="469" h="410">
                    <a:moveTo>
                      <a:pt x="279" y="410"/>
                    </a:moveTo>
                    <a:lnTo>
                      <a:pt x="258" y="385"/>
                    </a:lnTo>
                    <a:lnTo>
                      <a:pt x="232" y="370"/>
                    </a:lnTo>
                    <a:lnTo>
                      <a:pt x="199" y="380"/>
                    </a:lnTo>
                    <a:lnTo>
                      <a:pt x="150" y="383"/>
                    </a:lnTo>
                    <a:lnTo>
                      <a:pt x="153" y="358"/>
                    </a:lnTo>
                    <a:lnTo>
                      <a:pt x="125" y="300"/>
                    </a:lnTo>
                    <a:lnTo>
                      <a:pt x="113" y="291"/>
                    </a:lnTo>
                    <a:lnTo>
                      <a:pt x="71" y="275"/>
                    </a:lnTo>
                    <a:lnTo>
                      <a:pt x="30" y="236"/>
                    </a:lnTo>
                    <a:lnTo>
                      <a:pt x="11" y="212"/>
                    </a:lnTo>
                    <a:lnTo>
                      <a:pt x="0" y="187"/>
                    </a:lnTo>
                    <a:lnTo>
                      <a:pt x="0" y="156"/>
                    </a:lnTo>
                    <a:lnTo>
                      <a:pt x="12" y="129"/>
                    </a:lnTo>
                    <a:lnTo>
                      <a:pt x="33" y="109"/>
                    </a:lnTo>
                    <a:lnTo>
                      <a:pt x="57" y="95"/>
                    </a:lnTo>
                    <a:lnTo>
                      <a:pt x="101" y="83"/>
                    </a:lnTo>
                    <a:lnTo>
                      <a:pt x="138" y="57"/>
                    </a:lnTo>
                    <a:lnTo>
                      <a:pt x="157" y="51"/>
                    </a:lnTo>
                    <a:lnTo>
                      <a:pt x="165" y="63"/>
                    </a:lnTo>
                    <a:lnTo>
                      <a:pt x="169" y="106"/>
                    </a:lnTo>
                    <a:lnTo>
                      <a:pt x="196" y="119"/>
                    </a:lnTo>
                    <a:lnTo>
                      <a:pt x="214" y="100"/>
                    </a:lnTo>
                    <a:lnTo>
                      <a:pt x="242" y="89"/>
                    </a:lnTo>
                    <a:lnTo>
                      <a:pt x="266" y="67"/>
                    </a:lnTo>
                    <a:lnTo>
                      <a:pt x="286" y="40"/>
                    </a:lnTo>
                    <a:lnTo>
                      <a:pt x="312" y="39"/>
                    </a:lnTo>
                    <a:lnTo>
                      <a:pt x="329" y="66"/>
                    </a:lnTo>
                    <a:lnTo>
                      <a:pt x="338" y="98"/>
                    </a:lnTo>
                    <a:lnTo>
                      <a:pt x="362" y="112"/>
                    </a:lnTo>
                    <a:lnTo>
                      <a:pt x="384" y="89"/>
                    </a:lnTo>
                    <a:lnTo>
                      <a:pt x="386" y="36"/>
                    </a:lnTo>
                    <a:lnTo>
                      <a:pt x="410" y="0"/>
                    </a:lnTo>
                    <a:lnTo>
                      <a:pt x="451" y="9"/>
                    </a:lnTo>
                    <a:lnTo>
                      <a:pt x="469" y="8"/>
                    </a:lnTo>
                    <a:lnTo>
                      <a:pt x="436" y="60"/>
                    </a:lnTo>
                    <a:lnTo>
                      <a:pt x="433" y="95"/>
                    </a:lnTo>
                    <a:lnTo>
                      <a:pt x="439" y="131"/>
                    </a:lnTo>
                    <a:lnTo>
                      <a:pt x="467" y="187"/>
                    </a:lnTo>
                    <a:lnTo>
                      <a:pt x="463" y="253"/>
                    </a:lnTo>
                    <a:lnTo>
                      <a:pt x="433" y="247"/>
                    </a:lnTo>
                    <a:lnTo>
                      <a:pt x="426" y="269"/>
                    </a:lnTo>
                    <a:lnTo>
                      <a:pt x="398" y="269"/>
                    </a:lnTo>
                    <a:lnTo>
                      <a:pt x="399" y="291"/>
                    </a:lnTo>
                    <a:lnTo>
                      <a:pt x="411" y="312"/>
                    </a:lnTo>
                    <a:lnTo>
                      <a:pt x="355" y="347"/>
                    </a:lnTo>
                    <a:lnTo>
                      <a:pt x="315" y="398"/>
                    </a:lnTo>
                    <a:lnTo>
                      <a:pt x="279" y="41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50"/>
              <p:cNvSpPr>
                <a:spLocks/>
              </p:cNvSpPr>
              <p:nvPr/>
            </p:nvSpPr>
            <p:spPr bwMode="auto">
              <a:xfrm>
                <a:off x="3224882" y="5345127"/>
                <a:ext cx="505355" cy="478679"/>
              </a:xfrm>
              <a:custGeom>
                <a:avLst/>
                <a:gdLst/>
                <a:ahLst/>
                <a:cxnLst>
                  <a:cxn ang="0">
                    <a:pos x="308" y="0"/>
                  </a:cxn>
                  <a:cxn ang="0">
                    <a:pos x="334" y="31"/>
                  </a:cxn>
                  <a:cxn ang="0">
                    <a:pos x="341" y="56"/>
                  </a:cxn>
                  <a:cxn ang="0">
                    <a:pos x="320" y="77"/>
                  </a:cxn>
                  <a:cxn ang="0">
                    <a:pos x="302" y="110"/>
                  </a:cxn>
                  <a:cxn ang="0">
                    <a:pos x="276" y="132"/>
                  </a:cxn>
                  <a:cxn ang="0">
                    <a:pos x="255" y="175"/>
                  </a:cxn>
                  <a:cxn ang="0">
                    <a:pos x="243" y="187"/>
                  </a:cxn>
                  <a:cxn ang="0">
                    <a:pos x="202" y="208"/>
                  </a:cxn>
                  <a:cxn ang="0">
                    <a:pos x="179" y="233"/>
                  </a:cxn>
                  <a:cxn ang="0">
                    <a:pos x="160" y="274"/>
                  </a:cxn>
                  <a:cxn ang="0">
                    <a:pos x="142" y="300"/>
                  </a:cxn>
                  <a:cxn ang="0">
                    <a:pos x="120" y="317"/>
                  </a:cxn>
                  <a:cxn ang="0">
                    <a:pos x="90" y="323"/>
                  </a:cxn>
                  <a:cxn ang="0">
                    <a:pos x="65" y="271"/>
                  </a:cxn>
                  <a:cxn ang="0">
                    <a:pos x="62" y="237"/>
                  </a:cxn>
                  <a:cxn ang="0">
                    <a:pos x="74" y="191"/>
                  </a:cxn>
                  <a:cxn ang="0">
                    <a:pos x="76" y="166"/>
                  </a:cxn>
                  <a:cxn ang="0">
                    <a:pos x="62" y="108"/>
                  </a:cxn>
                  <a:cxn ang="0">
                    <a:pos x="21" y="81"/>
                  </a:cxn>
                  <a:cxn ang="0">
                    <a:pos x="1" y="64"/>
                  </a:cxn>
                  <a:cxn ang="0">
                    <a:pos x="0" y="35"/>
                  </a:cxn>
                  <a:cxn ang="0">
                    <a:pos x="16" y="19"/>
                  </a:cxn>
                  <a:cxn ang="0">
                    <a:pos x="43" y="22"/>
                  </a:cxn>
                  <a:cxn ang="0">
                    <a:pos x="86" y="44"/>
                  </a:cxn>
                  <a:cxn ang="0">
                    <a:pos x="95" y="41"/>
                  </a:cxn>
                  <a:cxn ang="0">
                    <a:pos x="147" y="7"/>
                  </a:cxn>
                  <a:cxn ang="0">
                    <a:pos x="169" y="9"/>
                  </a:cxn>
                  <a:cxn ang="0">
                    <a:pos x="178" y="77"/>
                  </a:cxn>
                  <a:cxn ang="0">
                    <a:pos x="208" y="93"/>
                  </a:cxn>
                  <a:cxn ang="0">
                    <a:pos x="252" y="35"/>
                  </a:cxn>
                  <a:cxn ang="0">
                    <a:pos x="308" y="0"/>
                  </a:cxn>
                </a:cxnLst>
                <a:rect l="0" t="0" r="r" b="b"/>
                <a:pathLst>
                  <a:path w="341" h="323">
                    <a:moveTo>
                      <a:pt x="308" y="0"/>
                    </a:moveTo>
                    <a:lnTo>
                      <a:pt x="334" y="31"/>
                    </a:lnTo>
                    <a:lnTo>
                      <a:pt x="341" y="56"/>
                    </a:lnTo>
                    <a:lnTo>
                      <a:pt x="320" y="77"/>
                    </a:lnTo>
                    <a:lnTo>
                      <a:pt x="302" y="110"/>
                    </a:lnTo>
                    <a:lnTo>
                      <a:pt x="276" y="132"/>
                    </a:lnTo>
                    <a:lnTo>
                      <a:pt x="255" y="175"/>
                    </a:lnTo>
                    <a:lnTo>
                      <a:pt x="243" y="187"/>
                    </a:lnTo>
                    <a:lnTo>
                      <a:pt x="202" y="208"/>
                    </a:lnTo>
                    <a:lnTo>
                      <a:pt x="179" y="233"/>
                    </a:lnTo>
                    <a:lnTo>
                      <a:pt x="160" y="274"/>
                    </a:lnTo>
                    <a:lnTo>
                      <a:pt x="142" y="300"/>
                    </a:lnTo>
                    <a:lnTo>
                      <a:pt x="120" y="317"/>
                    </a:lnTo>
                    <a:lnTo>
                      <a:pt x="90" y="323"/>
                    </a:lnTo>
                    <a:lnTo>
                      <a:pt x="65" y="271"/>
                    </a:lnTo>
                    <a:lnTo>
                      <a:pt x="62" y="237"/>
                    </a:lnTo>
                    <a:lnTo>
                      <a:pt x="74" y="191"/>
                    </a:lnTo>
                    <a:lnTo>
                      <a:pt x="76" y="166"/>
                    </a:lnTo>
                    <a:lnTo>
                      <a:pt x="62" y="108"/>
                    </a:lnTo>
                    <a:lnTo>
                      <a:pt x="21" y="81"/>
                    </a:lnTo>
                    <a:lnTo>
                      <a:pt x="1" y="64"/>
                    </a:lnTo>
                    <a:lnTo>
                      <a:pt x="0" y="35"/>
                    </a:lnTo>
                    <a:lnTo>
                      <a:pt x="16" y="19"/>
                    </a:lnTo>
                    <a:lnTo>
                      <a:pt x="43" y="22"/>
                    </a:lnTo>
                    <a:lnTo>
                      <a:pt x="86" y="44"/>
                    </a:lnTo>
                    <a:lnTo>
                      <a:pt x="95" y="41"/>
                    </a:lnTo>
                    <a:lnTo>
                      <a:pt x="147" y="7"/>
                    </a:lnTo>
                    <a:lnTo>
                      <a:pt x="169" y="9"/>
                    </a:lnTo>
                    <a:lnTo>
                      <a:pt x="178" y="77"/>
                    </a:lnTo>
                    <a:lnTo>
                      <a:pt x="208" y="93"/>
                    </a:lnTo>
                    <a:lnTo>
                      <a:pt x="252" y="35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51"/>
              <p:cNvSpPr>
                <a:spLocks/>
              </p:cNvSpPr>
              <p:nvPr/>
            </p:nvSpPr>
            <p:spPr bwMode="auto">
              <a:xfrm>
                <a:off x="3549436" y="5001308"/>
                <a:ext cx="595755" cy="431256"/>
              </a:xfrm>
              <a:custGeom>
                <a:avLst/>
                <a:gdLst/>
                <a:ahLst/>
                <a:cxnLst>
                  <a:cxn ang="0">
                    <a:pos x="122" y="288"/>
                  </a:cxn>
                  <a:cxn ang="0">
                    <a:pos x="115" y="263"/>
                  </a:cxn>
                  <a:cxn ang="0">
                    <a:pos x="89" y="232"/>
                  </a:cxn>
                  <a:cxn ang="0">
                    <a:pos x="40" y="201"/>
                  </a:cxn>
                  <a:cxn ang="0">
                    <a:pos x="29" y="174"/>
                  </a:cxn>
                  <a:cxn ang="0">
                    <a:pos x="26" y="144"/>
                  </a:cxn>
                  <a:cxn ang="0">
                    <a:pos x="0" y="103"/>
                  </a:cxn>
                  <a:cxn ang="0">
                    <a:pos x="5" y="75"/>
                  </a:cxn>
                  <a:cxn ang="0">
                    <a:pos x="21" y="58"/>
                  </a:cxn>
                  <a:cxn ang="0">
                    <a:pos x="49" y="69"/>
                  </a:cxn>
                  <a:cxn ang="0">
                    <a:pos x="76" y="70"/>
                  </a:cxn>
                  <a:cxn ang="0">
                    <a:pos x="85" y="39"/>
                  </a:cxn>
                  <a:cxn ang="0">
                    <a:pos x="75" y="11"/>
                  </a:cxn>
                  <a:cxn ang="0">
                    <a:pos x="89" y="0"/>
                  </a:cxn>
                  <a:cxn ang="0">
                    <a:pos x="129" y="20"/>
                  </a:cxn>
                  <a:cxn ang="0">
                    <a:pos x="135" y="42"/>
                  </a:cxn>
                  <a:cxn ang="0">
                    <a:pos x="180" y="73"/>
                  </a:cxn>
                  <a:cxn ang="0">
                    <a:pos x="190" y="89"/>
                  </a:cxn>
                  <a:cxn ang="0">
                    <a:pos x="220" y="75"/>
                  </a:cxn>
                  <a:cxn ang="0">
                    <a:pos x="245" y="72"/>
                  </a:cxn>
                  <a:cxn ang="0">
                    <a:pos x="236" y="32"/>
                  </a:cxn>
                  <a:cxn ang="0">
                    <a:pos x="251" y="6"/>
                  </a:cxn>
                  <a:cxn ang="0">
                    <a:pos x="301" y="33"/>
                  </a:cxn>
                  <a:cxn ang="0">
                    <a:pos x="331" y="81"/>
                  </a:cxn>
                  <a:cxn ang="0">
                    <a:pos x="371" y="72"/>
                  </a:cxn>
                  <a:cxn ang="0">
                    <a:pos x="402" y="95"/>
                  </a:cxn>
                  <a:cxn ang="0">
                    <a:pos x="322" y="131"/>
                  </a:cxn>
                  <a:cxn ang="0">
                    <a:pos x="290" y="152"/>
                  </a:cxn>
                  <a:cxn ang="0">
                    <a:pos x="254" y="211"/>
                  </a:cxn>
                  <a:cxn ang="0">
                    <a:pos x="244" y="247"/>
                  </a:cxn>
                  <a:cxn ang="0">
                    <a:pos x="233" y="263"/>
                  </a:cxn>
                  <a:cxn ang="0">
                    <a:pos x="186" y="291"/>
                  </a:cxn>
                  <a:cxn ang="0">
                    <a:pos x="144" y="282"/>
                  </a:cxn>
                  <a:cxn ang="0">
                    <a:pos x="122" y="288"/>
                  </a:cxn>
                </a:cxnLst>
                <a:rect l="0" t="0" r="r" b="b"/>
                <a:pathLst>
                  <a:path w="402" h="291">
                    <a:moveTo>
                      <a:pt x="122" y="288"/>
                    </a:moveTo>
                    <a:lnTo>
                      <a:pt x="115" y="263"/>
                    </a:lnTo>
                    <a:lnTo>
                      <a:pt x="89" y="232"/>
                    </a:lnTo>
                    <a:lnTo>
                      <a:pt x="40" y="201"/>
                    </a:lnTo>
                    <a:lnTo>
                      <a:pt x="29" y="174"/>
                    </a:lnTo>
                    <a:lnTo>
                      <a:pt x="26" y="144"/>
                    </a:lnTo>
                    <a:lnTo>
                      <a:pt x="0" y="103"/>
                    </a:lnTo>
                    <a:lnTo>
                      <a:pt x="5" y="75"/>
                    </a:lnTo>
                    <a:lnTo>
                      <a:pt x="21" y="58"/>
                    </a:lnTo>
                    <a:lnTo>
                      <a:pt x="49" y="69"/>
                    </a:lnTo>
                    <a:lnTo>
                      <a:pt x="76" y="70"/>
                    </a:lnTo>
                    <a:lnTo>
                      <a:pt x="85" y="39"/>
                    </a:lnTo>
                    <a:lnTo>
                      <a:pt x="75" y="11"/>
                    </a:lnTo>
                    <a:lnTo>
                      <a:pt x="89" y="0"/>
                    </a:lnTo>
                    <a:lnTo>
                      <a:pt x="129" y="20"/>
                    </a:lnTo>
                    <a:lnTo>
                      <a:pt x="135" y="42"/>
                    </a:lnTo>
                    <a:lnTo>
                      <a:pt x="180" y="73"/>
                    </a:lnTo>
                    <a:lnTo>
                      <a:pt x="190" y="89"/>
                    </a:lnTo>
                    <a:lnTo>
                      <a:pt x="220" y="75"/>
                    </a:lnTo>
                    <a:lnTo>
                      <a:pt x="245" y="72"/>
                    </a:lnTo>
                    <a:lnTo>
                      <a:pt x="236" y="32"/>
                    </a:lnTo>
                    <a:lnTo>
                      <a:pt x="251" y="6"/>
                    </a:lnTo>
                    <a:lnTo>
                      <a:pt x="301" y="33"/>
                    </a:lnTo>
                    <a:lnTo>
                      <a:pt x="331" y="81"/>
                    </a:lnTo>
                    <a:lnTo>
                      <a:pt x="371" y="72"/>
                    </a:lnTo>
                    <a:lnTo>
                      <a:pt x="402" y="95"/>
                    </a:lnTo>
                    <a:lnTo>
                      <a:pt x="322" y="131"/>
                    </a:lnTo>
                    <a:lnTo>
                      <a:pt x="290" y="152"/>
                    </a:lnTo>
                    <a:lnTo>
                      <a:pt x="254" y="211"/>
                    </a:lnTo>
                    <a:lnTo>
                      <a:pt x="244" y="247"/>
                    </a:lnTo>
                    <a:lnTo>
                      <a:pt x="233" y="263"/>
                    </a:lnTo>
                    <a:lnTo>
                      <a:pt x="186" y="291"/>
                    </a:lnTo>
                    <a:lnTo>
                      <a:pt x="144" y="282"/>
                    </a:lnTo>
                    <a:lnTo>
                      <a:pt x="122" y="28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52"/>
              <p:cNvSpPr>
                <a:spLocks/>
              </p:cNvSpPr>
              <p:nvPr/>
            </p:nvSpPr>
            <p:spPr bwMode="auto">
              <a:xfrm>
                <a:off x="4303762" y="3726807"/>
                <a:ext cx="533512" cy="395688"/>
              </a:xfrm>
              <a:custGeom>
                <a:avLst/>
                <a:gdLst/>
                <a:ahLst/>
                <a:cxnLst>
                  <a:cxn ang="0">
                    <a:pos x="252" y="252"/>
                  </a:cxn>
                  <a:cxn ang="0">
                    <a:pos x="246" y="215"/>
                  </a:cxn>
                  <a:cxn ang="0">
                    <a:pos x="227" y="211"/>
                  </a:cxn>
                  <a:cxn ang="0">
                    <a:pos x="212" y="206"/>
                  </a:cxn>
                  <a:cxn ang="0">
                    <a:pos x="203" y="171"/>
                  </a:cxn>
                  <a:cxn ang="0">
                    <a:pos x="194" y="171"/>
                  </a:cxn>
                  <a:cxn ang="0">
                    <a:pos x="174" y="199"/>
                  </a:cxn>
                  <a:cxn ang="0">
                    <a:pos x="165" y="194"/>
                  </a:cxn>
                  <a:cxn ang="0">
                    <a:pos x="144" y="200"/>
                  </a:cxn>
                  <a:cxn ang="0">
                    <a:pos x="129" y="181"/>
                  </a:cxn>
                  <a:cxn ang="0">
                    <a:pos x="111" y="178"/>
                  </a:cxn>
                  <a:cxn ang="0">
                    <a:pos x="76" y="202"/>
                  </a:cxn>
                  <a:cxn ang="0">
                    <a:pos x="40" y="140"/>
                  </a:cxn>
                  <a:cxn ang="0">
                    <a:pos x="31" y="128"/>
                  </a:cxn>
                  <a:cxn ang="0">
                    <a:pos x="58" y="101"/>
                  </a:cxn>
                  <a:cxn ang="0">
                    <a:pos x="2" y="95"/>
                  </a:cxn>
                  <a:cxn ang="0">
                    <a:pos x="0" y="88"/>
                  </a:cxn>
                  <a:cxn ang="0">
                    <a:pos x="36" y="51"/>
                  </a:cxn>
                  <a:cxn ang="0">
                    <a:pos x="55" y="0"/>
                  </a:cxn>
                  <a:cxn ang="0">
                    <a:pos x="96" y="27"/>
                  </a:cxn>
                  <a:cxn ang="0">
                    <a:pos x="138" y="57"/>
                  </a:cxn>
                  <a:cxn ang="0">
                    <a:pos x="162" y="89"/>
                  </a:cxn>
                  <a:cxn ang="0">
                    <a:pos x="196" y="74"/>
                  </a:cxn>
                  <a:cxn ang="0">
                    <a:pos x="231" y="71"/>
                  </a:cxn>
                  <a:cxn ang="0">
                    <a:pos x="270" y="74"/>
                  </a:cxn>
                  <a:cxn ang="0">
                    <a:pos x="349" y="64"/>
                  </a:cxn>
                  <a:cxn ang="0">
                    <a:pos x="350" y="132"/>
                  </a:cxn>
                  <a:cxn ang="0">
                    <a:pos x="360" y="199"/>
                  </a:cxn>
                  <a:cxn ang="0">
                    <a:pos x="334" y="237"/>
                  </a:cxn>
                  <a:cxn ang="0">
                    <a:pos x="297" y="263"/>
                  </a:cxn>
                  <a:cxn ang="0">
                    <a:pos x="282" y="258"/>
                  </a:cxn>
                  <a:cxn ang="0">
                    <a:pos x="261" y="267"/>
                  </a:cxn>
                  <a:cxn ang="0">
                    <a:pos x="252" y="252"/>
                  </a:cxn>
                </a:cxnLst>
                <a:rect l="0" t="0" r="r" b="b"/>
                <a:pathLst>
                  <a:path w="360" h="267">
                    <a:moveTo>
                      <a:pt x="252" y="252"/>
                    </a:moveTo>
                    <a:lnTo>
                      <a:pt x="246" y="215"/>
                    </a:lnTo>
                    <a:lnTo>
                      <a:pt x="227" y="211"/>
                    </a:lnTo>
                    <a:lnTo>
                      <a:pt x="212" y="206"/>
                    </a:lnTo>
                    <a:lnTo>
                      <a:pt x="203" y="171"/>
                    </a:lnTo>
                    <a:lnTo>
                      <a:pt x="194" y="171"/>
                    </a:lnTo>
                    <a:lnTo>
                      <a:pt x="174" y="199"/>
                    </a:lnTo>
                    <a:lnTo>
                      <a:pt x="165" y="194"/>
                    </a:lnTo>
                    <a:lnTo>
                      <a:pt x="144" y="200"/>
                    </a:lnTo>
                    <a:lnTo>
                      <a:pt x="129" y="181"/>
                    </a:lnTo>
                    <a:lnTo>
                      <a:pt x="111" y="178"/>
                    </a:lnTo>
                    <a:lnTo>
                      <a:pt x="76" y="202"/>
                    </a:lnTo>
                    <a:lnTo>
                      <a:pt x="40" y="140"/>
                    </a:lnTo>
                    <a:lnTo>
                      <a:pt x="31" y="128"/>
                    </a:lnTo>
                    <a:lnTo>
                      <a:pt x="58" y="101"/>
                    </a:lnTo>
                    <a:lnTo>
                      <a:pt x="2" y="95"/>
                    </a:lnTo>
                    <a:lnTo>
                      <a:pt x="0" y="88"/>
                    </a:lnTo>
                    <a:lnTo>
                      <a:pt x="36" y="51"/>
                    </a:lnTo>
                    <a:lnTo>
                      <a:pt x="55" y="0"/>
                    </a:lnTo>
                    <a:lnTo>
                      <a:pt x="96" y="27"/>
                    </a:lnTo>
                    <a:lnTo>
                      <a:pt x="138" y="57"/>
                    </a:lnTo>
                    <a:lnTo>
                      <a:pt x="162" y="89"/>
                    </a:lnTo>
                    <a:lnTo>
                      <a:pt x="196" y="74"/>
                    </a:lnTo>
                    <a:lnTo>
                      <a:pt x="231" y="71"/>
                    </a:lnTo>
                    <a:lnTo>
                      <a:pt x="270" y="74"/>
                    </a:lnTo>
                    <a:lnTo>
                      <a:pt x="349" y="64"/>
                    </a:lnTo>
                    <a:lnTo>
                      <a:pt x="350" y="132"/>
                    </a:lnTo>
                    <a:lnTo>
                      <a:pt x="360" y="199"/>
                    </a:lnTo>
                    <a:lnTo>
                      <a:pt x="334" y="237"/>
                    </a:lnTo>
                    <a:lnTo>
                      <a:pt x="297" y="263"/>
                    </a:lnTo>
                    <a:lnTo>
                      <a:pt x="282" y="258"/>
                    </a:lnTo>
                    <a:lnTo>
                      <a:pt x="261" y="267"/>
                    </a:lnTo>
                    <a:lnTo>
                      <a:pt x="252" y="252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53"/>
              <p:cNvSpPr>
                <a:spLocks/>
              </p:cNvSpPr>
              <p:nvPr/>
            </p:nvSpPr>
            <p:spPr bwMode="auto">
              <a:xfrm>
                <a:off x="4312653" y="4039504"/>
                <a:ext cx="486089" cy="810642"/>
              </a:xfrm>
              <a:custGeom>
                <a:avLst/>
                <a:gdLst/>
                <a:ahLst/>
                <a:cxnLst>
                  <a:cxn ang="0">
                    <a:pos x="221" y="0"/>
                  </a:cxn>
                  <a:cxn ang="0">
                    <a:pos x="240" y="4"/>
                  </a:cxn>
                  <a:cxn ang="0">
                    <a:pos x="246" y="41"/>
                  </a:cxn>
                  <a:cxn ang="0">
                    <a:pos x="218" y="69"/>
                  </a:cxn>
                  <a:cxn ang="0">
                    <a:pos x="268" y="121"/>
                  </a:cxn>
                  <a:cxn ang="0">
                    <a:pos x="268" y="158"/>
                  </a:cxn>
                  <a:cxn ang="0">
                    <a:pos x="227" y="188"/>
                  </a:cxn>
                  <a:cxn ang="0">
                    <a:pos x="216" y="202"/>
                  </a:cxn>
                  <a:cxn ang="0">
                    <a:pos x="240" y="225"/>
                  </a:cxn>
                  <a:cxn ang="0">
                    <a:pos x="228" y="258"/>
                  </a:cxn>
                  <a:cxn ang="0">
                    <a:pos x="224" y="285"/>
                  </a:cxn>
                  <a:cxn ang="0">
                    <a:pos x="252" y="298"/>
                  </a:cxn>
                  <a:cxn ang="0">
                    <a:pos x="328" y="357"/>
                  </a:cxn>
                  <a:cxn ang="0">
                    <a:pos x="323" y="385"/>
                  </a:cxn>
                  <a:cxn ang="0">
                    <a:pos x="294" y="405"/>
                  </a:cxn>
                  <a:cxn ang="0">
                    <a:pos x="264" y="433"/>
                  </a:cxn>
                  <a:cxn ang="0">
                    <a:pos x="258" y="464"/>
                  </a:cxn>
                  <a:cxn ang="0">
                    <a:pos x="228" y="497"/>
                  </a:cxn>
                  <a:cxn ang="0">
                    <a:pos x="144" y="547"/>
                  </a:cxn>
                  <a:cxn ang="0">
                    <a:pos x="142" y="510"/>
                  </a:cxn>
                  <a:cxn ang="0">
                    <a:pos x="96" y="473"/>
                  </a:cxn>
                  <a:cxn ang="0">
                    <a:pos x="62" y="428"/>
                  </a:cxn>
                  <a:cxn ang="0">
                    <a:pos x="37" y="423"/>
                  </a:cxn>
                  <a:cxn ang="0">
                    <a:pos x="25" y="396"/>
                  </a:cxn>
                  <a:cxn ang="0">
                    <a:pos x="0" y="356"/>
                  </a:cxn>
                  <a:cxn ang="0">
                    <a:pos x="18" y="341"/>
                  </a:cxn>
                  <a:cxn ang="0">
                    <a:pos x="9" y="314"/>
                  </a:cxn>
                  <a:cxn ang="0">
                    <a:pos x="21" y="293"/>
                  </a:cxn>
                  <a:cxn ang="0">
                    <a:pos x="42" y="285"/>
                  </a:cxn>
                  <a:cxn ang="0">
                    <a:pos x="55" y="268"/>
                  </a:cxn>
                  <a:cxn ang="0">
                    <a:pos x="89" y="267"/>
                  </a:cxn>
                  <a:cxn ang="0">
                    <a:pos x="135" y="249"/>
                  </a:cxn>
                  <a:cxn ang="0">
                    <a:pos x="156" y="227"/>
                  </a:cxn>
                  <a:cxn ang="0">
                    <a:pos x="166" y="194"/>
                  </a:cxn>
                  <a:cxn ang="0">
                    <a:pos x="178" y="105"/>
                  </a:cxn>
                  <a:cxn ang="0">
                    <a:pos x="221" y="0"/>
                  </a:cxn>
                </a:cxnLst>
                <a:rect l="0" t="0" r="r" b="b"/>
                <a:pathLst>
                  <a:path w="328" h="547">
                    <a:moveTo>
                      <a:pt x="221" y="0"/>
                    </a:moveTo>
                    <a:lnTo>
                      <a:pt x="240" y="4"/>
                    </a:lnTo>
                    <a:lnTo>
                      <a:pt x="246" y="41"/>
                    </a:lnTo>
                    <a:lnTo>
                      <a:pt x="218" y="69"/>
                    </a:lnTo>
                    <a:lnTo>
                      <a:pt x="268" y="121"/>
                    </a:lnTo>
                    <a:lnTo>
                      <a:pt x="268" y="158"/>
                    </a:lnTo>
                    <a:lnTo>
                      <a:pt x="227" y="188"/>
                    </a:lnTo>
                    <a:lnTo>
                      <a:pt x="216" y="202"/>
                    </a:lnTo>
                    <a:lnTo>
                      <a:pt x="240" y="225"/>
                    </a:lnTo>
                    <a:lnTo>
                      <a:pt x="228" y="258"/>
                    </a:lnTo>
                    <a:lnTo>
                      <a:pt x="224" y="285"/>
                    </a:lnTo>
                    <a:lnTo>
                      <a:pt x="252" y="298"/>
                    </a:lnTo>
                    <a:lnTo>
                      <a:pt x="328" y="357"/>
                    </a:lnTo>
                    <a:lnTo>
                      <a:pt x="323" y="385"/>
                    </a:lnTo>
                    <a:lnTo>
                      <a:pt x="294" y="405"/>
                    </a:lnTo>
                    <a:lnTo>
                      <a:pt x="264" y="433"/>
                    </a:lnTo>
                    <a:lnTo>
                      <a:pt x="258" y="464"/>
                    </a:lnTo>
                    <a:lnTo>
                      <a:pt x="228" y="497"/>
                    </a:lnTo>
                    <a:lnTo>
                      <a:pt x="144" y="547"/>
                    </a:lnTo>
                    <a:lnTo>
                      <a:pt x="142" y="510"/>
                    </a:lnTo>
                    <a:lnTo>
                      <a:pt x="96" y="473"/>
                    </a:lnTo>
                    <a:lnTo>
                      <a:pt x="62" y="428"/>
                    </a:lnTo>
                    <a:lnTo>
                      <a:pt x="37" y="423"/>
                    </a:lnTo>
                    <a:lnTo>
                      <a:pt x="25" y="396"/>
                    </a:lnTo>
                    <a:lnTo>
                      <a:pt x="0" y="356"/>
                    </a:lnTo>
                    <a:lnTo>
                      <a:pt x="18" y="341"/>
                    </a:lnTo>
                    <a:lnTo>
                      <a:pt x="9" y="314"/>
                    </a:lnTo>
                    <a:lnTo>
                      <a:pt x="21" y="293"/>
                    </a:lnTo>
                    <a:lnTo>
                      <a:pt x="42" y="285"/>
                    </a:lnTo>
                    <a:lnTo>
                      <a:pt x="55" y="268"/>
                    </a:lnTo>
                    <a:lnTo>
                      <a:pt x="89" y="267"/>
                    </a:lnTo>
                    <a:lnTo>
                      <a:pt x="135" y="249"/>
                    </a:lnTo>
                    <a:lnTo>
                      <a:pt x="156" y="227"/>
                    </a:lnTo>
                    <a:lnTo>
                      <a:pt x="166" y="194"/>
                    </a:lnTo>
                    <a:lnTo>
                      <a:pt x="178" y="105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54"/>
              <p:cNvSpPr>
                <a:spLocks/>
              </p:cNvSpPr>
              <p:nvPr/>
            </p:nvSpPr>
            <p:spPr bwMode="auto">
              <a:xfrm>
                <a:off x="4632761" y="4058770"/>
                <a:ext cx="693565" cy="776556"/>
              </a:xfrm>
              <a:custGeom>
                <a:avLst/>
                <a:gdLst/>
                <a:ahLst/>
                <a:cxnLst>
                  <a:cxn ang="0">
                    <a:pos x="162" y="401"/>
                  </a:cxn>
                  <a:cxn ang="0">
                    <a:pos x="147" y="420"/>
                  </a:cxn>
                  <a:cxn ang="0">
                    <a:pos x="84" y="424"/>
                  </a:cxn>
                  <a:cxn ang="0">
                    <a:pos x="66" y="429"/>
                  </a:cxn>
                  <a:cxn ang="0">
                    <a:pos x="42" y="451"/>
                  </a:cxn>
                  <a:cxn ang="0">
                    <a:pos x="48" y="420"/>
                  </a:cxn>
                  <a:cxn ang="0">
                    <a:pos x="78" y="392"/>
                  </a:cxn>
                  <a:cxn ang="0">
                    <a:pos x="107" y="372"/>
                  </a:cxn>
                  <a:cxn ang="0">
                    <a:pos x="112" y="344"/>
                  </a:cxn>
                  <a:cxn ang="0">
                    <a:pos x="36" y="285"/>
                  </a:cxn>
                  <a:cxn ang="0">
                    <a:pos x="8" y="272"/>
                  </a:cxn>
                  <a:cxn ang="0">
                    <a:pos x="12" y="245"/>
                  </a:cxn>
                  <a:cxn ang="0">
                    <a:pos x="24" y="212"/>
                  </a:cxn>
                  <a:cxn ang="0">
                    <a:pos x="0" y="189"/>
                  </a:cxn>
                  <a:cxn ang="0">
                    <a:pos x="11" y="175"/>
                  </a:cxn>
                  <a:cxn ang="0">
                    <a:pos x="52" y="145"/>
                  </a:cxn>
                  <a:cxn ang="0">
                    <a:pos x="52" y="108"/>
                  </a:cxn>
                  <a:cxn ang="0">
                    <a:pos x="2" y="56"/>
                  </a:cxn>
                  <a:cxn ang="0">
                    <a:pos x="30" y="28"/>
                  </a:cxn>
                  <a:cxn ang="0">
                    <a:pos x="39" y="43"/>
                  </a:cxn>
                  <a:cxn ang="0">
                    <a:pos x="60" y="34"/>
                  </a:cxn>
                  <a:cxn ang="0">
                    <a:pos x="75" y="39"/>
                  </a:cxn>
                  <a:cxn ang="0">
                    <a:pos x="110" y="56"/>
                  </a:cxn>
                  <a:cxn ang="0">
                    <a:pos x="124" y="46"/>
                  </a:cxn>
                  <a:cxn ang="0">
                    <a:pos x="146" y="56"/>
                  </a:cxn>
                  <a:cxn ang="0">
                    <a:pos x="159" y="54"/>
                  </a:cxn>
                  <a:cxn ang="0">
                    <a:pos x="158" y="24"/>
                  </a:cxn>
                  <a:cxn ang="0">
                    <a:pos x="167" y="11"/>
                  </a:cxn>
                  <a:cxn ang="0">
                    <a:pos x="192" y="24"/>
                  </a:cxn>
                  <a:cxn ang="0">
                    <a:pos x="220" y="2"/>
                  </a:cxn>
                  <a:cxn ang="0">
                    <a:pos x="230" y="0"/>
                  </a:cxn>
                  <a:cxn ang="0">
                    <a:pos x="242" y="37"/>
                  </a:cxn>
                  <a:cxn ang="0">
                    <a:pos x="297" y="65"/>
                  </a:cxn>
                  <a:cxn ang="0">
                    <a:pos x="297" y="79"/>
                  </a:cxn>
                  <a:cxn ang="0">
                    <a:pos x="319" y="65"/>
                  </a:cxn>
                  <a:cxn ang="0">
                    <a:pos x="345" y="64"/>
                  </a:cxn>
                  <a:cxn ang="0">
                    <a:pos x="362" y="79"/>
                  </a:cxn>
                  <a:cxn ang="0">
                    <a:pos x="368" y="94"/>
                  </a:cxn>
                  <a:cxn ang="0">
                    <a:pos x="398" y="74"/>
                  </a:cxn>
                  <a:cxn ang="0">
                    <a:pos x="408" y="83"/>
                  </a:cxn>
                  <a:cxn ang="0">
                    <a:pos x="413" y="102"/>
                  </a:cxn>
                  <a:cxn ang="0">
                    <a:pos x="390" y="114"/>
                  </a:cxn>
                  <a:cxn ang="0">
                    <a:pos x="362" y="141"/>
                  </a:cxn>
                  <a:cxn ang="0">
                    <a:pos x="346" y="174"/>
                  </a:cxn>
                  <a:cxn ang="0">
                    <a:pos x="362" y="193"/>
                  </a:cxn>
                  <a:cxn ang="0">
                    <a:pos x="367" y="215"/>
                  </a:cxn>
                  <a:cxn ang="0">
                    <a:pos x="347" y="257"/>
                  </a:cxn>
                  <a:cxn ang="0">
                    <a:pos x="342" y="282"/>
                  </a:cxn>
                  <a:cxn ang="0">
                    <a:pos x="362" y="322"/>
                  </a:cxn>
                  <a:cxn ang="0">
                    <a:pos x="407" y="334"/>
                  </a:cxn>
                  <a:cxn ang="0">
                    <a:pos x="441" y="364"/>
                  </a:cxn>
                  <a:cxn ang="0">
                    <a:pos x="436" y="387"/>
                  </a:cxn>
                  <a:cxn ang="0">
                    <a:pos x="438" y="429"/>
                  </a:cxn>
                  <a:cxn ang="0">
                    <a:pos x="468" y="470"/>
                  </a:cxn>
                  <a:cxn ang="0">
                    <a:pos x="392" y="524"/>
                  </a:cxn>
                  <a:cxn ang="0">
                    <a:pos x="306" y="475"/>
                  </a:cxn>
                  <a:cxn ang="0">
                    <a:pos x="259" y="430"/>
                  </a:cxn>
                  <a:cxn ang="0">
                    <a:pos x="207" y="395"/>
                  </a:cxn>
                  <a:cxn ang="0">
                    <a:pos x="162" y="393"/>
                  </a:cxn>
                  <a:cxn ang="0">
                    <a:pos x="162" y="401"/>
                  </a:cxn>
                </a:cxnLst>
                <a:rect l="0" t="0" r="r" b="b"/>
                <a:pathLst>
                  <a:path w="468" h="524">
                    <a:moveTo>
                      <a:pt x="162" y="401"/>
                    </a:moveTo>
                    <a:lnTo>
                      <a:pt x="147" y="420"/>
                    </a:lnTo>
                    <a:lnTo>
                      <a:pt x="84" y="424"/>
                    </a:lnTo>
                    <a:lnTo>
                      <a:pt x="66" y="429"/>
                    </a:lnTo>
                    <a:lnTo>
                      <a:pt x="42" y="451"/>
                    </a:lnTo>
                    <a:lnTo>
                      <a:pt x="48" y="420"/>
                    </a:lnTo>
                    <a:lnTo>
                      <a:pt x="78" y="392"/>
                    </a:lnTo>
                    <a:lnTo>
                      <a:pt x="107" y="372"/>
                    </a:lnTo>
                    <a:lnTo>
                      <a:pt x="112" y="344"/>
                    </a:lnTo>
                    <a:lnTo>
                      <a:pt x="36" y="285"/>
                    </a:lnTo>
                    <a:lnTo>
                      <a:pt x="8" y="272"/>
                    </a:lnTo>
                    <a:lnTo>
                      <a:pt x="12" y="245"/>
                    </a:lnTo>
                    <a:lnTo>
                      <a:pt x="24" y="212"/>
                    </a:lnTo>
                    <a:lnTo>
                      <a:pt x="0" y="189"/>
                    </a:lnTo>
                    <a:lnTo>
                      <a:pt x="11" y="175"/>
                    </a:lnTo>
                    <a:lnTo>
                      <a:pt x="52" y="145"/>
                    </a:lnTo>
                    <a:lnTo>
                      <a:pt x="52" y="108"/>
                    </a:lnTo>
                    <a:lnTo>
                      <a:pt x="2" y="56"/>
                    </a:lnTo>
                    <a:lnTo>
                      <a:pt x="30" y="28"/>
                    </a:lnTo>
                    <a:lnTo>
                      <a:pt x="39" y="43"/>
                    </a:lnTo>
                    <a:lnTo>
                      <a:pt x="60" y="34"/>
                    </a:lnTo>
                    <a:lnTo>
                      <a:pt x="75" y="39"/>
                    </a:lnTo>
                    <a:lnTo>
                      <a:pt x="110" y="56"/>
                    </a:lnTo>
                    <a:lnTo>
                      <a:pt x="124" y="46"/>
                    </a:lnTo>
                    <a:lnTo>
                      <a:pt x="146" y="56"/>
                    </a:lnTo>
                    <a:lnTo>
                      <a:pt x="159" y="54"/>
                    </a:lnTo>
                    <a:lnTo>
                      <a:pt x="158" y="24"/>
                    </a:lnTo>
                    <a:lnTo>
                      <a:pt x="167" y="11"/>
                    </a:lnTo>
                    <a:lnTo>
                      <a:pt x="192" y="24"/>
                    </a:lnTo>
                    <a:lnTo>
                      <a:pt x="220" y="2"/>
                    </a:lnTo>
                    <a:lnTo>
                      <a:pt x="230" y="0"/>
                    </a:lnTo>
                    <a:lnTo>
                      <a:pt x="242" y="37"/>
                    </a:lnTo>
                    <a:lnTo>
                      <a:pt x="297" y="65"/>
                    </a:lnTo>
                    <a:lnTo>
                      <a:pt x="297" y="79"/>
                    </a:lnTo>
                    <a:lnTo>
                      <a:pt x="319" y="65"/>
                    </a:lnTo>
                    <a:lnTo>
                      <a:pt x="345" y="64"/>
                    </a:lnTo>
                    <a:lnTo>
                      <a:pt x="362" y="79"/>
                    </a:lnTo>
                    <a:lnTo>
                      <a:pt x="368" y="94"/>
                    </a:lnTo>
                    <a:lnTo>
                      <a:pt x="398" y="74"/>
                    </a:lnTo>
                    <a:lnTo>
                      <a:pt x="408" y="83"/>
                    </a:lnTo>
                    <a:lnTo>
                      <a:pt x="413" y="102"/>
                    </a:lnTo>
                    <a:lnTo>
                      <a:pt x="390" y="114"/>
                    </a:lnTo>
                    <a:lnTo>
                      <a:pt x="362" y="141"/>
                    </a:lnTo>
                    <a:lnTo>
                      <a:pt x="346" y="174"/>
                    </a:lnTo>
                    <a:lnTo>
                      <a:pt x="362" y="193"/>
                    </a:lnTo>
                    <a:lnTo>
                      <a:pt x="367" y="215"/>
                    </a:lnTo>
                    <a:lnTo>
                      <a:pt x="347" y="257"/>
                    </a:lnTo>
                    <a:lnTo>
                      <a:pt x="342" y="282"/>
                    </a:lnTo>
                    <a:lnTo>
                      <a:pt x="362" y="322"/>
                    </a:lnTo>
                    <a:lnTo>
                      <a:pt x="407" y="334"/>
                    </a:lnTo>
                    <a:lnTo>
                      <a:pt x="441" y="364"/>
                    </a:lnTo>
                    <a:lnTo>
                      <a:pt x="436" y="387"/>
                    </a:lnTo>
                    <a:lnTo>
                      <a:pt x="438" y="429"/>
                    </a:lnTo>
                    <a:lnTo>
                      <a:pt x="468" y="470"/>
                    </a:lnTo>
                    <a:lnTo>
                      <a:pt x="392" y="524"/>
                    </a:lnTo>
                    <a:lnTo>
                      <a:pt x="306" y="475"/>
                    </a:lnTo>
                    <a:lnTo>
                      <a:pt x="259" y="430"/>
                    </a:lnTo>
                    <a:lnTo>
                      <a:pt x="207" y="395"/>
                    </a:lnTo>
                    <a:lnTo>
                      <a:pt x="162" y="393"/>
                    </a:lnTo>
                    <a:lnTo>
                      <a:pt x="162" y="40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55"/>
              <p:cNvSpPr>
                <a:spLocks/>
              </p:cNvSpPr>
              <p:nvPr/>
            </p:nvSpPr>
            <p:spPr bwMode="auto">
              <a:xfrm>
                <a:off x="4743909" y="3513403"/>
                <a:ext cx="643178" cy="684674"/>
              </a:xfrm>
              <a:custGeom>
                <a:avLst/>
                <a:gdLst/>
                <a:ahLst/>
                <a:cxnLst>
                  <a:cxn ang="0">
                    <a:pos x="412" y="227"/>
                  </a:cxn>
                  <a:cxn ang="0">
                    <a:pos x="427" y="249"/>
                  </a:cxn>
                  <a:cxn ang="0">
                    <a:pos x="434" y="318"/>
                  </a:cxn>
                  <a:cxn ang="0">
                    <a:pos x="430" y="356"/>
                  </a:cxn>
                  <a:cxn ang="0">
                    <a:pos x="407" y="370"/>
                  </a:cxn>
                  <a:cxn ang="0">
                    <a:pos x="388" y="390"/>
                  </a:cxn>
                  <a:cxn ang="0">
                    <a:pos x="350" y="423"/>
                  </a:cxn>
                  <a:cxn ang="0">
                    <a:pos x="333" y="451"/>
                  </a:cxn>
                  <a:cxn ang="0">
                    <a:pos x="323" y="442"/>
                  </a:cxn>
                  <a:cxn ang="0">
                    <a:pos x="293" y="462"/>
                  </a:cxn>
                  <a:cxn ang="0">
                    <a:pos x="287" y="447"/>
                  </a:cxn>
                  <a:cxn ang="0">
                    <a:pos x="270" y="432"/>
                  </a:cxn>
                  <a:cxn ang="0">
                    <a:pos x="244" y="433"/>
                  </a:cxn>
                  <a:cxn ang="0">
                    <a:pos x="222" y="447"/>
                  </a:cxn>
                  <a:cxn ang="0">
                    <a:pos x="222" y="433"/>
                  </a:cxn>
                  <a:cxn ang="0">
                    <a:pos x="167" y="405"/>
                  </a:cxn>
                  <a:cxn ang="0">
                    <a:pos x="155" y="368"/>
                  </a:cxn>
                  <a:cxn ang="0">
                    <a:pos x="145" y="370"/>
                  </a:cxn>
                  <a:cxn ang="0">
                    <a:pos x="117" y="392"/>
                  </a:cxn>
                  <a:cxn ang="0">
                    <a:pos x="92" y="379"/>
                  </a:cxn>
                  <a:cxn ang="0">
                    <a:pos x="83" y="392"/>
                  </a:cxn>
                  <a:cxn ang="0">
                    <a:pos x="84" y="422"/>
                  </a:cxn>
                  <a:cxn ang="0">
                    <a:pos x="71" y="424"/>
                  </a:cxn>
                  <a:cxn ang="0">
                    <a:pos x="49" y="414"/>
                  </a:cxn>
                  <a:cxn ang="0">
                    <a:pos x="35" y="424"/>
                  </a:cxn>
                  <a:cxn ang="0">
                    <a:pos x="0" y="407"/>
                  </a:cxn>
                  <a:cxn ang="0">
                    <a:pos x="37" y="381"/>
                  </a:cxn>
                  <a:cxn ang="0">
                    <a:pos x="63" y="343"/>
                  </a:cxn>
                  <a:cxn ang="0">
                    <a:pos x="53" y="276"/>
                  </a:cxn>
                  <a:cxn ang="0">
                    <a:pos x="52" y="208"/>
                  </a:cxn>
                  <a:cxn ang="0">
                    <a:pos x="69" y="187"/>
                  </a:cxn>
                  <a:cxn ang="0">
                    <a:pos x="83" y="162"/>
                  </a:cxn>
                  <a:cxn ang="0">
                    <a:pos x="89" y="86"/>
                  </a:cxn>
                  <a:cxn ang="0">
                    <a:pos x="118" y="68"/>
                  </a:cxn>
                  <a:cxn ang="0">
                    <a:pos x="112" y="20"/>
                  </a:cxn>
                  <a:cxn ang="0">
                    <a:pos x="141" y="12"/>
                  </a:cxn>
                  <a:cxn ang="0">
                    <a:pos x="169" y="0"/>
                  </a:cxn>
                  <a:cxn ang="0">
                    <a:pos x="155" y="39"/>
                  </a:cxn>
                  <a:cxn ang="0">
                    <a:pos x="151" y="79"/>
                  </a:cxn>
                  <a:cxn ang="0">
                    <a:pos x="170" y="97"/>
                  </a:cxn>
                  <a:cxn ang="0">
                    <a:pos x="195" y="91"/>
                  </a:cxn>
                  <a:cxn ang="0">
                    <a:pos x="224" y="116"/>
                  </a:cxn>
                  <a:cxn ang="0">
                    <a:pos x="264" y="80"/>
                  </a:cxn>
                  <a:cxn ang="0">
                    <a:pos x="295" y="76"/>
                  </a:cxn>
                  <a:cxn ang="0">
                    <a:pos x="323" y="89"/>
                  </a:cxn>
                  <a:cxn ang="0">
                    <a:pos x="329" y="160"/>
                  </a:cxn>
                  <a:cxn ang="0">
                    <a:pos x="370" y="177"/>
                  </a:cxn>
                  <a:cxn ang="0">
                    <a:pos x="387" y="208"/>
                  </a:cxn>
                  <a:cxn ang="0">
                    <a:pos x="412" y="227"/>
                  </a:cxn>
                </a:cxnLst>
                <a:rect l="0" t="0" r="r" b="b"/>
                <a:pathLst>
                  <a:path w="434" h="462">
                    <a:moveTo>
                      <a:pt x="412" y="227"/>
                    </a:moveTo>
                    <a:lnTo>
                      <a:pt x="427" y="249"/>
                    </a:lnTo>
                    <a:lnTo>
                      <a:pt x="434" y="318"/>
                    </a:lnTo>
                    <a:lnTo>
                      <a:pt x="430" y="356"/>
                    </a:lnTo>
                    <a:lnTo>
                      <a:pt x="407" y="370"/>
                    </a:lnTo>
                    <a:lnTo>
                      <a:pt x="388" y="390"/>
                    </a:lnTo>
                    <a:lnTo>
                      <a:pt x="350" y="423"/>
                    </a:lnTo>
                    <a:lnTo>
                      <a:pt x="333" y="451"/>
                    </a:lnTo>
                    <a:lnTo>
                      <a:pt x="323" y="442"/>
                    </a:lnTo>
                    <a:lnTo>
                      <a:pt x="293" y="462"/>
                    </a:lnTo>
                    <a:lnTo>
                      <a:pt x="287" y="447"/>
                    </a:lnTo>
                    <a:lnTo>
                      <a:pt x="270" y="432"/>
                    </a:lnTo>
                    <a:lnTo>
                      <a:pt x="244" y="433"/>
                    </a:lnTo>
                    <a:lnTo>
                      <a:pt x="222" y="447"/>
                    </a:lnTo>
                    <a:lnTo>
                      <a:pt x="222" y="433"/>
                    </a:lnTo>
                    <a:lnTo>
                      <a:pt x="167" y="405"/>
                    </a:lnTo>
                    <a:lnTo>
                      <a:pt x="155" y="368"/>
                    </a:lnTo>
                    <a:lnTo>
                      <a:pt x="145" y="370"/>
                    </a:lnTo>
                    <a:lnTo>
                      <a:pt x="117" y="392"/>
                    </a:lnTo>
                    <a:lnTo>
                      <a:pt x="92" y="379"/>
                    </a:lnTo>
                    <a:lnTo>
                      <a:pt x="83" y="392"/>
                    </a:lnTo>
                    <a:lnTo>
                      <a:pt x="84" y="422"/>
                    </a:lnTo>
                    <a:lnTo>
                      <a:pt x="71" y="424"/>
                    </a:lnTo>
                    <a:lnTo>
                      <a:pt x="49" y="414"/>
                    </a:lnTo>
                    <a:lnTo>
                      <a:pt x="35" y="424"/>
                    </a:lnTo>
                    <a:lnTo>
                      <a:pt x="0" y="407"/>
                    </a:lnTo>
                    <a:lnTo>
                      <a:pt x="37" y="381"/>
                    </a:lnTo>
                    <a:lnTo>
                      <a:pt x="63" y="343"/>
                    </a:lnTo>
                    <a:lnTo>
                      <a:pt x="53" y="276"/>
                    </a:lnTo>
                    <a:lnTo>
                      <a:pt x="52" y="208"/>
                    </a:lnTo>
                    <a:lnTo>
                      <a:pt x="69" y="187"/>
                    </a:lnTo>
                    <a:lnTo>
                      <a:pt x="83" y="162"/>
                    </a:lnTo>
                    <a:lnTo>
                      <a:pt x="89" y="86"/>
                    </a:lnTo>
                    <a:lnTo>
                      <a:pt x="118" y="68"/>
                    </a:lnTo>
                    <a:lnTo>
                      <a:pt x="112" y="20"/>
                    </a:lnTo>
                    <a:lnTo>
                      <a:pt x="141" y="12"/>
                    </a:lnTo>
                    <a:lnTo>
                      <a:pt x="169" y="0"/>
                    </a:lnTo>
                    <a:lnTo>
                      <a:pt x="155" y="39"/>
                    </a:lnTo>
                    <a:lnTo>
                      <a:pt x="151" y="79"/>
                    </a:lnTo>
                    <a:lnTo>
                      <a:pt x="170" y="97"/>
                    </a:lnTo>
                    <a:lnTo>
                      <a:pt x="195" y="91"/>
                    </a:lnTo>
                    <a:lnTo>
                      <a:pt x="224" y="116"/>
                    </a:lnTo>
                    <a:lnTo>
                      <a:pt x="264" y="80"/>
                    </a:lnTo>
                    <a:lnTo>
                      <a:pt x="295" y="76"/>
                    </a:lnTo>
                    <a:lnTo>
                      <a:pt x="323" y="89"/>
                    </a:lnTo>
                    <a:lnTo>
                      <a:pt x="329" y="160"/>
                    </a:lnTo>
                    <a:lnTo>
                      <a:pt x="370" y="177"/>
                    </a:lnTo>
                    <a:lnTo>
                      <a:pt x="387" y="208"/>
                    </a:lnTo>
                    <a:lnTo>
                      <a:pt x="412" y="22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56"/>
              <p:cNvSpPr>
                <a:spLocks/>
              </p:cNvSpPr>
              <p:nvPr/>
            </p:nvSpPr>
            <p:spPr bwMode="auto">
              <a:xfrm>
                <a:off x="4321545" y="3529704"/>
                <a:ext cx="554260" cy="328999"/>
              </a:xfrm>
              <a:custGeom>
                <a:avLst/>
                <a:gdLst/>
                <a:ahLst/>
                <a:cxnLst>
                  <a:cxn ang="0">
                    <a:pos x="374" y="75"/>
                  </a:cxn>
                  <a:cxn ang="0">
                    <a:pos x="368" y="151"/>
                  </a:cxn>
                  <a:cxn ang="0">
                    <a:pos x="354" y="176"/>
                  </a:cxn>
                  <a:cxn ang="0">
                    <a:pos x="337" y="197"/>
                  </a:cxn>
                  <a:cxn ang="0">
                    <a:pos x="258" y="207"/>
                  </a:cxn>
                  <a:cxn ang="0">
                    <a:pos x="219" y="204"/>
                  </a:cxn>
                  <a:cxn ang="0">
                    <a:pos x="184" y="207"/>
                  </a:cxn>
                  <a:cxn ang="0">
                    <a:pos x="150" y="222"/>
                  </a:cxn>
                  <a:cxn ang="0">
                    <a:pos x="126" y="190"/>
                  </a:cxn>
                  <a:cxn ang="0">
                    <a:pos x="84" y="160"/>
                  </a:cxn>
                  <a:cxn ang="0">
                    <a:pos x="43" y="133"/>
                  </a:cxn>
                  <a:cxn ang="0">
                    <a:pos x="31" y="112"/>
                  </a:cxn>
                  <a:cxn ang="0">
                    <a:pos x="12" y="102"/>
                  </a:cxn>
                  <a:cxn ang="0">
                    <a:pos x="0" y="78"/>
                  </a:cxn>
                  <a:cxn ang="0">
                    <a:pos x="9" y="17"/>
                  </a:cxn>
                  <a:cxn ang="0">
                    <a:pos x="30" y="3"/>
                  </a:cxn>
                  <a:cxn ang="0">
                    <a:pos x="56" y="0"/>
                  </a:cxn>
                  <a:cxn ang="0">
                    <a:pos x="84" y="7"/>
                  </a:cxn>
                  <a:cxn ang="0">
                    <a:pos x="113" y="32"/>
                  </a:cxn>
                  <a:cxn ang="0">
                    <a:pos x="141" y="22"/>
                  </a:cxn>
                  <a:cxn ang="0">
                    <a:pos x="194" y="52"/>
                  </a:cxn>
                  <a:cxn ang="0">
                    <a:pos x="219" y="34"/>
                  </a:cxn>
                  <a:cxn ang="0">
                    <a:pos x="234" y="34"/>
                  </a:cxn>
                  <a:cxn ang="0">
                    <a:pos x="310" y="69"/>
                  </a:cxn>
                  <a:cxn ang="0">
                    <a:pos x="356" y="69"/>
                  </a:cxn>
                  <a:cxn ang="0">
                    <a:pos x="374" y="75"/>
                  </a:cxn>
                </a:cxnLst>
                <a:rect l="0" t="0" r="r" b="b"/>
                <a:pathLst>
                  <a:path w="374" h="222">
                    <a:moveTo>
                      <a:pt x="374" y="75"/>
                    </a:moveTo>
                    <a:lnTo>
                      <a:pt x="368" y="151"/>
                    </a:lnTo>
                    <a:lnTo>
                      <a:pt x="354" y="176"/>
                    </a:lnTo>
                    <a:lnTo>
                      <a:pt x="337" y="197"/>
                    </a:lnTo>
                    <a:lnTo>
                      <a:pt x="258" y="207"/>
                    </a:lnTo>
                    <a:lnTo>
                      <a:pt x="219" y="204"/>
                    </a:lnTo>
                    <a:lnTo>
                      <a:pt x="184" y="207"/>
                    </a:lnTo>
                    <a:lnTo>
                      <a:pt x="150" y="222"/>
                    </a:lnTo>
                    <a:lnTo>
                      <a:pt x="126" y="190"/>
                    </a:lnTo>
                    <a:lnTo>
                      <a:pt x="84" y="160"/>
                    </a:lnTo>
                    <a:lnTo>
                      <a:pt x="43" y="133"/>
                    </a:lnTo>
                    <a:lnTo>
                      <a:pt x="31" y="112"/>
                    </a:lnTo>
                    <a:lnTo>
                      <a:pt x="12" y="102"/>
                    </a:lnTo>
                    <a:lnTo>
                      <a:pt x="0" y="78"/>
                    </a:lnTo>
                    <a:lnTo>
                      <a:pt x="9" y="17"/>
                    </a:lnTo>
                    <a:lnTo>
                      <a:pt x="30" y="3"/>
                    </a:lnTo>
                    <a:lnTo>
                      <a:pt x="56" y="0"/>
                    </a:lnTo>
                    <a:lnTo>
                      <a:pt x="84" y="7"/>
                    </a:lnTo>
                    <a:lnTo>
                      <a:pt x="113" y="32"/>
                    </a:lnTo>
                    <a:lnTo>
                      <a:pt x="141" y="22"/>
                    </a:lnTo>
                    <a:lnTo>
                      <a:pt x="194" y="52"/>
                    </a:lnTo>
                    <a:lnTo>
                      <a:pt x="219" y="34"/>
                    </a:lnTo>
                    <a:lnTo>
                      <a:pt x="234" y="34"/>
                    </a:lnTo>
                    <a:lnTo>
                      <a:pt x="310" y="69"/>
                    </a:lnTo>
                    <a:lnTo>
                      <a:pt x="356" y="69"/>
                    </a:lnTo>
                    <a:lnTo>
                      <a:pt x="374" y="7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57"/>
              <p:cNvSpPr>
                <a:spLocks/>
              </p:cNvSpPr>
              <p:nvPr/>
            </p:nvSpPr>
            <p:spPr bwMode="auto">
              <a:xfrm>
                <a:off x="4444550" y="3331119"/>
                <a:ext cx="483125" cy="309734"/>
              </a:xfrm>
              <a:custGeom>
                <a:avLst/>
                <a:gdLst/>
                <a:ahLst/>
                <a:cxnLst>
                  <a:cxn ang="0">
                    <a:pos x="314" y="143"/>
                  </a:cxn>
                  <a:cxn ang="0">
                    <a:pos x="320" y="191"/>
                  </a:cxn>
                  <a:cxn ang="0">
                    <a:pos x="291" y="209"/>
                  </a:cxn>
                  <a:cxn ang="0">
                    <a:pos x="273" y="203"/>
                  </a:cxn>
                  <a:cxn ang="0">
                    <a:pos x="227" y="203"/>
                  </a:cxn>
                  <a:cxn ang="0">
                    <a:pos x="151" y="168"/>
                  </a:cxn>
                  <a:cxn ang="0">
                    <a:pos x="136" y="168"/>
                  </a:cxn>
                  <a:cxn ang="0">
                    <a:pos x="111" y="186"/>
                  </a:cxn>
                  <a:cxn ang="0">
                    <a:pos x="58" y="156"/>
                  </a:cxn>
                  <a:cxn ang="0">
                    <a:pos x="30" y="166"/>
                  </a:cxn>
                  <a:cxn ang="0">
                    <a:pos x="1" y="141"/>
                  </a:cxn>
                  <a:cxn ang="0">
                    <a:pos x="3" y="110"/>
                  </a:cxn>
                  <a:cxn ang="0">
                    <a:pos x="22" y="62"/>
                  </a:cxn>
                  <a:cxn ang="0">
                    <a:pos x="0" y="36"/>
                  </a:cxn>
                  <a:cxn ang="0">
                    <a:pos x="25" y="19"/>
                  </a:cxn>
                  <a:cxn ang="0">
                    <a:pos x="77" y="12"/>
                  </a:cxn>
                  <a:cxn ang="0">
                    <a:pos x="101" y="0"/>
                  </a:cxn>
                  <a:cxn ang="0">
                    <a:pos x="168" y="18"/>
                  </a:cxn>
                  <a:cxn ang="0">
                    <a:pos x="221" y="19"/>
                  </a:cxn>
                  <a:cxn ang="0">
                    <a:pos x="295" y="39"/>
                  </a:cxn>
                  <a:cxn ang="0">
                    <a:pos x="326" y="62"/>
                  </a:cxn>
                  <a:cxn ang="0">
                    <a:pos x="310" y="105"/>
                  </a:cxn>
                  <a:cxn ang="0">
                    <a:pos x="314" y="143"/>
                  </a:cxn>
                </a:cxnLst>
                <a:rect l="0" t="0" r="r" b="b"/>
                <a:pathLst>
                  <a:path w="326" h="209">
                    <a:moveTo>
                      <a:pt x="314" y="143"/>
                    </a:moveTo>
                    <a:lnTo>
                      <a:pt x="320" y="191"/>
                    </a:lnTo>
                    <a:lnTo>
                      <a:pt x="291" y="209"/>
                    </a:lnTo>
                    <a:lnTo>
                      <a:pt x="273" y="203"/>
                    </a:lnTo>
                    <a:lnTo>
                      <a:pt x="227" y="203"/>
                    </a:lnTo>
                    <a:lnTo>
                      <a:pt x="151" y="168"/>
                    </a:lnTo>
                    <a:lnTo>
                      <a:pt x="136" y="168"/>
                    </a:lnTo>
                    <a:lnTo>
                      <a:pt x="111" y="186"/>
                    </a:lnTo>
                    <a:lnTo>
                      <a:pt x="58" y="156"/>
                    </a:lnTo>
                    <a:lnTo>
                      <a:pt x="30" y="166"/>
                    </a:lnTo>
                    <a:lnTo>
                      <a:pt x="1" y="141"/>
                    </a:lnTo>
                    <a:lnTo>
                      <a:pt x="3" y="110"/>
                    </a:lnTo>
                    <a:lnTo>
                      <a:pt x="22" y="62"/>
                    </a:lnTo>
                    <a:lnTo>
                      <a:pt x="0" y="36"/>
                    </a:lnTo>
                    <a:lnTo>
                      <a:pt x="25" y="19"/>
                    </a:lnTo>
                    <a:lnTo>
                      <a:pt x="77" y="12"/>
                    </a:lnTo>
                    <a:lnTo>
                      <a:pt x="101" y="0"/>
                    </a:lnTo>
                    <a:lnTo>
                      <a:pt x="168" y="18"/>
                    </a:lnTo>
                    <a:lnTo>
                      <a:pt x="221" y="19"/>
                    </a:lnTo>
                    <a:lnTo>
                      <a:pt x="295" y="39"/>
                    </a:lnTo>
                    <a:lnTo>
                      <a:pt x="326" y="62"/>
                    </a:lnTo>
                    <a:lnTo>
                      <a:pt x="310" y="105"/>
                    </a:lnTo>
                    <a:lnTo>
                      <a:pt x="314" y="14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58"/>
              <p:cNvSpPr>
                <a:spLocks/>
              </p:cNvSpPr>
              <p:nvPr/>
            </p:nvSpPr>
            <p:spPr bwMode="auto">
              <a:xfrm>
                <a:off x="4594229" y="2785751"/>
                <a:ext cx="786930" cy="757291"/>
              </a:xfrm>
              <a:custGeom>
                <a:avLst/>
                <a:gdLst/>
                <a:ahLst/>
                <a:cxnLst>
                  <a:cxn ang="0">
                    <a:pos x="270" y="491"/>
                  </a:cxn>
                  <a:cxn ang="0">
                    <a:pos x="242" y="503"/>
                  </a:cxn>
                  <a:cxn ang="0">
                    <a:pos x="213" y="511"/>
                  </a:cxn>
                  <a:cxn ang="0">
                    <a:pos x="209" y="473"/>
                  </a:cxn>
                  <a:cxn ang="0">
                    <a:pos x="225" y="430"/>
                  </a:cxn>
                  <a:cxn ang="0">
                    <a:pos x="194" y="407"/>
                  </a:cxn>
                  <a:cxn ang="0">
                    <a:pos x="120" y="387"/>
                  </a:cxn>
                  <a:cxn ang="0">
                    <a:pos x="67" y="386"/>
                  </a:cxn>
                  <a:cxn ang="0">
                    <a:pos x="0" y="368"/>
                  </a:cxn>
                  <a:cxn ang="0">
                    <a:pos x="35" y="318"/>
                  </a:cxn>
                  <a:cxn ang="0">
                    <a:pos x="49" y="291"/>
                  </a:cxn>
                  <a:cxn ang="0">
                    <a:pos x="68" y="272"/>
                  </a:cxn>
                  <a:cxn ang="0">
                    <a:pos x="101" y="257"/>
                  </a:cxn>
                  <a:cxn ang="0">
                    <a:pos x="127" y="235"/>
                  </a:cxn>
                  <a:cxn ang="0">
                    <a:pos x="127" y="192"/>
                  </a:cxn>
                  <a:cxn ang="0">
                    <a:pos x="148" y="186"/>
                  </a:cxn>
                  <a:cxn ang="0">
                    <a:pos x="167" y="168"/>
                  </a:cxn>
                  <a:cxn ang="0">
                    <a:pos x="169" y="140"/>
                  </a:cxn>
                  <a:cxn ang="0">
                    <a:pos x="151" y="110"/>
                  </a:cxn>
                  <a:cxn ang="0">
                    <a:pos x="142" y="80"/>
                  </a:cxn>
                  <a:cxn ang="0">
                    <a:pos x="151" y="60"/>
                  </a:cxn>
                  <a:cxn ang="0">
                    <a:pos x="172" y="61"/>
                  </a:cxn>
                  <a:cxn ang="0">
                    <a:pos x="179" y="30"/>
                  </a:cxn>
                  <a:cxn ang="0">
                    <a:pos x="198" y="0"/>
                  </a:cxn>
                  <a:cxn ang="0">
                    <a:pos x="240" y="5"/>
                  </a:cxn>
                  <a:cxn ang="0">
                    <a:pos x="259" y="12"/>
                  </a:cxn>
                  <a:cxn ang="0">
                    <a:pos x="319" y="43"/>
                  </a:cxn>
                  <a:cxn ang="0">
                    <a:pos x="357" y="60"/>
                  </a:cxn>
                  <a:cxn ang="0">
                    <a:pos x="411" y="63"/>
                  </a:cxn>
                  <a:cxn ang="0">
                    <a:pos x="454" y="98"/>
                  </a:cxn>
                  <a:cxn ang="0">
                    <a:pos x="486" y="132"/>
                  </a:cxn>
                  <a:cxn ang="0">
                    <a:pos x="523" y="158"/>
                  </a:cxn>
                  <a:cxn ang="0">
                    <a:pos x="531" y="198"/>
                  </a:cxn>
                  <a:cxn ang="0">
                    <a:pos x="510" y="239"/>
                  </a:cxn>
                  <a:cxn ang="0">
                    <a:pos x="498" y="285"/>
                  </a:cxn>
                  <a:cxn ang="0">
                    <a:pos x="477" y="324"/>
                  </a:cxn>
                  <a:cxn ang="0">
                    <a:pos x="437" y="358"/>
                  </a:cxn>
                  <a:cxn ang="0">
                    <a:pos x="368" y="393"/>
                  </a:cxn>
                  <a:cxn ang="0">
                    <a:pos x="359" y="411"/>
                  </a:cxn>
                  <a:cxn ang="0">
                    <a:pos x="326" y="435"/>
                  </a:cxn>
                  <a:cxn ang="0">
                    <a:pos x="299" y="462"/>
                  </a:cxn>
                  <a:cxn ang="0">
                    <a:pos x="296" y="488"/>
                  </a:cxn>
                  <a:cxn ang="0">
                    <a:pos x="283" y="499"/>
                  </a:cxn>
                  <a:cxn ang="0">
                    <a:pos x="270" y="491"/>
                  </a:cxn>
                </a:cxnLst>
                <a:rect l="0" t="0" r="r" b="b"/>
                <a:pathLst>
                  <a:path w="531" h="511">
                    <a:moveTo>
                      <a:pt x="270" y="491"/>
                    </a:moveTo>
                    <a:lnTo>
                      <a:pt x="242" y="503"/>
                    </a:lnTo>
                    <a:lnTo>
                      <a:pt x="213" y="511"/>
                    </a:lnTo>
                    <a:lnTo>
                      <a:pt x="209" y="473"/>
                    </a:lnTo>
                    <a:lnTo>
                      <a:pt x="225" y="430"/>
                    </a:lnTo>
                    <a:lnTo>
                      <a:pt x="194" y="407"/>
                    </a:lnTo>
                    <a:lnTo>
                      <a:pt x="120" y="387"/>
                    </a:lnTo>
                    <a:lnTo>
                      <a:pt x="67" y="386"/>
                    </a:lnTo>
                    <a:lnTo>
                      <a:pt x="0" y="368"/>
                    </a:lnTo>
                    <a:lnTo>
                      <a:pt x="35" y="318"/>
                    </a:lnTo>
                    <a:lnTo>
                      <a:pt x="49" y="291"/>
                    </a:lnTo>
                    <a:lnTo>
                      <a:pt x="68" y="272"/>
                    </a:lnTo>
                    <a:lnTo>
                      <a:pt x="101" y="257"/>
                    </a:lnTo>
                    <a:lnTo>
                      <a:pt x="127" y="235"/>
                    </a:lnTo>
                    <a:lnTo>
                      <a:pt x="127" y="192"/>
                    </a:lnTo>
                    <a:lnTo>
                      <a:pt x="148" y="186"/>
                    </a:lnTo>
                    <a:lnTo>
                      <a:pt x="167" y="168"/>
                    </a:lnTo>
                    <a:lnTo>
                      <a:pt x="169" y="140"/>
                    </a:lnTo>
                    <a:lnTo>
                      <a:pt x="151" y="110"/>
                    </a:lnTo>
                    <a:lnTo>
                      <a:pt x="142" y="80"/>
                    </a:lnTo>
                    <a:lnTo>
                      <a:pt x="151" y="60"/>
                    </a:lnTo>
                    <a:lnTo>
                      <a:pt x="172" y="61"/>
                    </a:lnTo>
                    <a:lnTo>
                      <a:pt x="179" y="30"/>
                    </a:lnTo>
                    <a:lnTo>
                      <a:pt x="198" y="0"/>
                    </a:lnTo>
                    <a:lnTo>
                      <a:pt x="240" y="5"/>
                    </a:lnTo>
                    <a:lnTo>
                      <a:pt x="259" y="12"/>
                    </a:lnTo>
                    <a:lnTo>
                      <a:pt x="319" y="43"/>
                    </a:lnTo>
                    <a:lnTo>
                      <a:pt x="357" y="60"/>
                    </a:lnTo>
                    <a:lnTo>
                      <a:pt x="411" y="63"/>
                    </a:lnTo>
                    <a:lnTo>
                      <a:pt x="454" y="98"/>
                    </a:lnTo>
                    <a:lnTo>
                      <a:pt x="486" y="132"/>
                    </a:lnTo>
                    <a:lnTo>
                      <a:pt x="523" y="158"/>
                    </a:lnTo>
                    <a:lnTo>
                      <a:pt x="531" y="198"/>
                    </a:lnTo>
                    <a:lnTo>
                      <a:pt x="510" y="239"/>
                    </a:lnTo>
                    <a:lnTo>
                      <a:pt x="498" y="285"/>
                    </a:lnTo>
                    <a:lnTo>
                      <a:pt x="477" y="324"/>
                    </a:lnTo>
                    <a:lnTo>
                      <a:pt x="437" y="358"/>
                    </a:lnTo>
                    <a:lnTo>
                      <a:pt x="368" y="393"/>
                    </a:lnTo>
                    <a:lnTo>
                      <a:pt x="359" y="411"/>
                    </a:lnTo>
                    <a:lnTo>
                      <a:pt x="326" y="435"/>
                    </a:lnTo>
                    <a:lnTo>
                      <a:pt x="299" y="462"/>
                    </a:lnTo>
                    <a:lnTo>
                      <a:pt x="296" y="488"/>
                    </a:lnTo>
                    <a:lnTo>
                      <a:pt x="283" y="499"/>
                    </a:lnTo>
                    <a:lnTo>
                      <a:pt x="270" y="49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59"/>
              <p:cNvSpPr>
                <a:spLocks noEditPoints="1"/>
              </p:cNvSpPr>
              <p:nvPr/>
            </p:nvSpPr>
            <p:spPr bwMode="auto">
              <a:xfrm>
                <a:off x="5564925" y="5210266"/>
                <a:ext cx="699493" cy="961804"/>
              </a:xfrm>
              <a:custGeom>
                <a:avLst/>
                <a:gdLst/>
                <a:ahLst/>
                <a:cxnLst>
                  <a:cxn ang="0">
                    <a:pos x="237" y="356"/>
                  </a:cxn>
                  <a:cxn ang="0">
                    <a:pos x="218" y="382"/>
                  </a:cxn>
                  <a:cxn ang="0">
                    <a:pos x="193" y="376"/>
                  </a:cxn>
                  <a:cxn ang="0">
                    <a:pos x="194" y="408"/>
                  </a:cxn>
                  <a:cxn ang="0">
                    <a:pos x="206" y="453"/>
                  </a:cxn>
                  <a:cxn ang="0">
                    <a:pos x="192" y="463"/>
                  </a:cxn>
                  <a:cxn ang="0">
                    <a:pos x="199" y="509"/>
                  </a:cxn>
                  <a:cxn ang="0">
                    <a:pos x="220" y="490"/>
                  </a:cxn>
                  <a:cxn ang="0">
                    <a:pos x="229" y="625"/>
                  </a:cxn>
                  <a:cxn ang="0">
                    <a:pos x="172" y="643"/>
                  </a:cxn>
                  <a:cxn ang="0">
                    <a:pos x="107" y="649"/>
                  </a:cxn>
                  <a:cxn ang="0">
                    <a:pos x="128" y="603"/>
                  </a:cxn>
                  <a:cxn ang="0">
                    <a:pos x="100" y="579"/>
                  </a:cxn>
                  <a:cxn ang="0">
                    <a:pos x="98" y="545"/>
                  </a:cxn>
                  <a:cxn ang="0">
                    <a:pos x="77" y="506"/>
                  </a:cxn>
                  <a:cxn ang="0">
                    <a:pos x="11" y="468"/>
                  </a:cxn>
                  <a:cxn ang="0">
                    <a:pos x="0" y="426"/>
                  </a:cxn>
                  <a:cxn ang="0">
                    <a:pos x="20" y="388"/>
                  </a:cxn>
                  <a:cxn ang="0">
                    <a:pos x="70" y="420"/>
                  </a:cxn>
                  <a:cxn ang="0">
                    <a:pos x="98" y="414"/>
                  </a:cxn>
                  <a:cxn ang="0">
                    <a:pos x="166" y="370"/>
                  </a:cxn>
                  <a:cxn ang="0">
                    <a:pos x="187" y="352"/>
                  </a:cxn>
                  <a:cxn ang="0">
                    <a:pos x="237" y="356"/>
                  </a:cxn>
                  <a:cxn ang="0">
                    <a:pos x="472" y="98"/>
                  </a:cxn>
                  <a:cxn ang="0">
                    <a:pos x="457" y="161"/>
                  </a:cxn>
                  <a:cxn ang="0">
                    <a:pos x="454" y="213"/>
                  </a:cxn>
                  <a:cxn ang="0">
                    <a:pos x="448" y="230"/>
                  </a:cxn>
                  <a:cxn ang="0">
                    <a:pos x="396" y="270"/>
                  </a:cxn>
                  <a:cxn ang="0">
                    <a:pos x="368" y="282"/>
                  </a:cxn>
                  <a:cxn ang="0">
                    <a:pos x="347" y="267"/>
                  </a:cxn>
                  <a:cxn ang="0">
                    <a:pos x="356" y="235"/>
                  </a:cxn>
                  <a:cxn ang="0">
                    <a:pos x="399" y="221"/>
                  </a:cxn>
                  <a:cxn ang="0">
                    <a:pos x="412" y="187"/>
                  </a:cxn>
                  <a:cxn ang="0">
                    <a:pos x="404" y="152"/>
                  </a:cxn>
                  <a:cxn ang="0">
                    <a:pos x="389" y="144"/>
                  </a:cxn>
                  <a:cxn ang="0">
                    <a:pos x="353" y="146"/>
                  </a:cxn>
                  <a:cxn ang="0">
                    <a:pos x="344" y="89"/>
                  </a:cxn>
                  <a:cxn ang="0">
                    <a:pos x="318" y="76"/>
                  </a:cxn>
                  <a:cxn ang="0">
                    <a:pos x="278" y="82"/>
                  </a:cxn>
                  <a:cxn ang="0">
                    <a:pos x="267" y="112"/>
                  </a:cxn>
                  <a:cxn ang="0">
                    <a:pos x="266" y="135"/>
                  </a:cxn>
                  <a:cxn ang="0">
                    <a:pos x="257" y="138"/>
                  </a:cxn>
                  <a:cxn ang="0">
                    <a:pos x="261" y="204"/>
                  </a:cxn>
                  <a:cxn ang="0">
                    <a:pos x="273" y="223"/>
                  </a:cxn>
                  <a:cxn ang="0">
                    <a:pos x="272" y="247"/>
                  </a:cxn>
                  <a:cxn ang="0">
                    <a:pos x="252" y="319"/>
                  </a:cxn>
                  <a:cxn ang="0">
                    <a:pos x="235" y="270"/>
                  </a:cxn>
                  <a:cxn ang="0">
                    <a:pos x="230" y="224"/>
                  </a:cxn>
                  <a:cxn ang="0">
                    <a:pos x="196" y="195"/>
                  </a:cxn>
                  <a:cxn ang="0">
                    <a:pos x="193" y="164"/>
                  </a:cxn>
                  <a:cxn ang="0">
                    <a:pos x="199" y="134"/>
                  </a:cxn>
                  <a:cxn ang="0">
                    <a:pos x="223" y="100"/>
                  </a:cxn>
                  <a:cxn ang="0">
                    <a:pos x="280" y="29"/>
                  </a:cxn>
                  <a:cxn ang="0">
                    <a:pos x="315" y="0"/>
                  </a:cxn>
                  <a:cxn ang="0">
                    <a:pos x="337" y="17"/>
                  </a:cxn>
                  <a:cxn ang="0">
                    <a:pos x="353" y="46"/>
                  </a:cxn>
                  <a:cxn ang="0">
                    <a:pos x="375" y="61"/>
                  </a:cxn>
                  <a:cxn ang="0">
                    <a:pos x="430" y="79"/>
                  </a:cxn>
                  <a:cxn ang="0">
                    <a:pos x="460" y="85"/>
                  </a:cxn>
                  <a:cxn ang="0">
                    <a:pos x="472" y="98"/>
                  </a:cxn>
                </a:cxnLst>
                <a:rect l="0" t="0" r="r" b="b"/>
                <a:pathLst>
                  <a:path w="472" h="649">
                    <a:moveTo>
                      <a:pt x="237" y="356"/>
                    </a:moveTo>
                    <a:lnTo>
                      <a:pt x="218" y="382"/>
                    </a:lnTo>
                    <a:lnTo>
                      <a:pt x="193" y="376"/>
                    </a:lnTo>
                    <a:lnTo>
                      <a:pt x="194" y="408"/>
                    </a:lnTo>
                    <a:lnTo>
                      <a:pt x="206" y="453"/>
                    </a:lnTo>
                    <a:lnTo>
                      <a:pt x="192" y="463"/>
                    </a:lnTo>
                    <a:lnTo>
                      <a:pt x="199" y="509"/>
                    </a:lnTo>
                    <a:lnTo>
                      <a:pt x="220" y="490"/>
                    </a:lnTo>
                    <a:lnTo>
                      <a:pt x="229" y="625"/>
                    </a:lnTo>
                    <a:lnTo>
                      <a:pt x="172" y="643"/>
                    </a:lnTo>
                    <a:lnTo>
                      <a:pt x="107" y="649"/>
                    </a:lnTo>
                    <a:lnTo>
                      <a:pt x="128" y="603"/>
                    </a:lnTo>
                    <a:lnTo>
                      <a:pt x="100" y="579"/>
                    </a:lnTo>
                    <a:lnTo>
                      <a:pt x="98" y="545"/>
                    </a:lnTo>
                    <a:lnTo>
                      <a:pt x="77" y="506"/>
                    </a:lnTo>
                    <a:lnTo>
                      <a:pt x="11" y="468"/>
                    </a:lnTo>
                    <a:lnTo>
                      <a:pt x="0" y="426"/>
                    </a:lnTo>
                    <a:lnTo>
                      <a:pt x="20" y="388"/>
                    </a:lnTo>
                    <a:lnTo>
                      <a:pt x="70" y="420"/>
                    </a:lnTo>
                    <a:lnTo>
                      <a:pt x="98" y="414"/>
                    </a:lnTo>
                    <a:lnTo>
                      <a:pt x="166" y="370"/>
                    </a:lnTo>
                    <a:lnTo>
                      <a:pt x="187" y="352"/>
                    </a:lnTo>
                    <a:lnTo>
                      <a:pt x="237" y="356"/>
                    </a:lnTo>
                    <a:close/>
                    <a:moveTo>
                      <a:pt x="472" y="98"/>
                    </a:moveTo>
                    <a:lnTo>
                      <a:pt x="457" y="161"/>
                    </a:lnTo>
                    <a:lnTo>
                      <a:pt x="454" y="213"/>
                    </a:lnTo>
                    <a:lnTo>
                      <a:pt x="448" y="230"/>
                    </a:lnTo>
                    <a:lnTo>
                      <a:pt x="396" y="270"/>
                    </a:lnTo>
                    <a:lnTo>
                      <a:pt x="368" y="282"/>
                    </a:lnTo>
                    <a:lnTo>
                      <a:pt x="347" y="267"/>
                    </a:lnTo>
                    <a:lnTo>
                      <a:pt x="356" y="235"/>
                    </a:lnTo>
                    <a:lnTo>
                      <a:pt x="399" y="221"/>
                    </a:lnTo>
                    <a:lnTo>
                      <a:pt x="412" y="187"/>
                    </a:lnTo>
                    <a:lnTo>
                      <a:pt x="404" y="152"/>
                    </a:lnTo>
                    <a:lnTo>
                      <a:pt x="389" y="144"/>
                    </a:lnTo>
                    <a:lnTo>
                      <a:pt x="353" y="146"/>
                    </a:lnTo>
                    <a:lnTo>
                      <a:pt x="344" y="89"/>
                    </a:lnTo>
                    <a:lnTo>
                      <a:pt x="318" y="76"/>
                    </a:lnTo>
                    <a:lnTo>
                      <a:pt x="278" y="82"/>
                    </a:lnTo>
                    <a:lnTo>
                      <a:pt x="267" y="112"/>
                    </a:lnTo>
                    <a:lnTo>
                      <a:pt x="266" y="135"/>
                    </a:lnTo>
                    <a:lnTo>
                      <a:pt x="257" y="138"/>
                    </a:lnTo>
                    <a:lnTo>
                      <a:pt x="261" y="204"/>
                    </a:lnTo>
                    <a:lnTo>
                      <a:pt x="273" y="223"/>
                    </a:lnTo>
                    <a:lnTo>
                      <a:pt x="272" y="247"/>
                    </a:lnTo>
                    <a:lnTo>
                      <a:pt x="252" y="319"/>
                    </a:lnTo>
                    <a:lnTo>
                      <a:pt x="235" y="270"/>
                    </a:lnTo>
                    <a:lnTo>
                      <a:pt x="230" y="224"/>
                    </a:lnTo>
                    <a:lnTo>
                      <a:pt x="196" y="195"/>
                    </a:lnTo>
                    <a:lnTo>
                      <a:pt x="193" y="164"/>
                    </a:lnTo>
                    <a:lnTo>
                      <a:pt x="199" y="134"/>
                    </a:lnTo>
                    <a:lnTo>
                      <a:pt x="223" y="100"/>
                    </a:lnTo>
                    <a:lnTo>
                      <a:pt x="280" y="29"/>
                    </a:lnTo>
                    <a:lnTo>
                      <a:pt x="315" y="0"/>
                    </a:lnTo>
                    <a:lnTo>
                      <a:pt x="337" y="17"/>
                    </a:lnTo>
                    <a:lnTo>
                      <a:pt x="353" y="46"/>
                    </a:lnTo>
                    <a:lnTo>
                      <a:pt x="375" y="61"/>
                    </a:lnTo>
                    <a:lnTo>
                      <a:pt x="430" y="79"/>
                    </a:lnTo>
                    <a:lnTo>
                      <a:pt x="460" y="85"/>
                    </a:lnTo>
                    <a:lnTo>
                      <a:pt x="472" y="98"/>
                    </a:lnTo>
                    <a:close/>
                  </a:path>
                </a:pathLst>
              </a:custGeom>
              <a:solidFill>
                <a:srgbClr val="73BC44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200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61" name="Freeform 60"/>
              <p:cNvSpPr>
                <a:spLocks/>
              </p:cNvSpPr>
              <p:nvPr/>
            </p:nvSpPr>
            <p:spPr bwMode="auto">
              <a:xfrm>
                <a:off x="5464150" y="5385140"/>
                <a:ext cx="474233" cy="447557"/>
              </a:xfrm>
              <a:custGeom>
                <a:avLst/>
                <a:gdLst/>
                <a:ahLst/>
                <a:cxnLst>
                  <a:cxn ang="0">
                    <a:pos x="320" y="201"/>
                  </a:cxn>
                  <a:cxn ang="0">
                    <a:pos x="308" y="235"/>
                  </a:cxn>
                  <a:cxn ang="0">
                    <a:pos x="305" y="238"/>
                  </a:cxn>
                  <a:cxn ang="0">
                    <a:pos x="255" y="234"/>
                  </a:cxn>
                  <a:cxn ang="0">
                    <a:pos x="234" y="252"/>
                  </a:cxn>
                  <a:cxn ang="0">
                    <a:pos x="166" y="296"/>
                  </a:cxn>
                  <a:cxn ang="0">
                    <a:pos x="138" y="302"/>
                  </a:cxn>
                  <a:cxn ang="0">
                    <a:pos x="88" y="270"/>
                  </a:cxn>
                  <a:cxn ang="0">
                    <a:pos x="77" y="231"/>
                  </a:cxn>
                  <a:cxn ang="0">
                    <a:pos x="52" y="203"/>
                  </a:cxn>
                  <a:cxn ang="0">
                    <a:pos x="15" y="198"/>
                  </a:cxn>
                  <a:cxn ang="0">
                    <a:pos x="0" y="163"/>
                  </a:cxn>
                  <a:cxn ang="0">
                    <a:pos x="36" y="151"/>
                  </a:cxn>
                  <a:cxn ang="0">
                    <a:pos x="76" y="100"/>
                  </a:cxn>
                  <a:cxn ang="0">
                    <a:pos x="132" y="65"/>
                  </a:cxn>
                  <a:cxn ang="0">
                    <a:pos x="120" y="44"/>
                  </a:cxn>
                  <a:cxn ang="0">
                    <a:pos x="119" y="22"/>
                  </a:cxn>
                  <a:cxn ang="0">
                    <a:pos x="147" y="22"/>
                  </a:cxn>
                  <a:cxn ang="0">
                    <a:pos x="154" y="0"/>
                  </a:cxn>
                  <a:cxn ang="0">
                    <a:pos x="184" y="6"/>
                  </a:cxn>
                  <a:cxn ang="0">
                    <a:pos x="222" y="20"/>
                  </a:cxn>
                  <a:cxn ang="0">
                    <a:pos x="267" y="16"/>
                  </a:cxn>
                  <a:cxn ang="0">
                    <a:pos x="261" y="46"/>
                  </a:cxn>
                  <a:cxn ang="0">
                    <a:pos x="264" y="77"/>
                  </a:cxn>
                  <a:cxn ang="0">
                    <a:pos x="298" y="106"/>
                  </a:cxn>
                  <a:cxn ang="0">
                    <a:pos x="303" y="152"/>
                  </a:cxn>
                  <a:cxn ang="0">
                    <a:pos x="320" y="201"/>
                  </a:cxn>
                </a:cxnLst>
                <a:rect l="0" t="0" r="r" b="b"/>
                <a:pathLst>
                  <a:path w="320" h="302">
                    <a:moveTo>
                      <a:pt x="320" y="201"/>
                    </a:moveTo>
                    <a:lnTo>
                      <a:pt x="308" y="235"/>
                    </a:lnTo>
                    <a:lnTo>
                      <a:pt x="305" y="238"/>
                    </a:lnTo>
                    <a:lnTo>
                      <a:pt x="255" y="234"/>
                    </a:lnTo>
                    <a:lnTo>
                      <a:pt x="234" y="252"/>
                    </a:lnTo>
                    <a:lnTo>
                      <a:pt x="166" y="296"/>
                    </a:lnTo>
                    <a:lnTo>
                      <a:pt x="138" y="302"/>
                    </a:lnTo>
                    <a:lnTo>
                      <a:pt x="88" y="270"/>
                    </a:lnTo>
                    <a:lnTo>
                      <a:pt x="77" y="231"/>
                    </a:lnTo>
                    <a:lnTo>
                      <a:pt x="52" y="203"/>
                    </a:lnTo>
                    <a:lnTo>
                      <a:pt x="15" y="198"/>
                    </a:lnTo>
                    <a:lnTo>
                      <a:pt x="0" y="163"/>
                    </a:lnTo>
                    <a:lnTo>
                      <a:pt x="36" y="151"/>
                    </a:lnTo>
                    <a:lnTo>
                      <a:pt x="76" y="100"/>
                    </a:lnTo>
                    <a:lnTo>
                      <a:pt x="132" y="65"/>
                    </a:lnTo>
                    <a:lnTo>
                      <a:pt x="120" y="44"/>
                    </a:lnTo>
                    <a:lnTo>
                      <a:pt x="119" y="22"/>
                    </a:lnTo>
                    <a:lnTo>
                      <a:pt x="147" y="22"/>
                    </a:lnTo>
                    <a:lnTo>
                      <a:pt x="154" y="0"/>
                    </a:lnTo>
                    <a:lnTo>
                      <a:pt x="184" y="6"/>
                    </a:lnTo>
                    <a:lnTo>
                      <a:pt x="222" y="20"/>
                    </a:lnTo>
                    <a:lnTo>
                      <a:pt x="267" y="16"/>
                    </a:lnTo>
                    <a:lnTo>
                      <a:pt x="261" y="46"/>
                    </a:lnTo>
                    <a:lnTo>
                      <a:pt x="264" y="77"/>
                    </a:lnTo>
                    <a:lnTo>
                      <a:pt x="298" y="106"/>
                    </a:lnTo>
                    <a:lnTo>
                      <a:pt x="303" y="152"/>
                    </a:lnTo>
                    <a:lnTo>
                      <a:pt x="320" y="20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61"/>
              <p:cNvSpPr>
                <a:spLocks/>
              </p:cNvSpPr>
              <p:nvPr/>
            </p:nvSpPr>
            <p:spPr bwMode="auto">
              <a:xfrm>
                <a:off x="5692375" y="4826435"/>
                <a:ext cx="746917" cy="588345"/>
              </a:xfrm>
              <a:custGeom>
                <a:avLst/>
                <a:gdLst/>
                <a:ahLst/>
                <a:cxnLst>
                  <a:cxn ang="0">
                    <a:pos x="113" y="393"/>
                  </a:cxn>
                  <a:cxn ang="0">
                    <a:pos x="68" y="397"/>
                  </a:cxn>
                  <a:cxn ang="0">
                    <a:pos x="30" y="383"/>
                  </a:cxn>
                  <a:cxn ang="0">
                    <a:pos x="34" y="317"/>
                  </a:cxn>
                  <a:cxn ang="0">
                    <a:pos x="6" y="261"/>
                  </a:cxn>
                  <a:cxn ang="0">
                    <a:pos x="0" y="225"/>
                  </a:cxn>
                  <a:cxn ang="0">
                    <a:pos x="3" y="190"/>
                  </a:cxn>
                  <a:cxn ang="0">
                    <a:pos x="36" y="138"/>
                  </a:cxn>
                  <a:cxn ang="0">
                    <a:pos x="104" y="185"/>
                  </a:cxn>
                  <a:cxn ang="0">
                    <a:pos x="131" y="190"/>
                  </a:cxn>
                  <a:cxn ang="0">
                    <a:pos x="175" y="154"/>
                  </a:cxn>
                  <a:cxn ang="0">
                    <a:pos x="168" y="110"/>
                  </a:cxn>
                  <a:cxn ang="0">
                    <a:pos x="184" y="77"/>
                  </a:cxn>
                  <a:cxn ang="0">
                    <a:pos x="215" y="43"/>
                  </a:cxn>
                  <a:cxn ang="0">
                    <a:pos x="221" y="18"/>
                  </a:cxn>
                  <a:cxn ang="0">
                    <a:pos x="238" y="0"/>
                  </a:cxn>
                  <a:cxn ang="0">
                    <a:pos x="289" y="53"/>
                  </a:cxn>
                  <a:cxn ang="0">
                    <a:pos x="324" y="62"/>
                  </a:cxn>
                  <a:cxn ang="0">
                    <a:pos x="349" y="50"/>
                  </a:cxn>
                  <a:cxn ang="0">
                    <a:pos x="407" y="29"/>
                  </a:cxn>
                  <a:cxn ang="0">
                    <a:pos x="415" y="58"/>
                  </a:cxn>
                  <a:cxn ang="0">
                    <a:pos x="487" y="116"/>
                  </a:cxn>
                  <a:cxn ang="0">
                    <a:pos x="501" y="138"/>
                  </a:cxn>
                  <a:cxn ang="0">
                    <a:pos x="496" y="176"/>
                  </a:cxn>
                  <a:cxn ang="0">
                    <a:pos x="503" y="196"/>
                  </a:cxn>
                  <a:cxn ang="0">
                    <a:pos x="473" y="172"/>
                  </a:cxn>
                  <a:cxn ang="0">
                    <a:pos x="484" y="202"/>
                  </a:cxn>
                  <a:cxn ang="0">
                    <a:pos x="504" y="228"/>
                  </a:cxn>
                  <a:cxn ang="0">
                    <a:pos x="488" y="225"/>
                  </a:cxn>
                  <a:cxn ang="0">
                    <a:pos x="467" y="202"/>
                  </a:cxn>
                  <a:cxn ang="0">
                    <a:pos x="430" y="178"/>
                  </a:cxn>
                  <a:cxn ang="0">
                    <a:pos x="407" y="190"/>
                  </a:cxn>
                  <a:cxn ang="0">
                    <a:pos x="389" y="213"/>
                  </a:cxn>
                  <a:cxn ang="0">
                    <a:pos x="383" y="243"/>
                  </a:cxn>
                  <a:cxn ang="0">
                    <a:pos x="387" y="345"/>
                  </a:cxn>
                  <a:cxn ang="0">
                    <a:pos x="386" y="357"/>
                  </a:cxn>
                  <a:cxn ang="0">
                    <a:pos x="374" y="344"/>
                  </a:cxn>
                  <a:cxn ang="0">
                    <a:pos x="344" y="338"/>
                  </a:cxn>
                  <a:cxn ang="0">
                    <a:pos x="289" y="320"/>
                  </a:cxn>
                  <a:cxn ang="0">
                    <a:pos x="267" y="305"/>
                  </a:cxn>
                  <a:cxn ang="0">
                    <a:pos x="251" y="276"/>
                  </a:cxn>
                  <a:cxn ang="0">
                    <a:pos x="229" y="259"/>
                  </a:cxn>
                  <a:cxn ang="0">
                    <a:pos x="194" y="288"/>
                  </a:cxn>
                  <a:cxn ang="0">
                    <a:pos x="137" y="359"/>
                  </a:cxn>
                  <a:cxn ang="0">
                    <a:pos x="113" y="393"/>
                  </a:cxn>
                </a:cxnLst>
                <a:rect l="0" t="0" r="r" b="b"/>
                <a:pathLst>
                  <a:path w="504" h="397">
                    <a:moveTo>
                      <a:pt x="113" y="393"/>
                    </a:moveTo>
                    <a:lnTo>
                      <a:pt x="68" y="397"/>
                    </a:lnTo>
                    <a:lnTo>
                      <a:pt x="30" y="383"/>
                    </a:lnTo>
                    <a:lnTo>
                      <a:pt x="34" y="317"/>
                    </a:lnTo>
                    <a:lnTo>
                      <a:pt x="6" y="261"/>
                    </a:lnTo>
                    <a:lnTo>
                      <a:pt x="0" y="225"/>
                    </a:lnTo>
                    <a:lnTo>
                      <a:pt x="3" y="190"/>
                    </a:lnTo>
                    <a:lnTo>
                      <a:pt x="36" y="138"/>
                    </a:lnTo>
                    <a:lnTo>
                      <a:pt x="104" y="185"/>
                    </a:lnTo>
                    <a:lnTo>
                      <a:pt x="131" y="190"/>
                    </a:lnTo>
                    <a:lnTo>
                      <a:pt x="175" y="154"/>
                    </a:lnTo>
                    <a:lnTo>
                      <a:pt x="168" y="110"/>
                    </a:lnTo>
                    <a:lnTo>
                      <a:pt x="184" y="77"/>
                    </a:lnTo>
                    <a:lnTo>
                      <a:pt x="215" y="43"/>
                    </a:lnTo>
                    <a:lnTo>
                      <a:pt x="221" y="18"/>
                    </a:lnTo>
                    <a:lnTo>
                      <a:pt x="238" y="0"/>
                    </a:lnTo>
                    <a:lnTo>
                      <a:pt x="289" y="53"/>
                    </a:lnTo>
                    <a:lnTo>
                      <a:pt x="324" y="62"/>
                    </a:lnTo>
                    <a:lnTo>
                      <a:pt x="349" y="50"/>
                    </a:lnTo>
                    <a:lnTo>
                      <a:pt x="407" y="29"/>
                    </a:lnTo>
                    <a:lnTo>
                      <a:pt x="415" y="58"/>
                    </a:lnTo>
                    <a:lnTo>
                      <a:pt x="487" y="116"/>
                    </a:lnTo>
                    <a:lnTo>
                      <a:pt x="501" y="138"/>
                    </a:lnTo>
                    <a:lnTo>
                      <a:pt x="496" y="176"/>
                    </a:lnTo>
                    <a:lnTo>
                      <a:pt x="503" y="196"/>
                    </a:lnTo>
                    <a:lnTo>
                      <a:pt x="473" y="172"/>
                    </a:lnTo>
                    <a:lnTo>
                      <a:pt x="484" y="202"/>
                    </a:lnTo>
                    <a:lnTo>
                      <a:pt x="504" y="228"/>
                    </a:lnTo>
                    <a:lnTo>
                      <a:pt x="488" y="225"/>
                    </a:lnTo>
                    <a:lnTo>
                      <a:pt x="467" y="202"/>
                    </a:lnTo>
                    <a:lnTo>
                      <a:pt x="430" y="178"/>
                    </a:lnTo>
                    <a:lnTo>
                      <a:pt x="407" y="190"/>
                    </a:lnTo>
                    <a:lnTo>
                      <a:pt x="389" y="213"/>
                    </a:lnTo>
                    <a:lnTo>
                      <a:pt x="383" y="243"/>
                    </a:lnTo>
                    <a:lnTo>
                      <a:pt x="387" y="345"/>
                    </a:lnTo>
                    <a:lnTo>
                      <a:pt x="386" y="357"/>
                    </a:lnTo>
                    <a:lnTo>
                      <a:pt x="374" y="344"/>
                    </a:lnTo>
                    <a:lnTo>
                      <a:pt x="344" y="338"/>
                    </a:lnTo>
                    <a:lnTo>
                      <a:pt x="289" y="320"/>
                    </a:lnTo>
                    <a:lnTo>
                      <a:pt x="267" y="305"/>
                    </a:lnTo>
                    <a:lnTo>
                      <a:pt x="251" y="276"/>
                    </a:lnTo>
                    <a:lnTo>
                      <a:pt x="229" y="259"/>
                    </a:lnTo>
                    <a:lnTo>
                      <a:pt x="194" y="288"/>
                    </a:lnTo>
                    <a:lnTo>
                      <a:pt x="137" y="359"/>
                    </a:lnTo>
                    <a:lnTo>
                      <a:pt x="113" y="393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62"/>
              <p:cNvSpPr>
                <a:spLocks/>
              </p:cNvSpPr>
              <p:nvPr/>
            </p:nvSpPr>
            <p:spPr bwMode="auto">
              <a:xfrm>
                <a:off x="3925858" y="3916500"/>
                <a:ext cx="714313" cy="755808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295" y="12"/>
                  </a:cxn>
                  <a:cxn ang="0">
                    <a:pos x="331" y="74"/>
                  </a:cxn>
                  <a:cxn ang="0">
                    <a:pos x="366" y="50"/>
                  </a:cxn>
                  <a:cxn ang="0">
                    <a:pos x="384" y="53"/>
                  </a:cxn>
                  <a:cxn ang="0">
                    <a:pos x="399" y="72"/>
                  </a:cxn>
                  <a:cxn ang="0">
                    <a:pos x="420" y="66"/>
                  </a:cxn>
                  <a:cxn ang="0">
                    <a:pos x="429" y="71"/>
                  </a:cxn>
                  <a:cxn ang="0">
                    <a:pos x="449" y="43"/>
                  </a:cxn>
                  <a:cxn ang="0">
                    <a:pos x="458" y="43"/>
                  </a:cxn>
                  <a:cxn ang="0">
                    <a:pos x="467" y="78"/>
                  </a:cxn>
                  <a:cxn ang="0">
                    <a:pos x="482" y="83"/>
                  </a:cxn>
                  <a:cxn ang="0">
                    <a:pos x="439" y="188"/>
                  </a:cxn>
                  <a:cxn ang="0">
                    <a:pos x="427" y="277"/>
                  </a:cxn>
                  <a:cxn ang="0">
                    <a:pos x="417" y="310"/>
                  </a:cxn>
                  <a:cxn ang="0">
                    <a:pos x="396" y="332"/>
                  </a:cxn>
                  <a:cxn ang="0">
                    <a:pos x="350" y="350"/>
                  </a:cxn>
                  <a:cxn ang="0">
                    <a:pos x="316" y="351"/>
                  </a:cxn>
                  <a:cxn ang="0">
                    <a:pos x="303" y="368"/>
                  </a:cxn>
                  <a:cxn ang="0">
                    <a:pos x="282" y="376"/>
                  </a:cxn>
                  <a:cxn ang="0">
                    <a:pos x="270" y="397"/>
                  </a:cxn>
                  <a:cxn ang="0">
                    <a:pos x="279" y="424"/>
                  </a:cxn>
                  <a:cxn ang="0">
                    <a:pos x="261" y="439"/>
                  </a:cxn>
                  <a:cxn ang="0">
                    <a:pos x="286" y="479"/>
                  </a:cxn>
                  <a:cxn ang="0">
                    <a:pos x="231" y="494"/>
                  </a:cxn>
                  <a:cxn ang="0">
                    <a:pos x="176" y="510"/>
                  </a:cxn>
                  <a:cxn ang="0">
                    <a:pos x="196" y="470"/>
                  </a:cxn>
                  <a:cxn ang="0">
                    <a:pos x="184" y="434"/>
                  </a:cxn>
                  <a:cxn ang="0">
                    <a:pos x="148" y="414"/>
                  </a:cxn>
                  <a:cxn ang="0">
                    <a:pos x="128" y="374"/>
                  </a:cxn>
                  <a:cxn ang="0">
                    <a:pos x="139" y="365"/>
                  </a:cxn>
                  <a:cxn ang="0">
                    <a:pos x="153" y="332"/>
                  </a:cxn>
                  <a:cxn ang="0">
                    <a:pos x="136" y="305"/>
                  </a:cxn>
                  <a:cxn ang="0">
                    <a:pos x="105" y="311"/>
                  </a:cxn>
                  <a:cxn ang="0">
                    <a:pos x="76" y="323"/>
                  </a:cxn>
                  <a:cxn ang="0">
                    <a:pos x="16" y="311"/>
                  </a:cxn>
                  <a:cxn ang="0">
                    <a:pos x="0" y="267"/>
                  </a:cxn>
                  <a:cxn ang="0">
                    <a:pos x="18" y="253"/>
                  </a:cxn>
                  <a:cxn ang="0">
                    <a:pos x="19" y="201"/>
                  </a:cxn>
                  <a:cxn ang="0">
                    <a:pos x="44" y="193"/>
                  </a:cxn>
                  <a:cxn ang="0">
                    <a:pos x="64" y="175"/>
                  </a:cxn>
                  <a:cxn ang="0">
                    <a:pos x="43" y="157"/>
                  </a:cxn>
                  <a:cxn ang="0">
                    <a:pos x="44" y="136"/>
                  </a:cxn>
                  <a:cxn ang="0">
                    <a:pos x="77" y="112"/>
                  </a:cxn>
                  <a:cxn ang="0">
                    <a:pos x="107" y="83"/>
                  </a:cxn>
                  <a:cxn ang="0">
                    <a:pos x="104" y="68"/>
                  </a:cxn>
                  <a:cxn ang="0">
                    <a:pos x="145" y="98"/>
                  </a:cxn>
                  <a:cxn ang="0">
                    <a:pos x="169" y="89"/>
                  </a:cxn>
                  <a:cxn ang="0">
                    <a:pos x="227" y="47"/>
                  </a:cxn>
                  <a:cxn ang="0">
                    <a:pos x="286" y="0"/>
                  </a:cxn>
                </a:cxnLst>
                <a:rect l="0" t="0" r="r" b="b"/>
                <a:pathLst>
                  <a:path w="482" h="510">
                    <a:moveTo>
                      <a:pt x="286" y="0"/>
                    </a:moveTo>
                    <a:lnTo>
                      <a:pt x="295" y="12"/>
                    </a:lnTo>
                    <a:lnTo>
                      <a:pt x="331" y="74"/>
                    </a:lnTo>
                    <a:lnTo>
                      <a:pt x="366" y="50"/>
                    </a:lnTo>
                    <a:lnTo>
                      <a:pt x="384" y="53"/>
                    </a:lnTo>
                    <a:lnTo>
                      <a:pt x="399" y="72"/>
                    </a:lnTo>
                    <a:lnTo>
                      <a:pt x="420" y="66"/>
                    </a:lnTo>
                    <a:lnTo>
                      <a:pt x="429" y="71"/>
                    </a:lnTo>
                    <a:lnTo>
                      <a:pt x="449" y="43"/>
                    </a:lnTo>
                    <a:lnTo>
                      <a:pt x="458" y="43"/>
                    </a:lnTo>
                    <a:lnTo>
                      <a:pt x="467" y="78"/>
                    </a:lnTo>
                    <a:lnTo>
                      <a:pt x="482" y="83"/>
                    </a:lnTo>
                    <a:lnTo>
                      <a:pt x="439" y="188"/>
                    </a:lnTo>
                    <a:lnTo>
                      <a:pt x="427" y="277"/>
                    </a:lnTo>
                    <a:lnTo>
                      <a:pt x="417" y="310"/>
                    </a:lnTo>
                    <a:lnTo>
                      <a:pt x="396" y="332"/>
                    </a:lnTo>
                    <a:lnTo>
                      <a:pt x="350" y="350"/>
                    </a:lnTo>
                    <a:lnTo>
                      <a:pt x="316" y="351"/>
                    </a:lnTo>
                    <a:lnTo>
                      <a:pt x="303" y="368"/>
                    </a:lnTo>
                    <a:lnTo>
                      <a:pt x="282" y="376"/>
                    </a:lnTo>
                    <a:lnTo>
                      <a:pt x="270" y="397"/>
                    </a:lnTo>
                    <a:lnTo>
                      <a:pt x="279" y="424"/>
                    </a:lnTo>
                    <a:lnTo>
                      <a:pt x="261" y="439"/>
                    </a:lnTo>
                    <a:lnTo>
                      <a:pt x="286" y="479"/>
                    </a:lnTo>
                    <a:lnTo>
                      <a:pt x="231" y="494"/>
                    </a:lnTo>
                    <a:lnTo>
                      <a:pt x="176" y="510"/>
                    </a:lnTo>
                    <a:lnTo>
                      <a:pt x="196" y="470"/>
                    </a:lnTo>
                    <a:lnTo>
                      <a:pt x="184" y="434"/>
                    </a:lnTo>
                    <a:lnTo>
                      <a:pt x="148" y="414"/>
                    </a:lnTo>
                    <a:lnTo>
                      <a:pt x="128" y="374"/>
                    </a:lnTo>
                    <a:lnTo>
                      <a:pt x="139" y="365"/>
                    </a:lnTo>
                    <a:lnTo>
                      <a:pt x="153" y="332"/>
                    </a:lnTo>
                    <a:lnTo>
                      <a:pt x="136" y="305"/>
                    </a:lnTo>
                    <a:lnTo>
                      <a:pt x="105" y="311"/>
                    </a:lnTo>
                    <a:lnTo>
                      <a:pt x="76" y="323"/>
                    </a:lnTo>
                    <a:lnTo>
                      <a:pt x="16" y="311"/>
                    </a:lnTo>
                    <a:lnTo>
                      <a:pt x="0" y="267"/>
                    </a:lnTo>
                    <a:lnTo>
                      <a:pt x="18" y="253"/>
                    </a:lnTo>
                    <a:lnTo>
                      <a:pt x="19" y="201"/>
                    </a:lnTo>
                    <a:lnTo>
                      <a:pt x="44" y="193"/>
                    </a:lnTo>
                    <a:lnTo>
                      <a:pt x="64" y="175"/>
                    </a:lnTo>
                    <a:lnTo>
                      <a:pt x="43" y="157"/>
                    </a:lnTo>
                    <a:lnTo>
                      <a:pt x="44" y="136"/>
                    </a:lnTo>
                    <a:lnTo>
                      <a:pt x="77" y="112"/>
                    </a:lnTo>
                    <a:lnTo>
                      <a:pt x="107" y="83"/>
                    </a:lnTo>
                    <a:lnTo>
                      <a:pt x="104" y="68"/>
                    </a:lnTo>
                    <a:lnTo>
                      <a:pt x="145" y="98"/>
                    </a:lnTo>
                    <a:lnTo>
                      <a:pt x="169" y="89"/>
                    </a:lnTo>
                    <a:lnTo>
                      <a:pt x="227" y="47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63"/>
              <p:cNvSpPr>
                <a:spLocks/>
              </p:cNvSpPr>
              <p:nvPr/>
            </p:nvSpPr>
            <p:spPr bwMode="auto">
              <a:xfrm>
                <a:off x="4097767" y="2535298"/>
                <a:ext cx="441629" cy="632805"/>
              </a:xfrm>
              <a:custGeom>
                <a:avLst/>
                <a:gdLst/>
                <a:ahLst/>
                <a:cxnLst>
                  <a:cxn ang="0">
                    <a:pos x="62" y="0"/>
                  </a:cxn>
                  <a:cxn ang="0">
                    <a:pos x="141" y="6"/>
                  </a:cxn>
                  <a:cxn ang="0">
                    <a:pos x="155" y="11"/>
                  </a:cxn>
                  <a:cxn ang="0">
                    <a:pos x="176" y="39"/>
                  </a:cxn>
                  <a:cxn ang="0">
                    <a:pos x="204" y="48"/>
                  </a:cxn>
                  <a:cxn ang="0">
                    <a:pos x="241" y="24"/>
                  </a:cxn>
                  <a:cxn ang="0">
                    <a:pos x="255" y="25"/>
                  </a:cxn>
                  <a:cxn ang="0">
                    <a:pos x="293" y="43"/>
                  </a:cxn>
                  <a:cxn ang="0">
                    <a:pos x="292" y="79"/>
                  </a:cxn>
                  <a:cxn ang="0">
                    <a:pos x="298" y="101"/>
                  </a:cxn>
                  <a:cxn ang="0">
                    <a:pos x="287" y="146"/>
                  </a:cxn>
                  <a:cxn ang="0">
                    <a:pos x="249" y="232"/>
                  </a:cxn>
                  <a:cxn ang="0">
                    <a:pos x="250" y="276"/>
                  </a:cxn>
                  <a:cxn ang="0">
                    <a:pos x="228" y="318"/>
                  </a:cxn>
                  <a:cxn ang="0">
                    <a:pos x="216" y="371"/>
                  </a:cxn>
                  <a:cxn ang="0">
                    <a:pos x="216" y="427"/>
                  </a:cxn>
                  <a:cxn ang="0">
                    <a:pos x="148" y="395"/>
                  </a:cxn>
                  <a:cxn ang="0">
                    <a:pos x="83" y="347"/>
                  </a:cxn>
                  <a:cxn ang="0">
                    <a:pos x="62" y="318"/>
                  </a:cxn>
                  <a:cxn ang="0">
                    <a:pos x="52" y="282"/>
                  </a:cxn>
                  <a:cxn ang="0">
                    <a:pos x="32" y="285"/>
                  </a:cxn>
                  <a:cxn ang="0">
                    <a:pos x="28" y="264"/>
                  </a:cxn>
                  <a:cxn ang="0">
                    <a:pos x="0" y="226"/>
                  </a:cxn>
                  <a:cxn ang="0">
                    <a:pos x="7" y="187"/>
                  </a:cxn>
                  <a:cxn ang="0">
                    <a:pos x="50" y="88"/>
                  </a:cxn>
                  <a:cxn ang="0">
                    <a:pos x="62" y="0"/>
                  </a:cxn>
                </a:cxnLst>
                <a:rect l="0" t="0" r="r" b="b"/>
                <a:pathLst>
                  <a:path w="298" h="427">
                    <a:moveTo>
                      <a:pt x="62" y="0"/>
                    </a:moveTo>
                    <a:lnTo>
                      <a:pt x="141" y="6"/>
                    </a:lnTo>
                    <a:lnTo>
                      <a:pt x="155" y="11"/>
                    </a:lnTo>
                    <a:lnTo>
                      <a:pt x="176" y="39"/>
                    </a:lnTo>
                    <a:lnTo>
                      <a:pt x="204" y="48"/>
                    </a:lnTo>
                    <a:lnTo>
                      <a:pt x="241" y="24"/>
                    </a:lnTo>
                    <a:lnTo>
                      <a:pt x="255" y="25"/>
                    </a:lnTo>
                    <a:lnTo>
                      <a:pt x="293" y="43"/>
                    </a:lnTo>
                    <a:lnTo>
                      <a:pt x="292" y="79"/>
                    </a:lnTo>
                    <a:lnTo>
                      <a:pt x="298" y="101"/>
                    </a:lnTo>
                    <a:lnTo>
                      <a:pt x="287" y="146"/>
                    </a:lnTo>
                    <a:lnTo>
                      <a:pt x="249" y="232"/>
                    </a:lnTo>
                    <a:lnTo>
                      <a:pt x="250" y="276"/>
                    </a:lnTo>
                    <a:lnTo>
                      <a:pt x="228" y="318"/>
                    </a:lnTo>
                    <a:lnTo>
                      <a:pt x="216" y="371"/>
                    </a:lnTo>
                    <a:lnTo>
                      <a:pt x="216" y="427"/>
                    </a:lnTo>
                    <a:lnTo>
                      <a:pt x="148" y="395"/>
                    </a:lnTo>
                    <a:lnTo>
                      <a:pt x="83" y="347"/>
                    </a:lnTo>
                    <a:lnTo>
                      <a:pt x="62" y="318"/>
                    </a:lnTo>
                    <a:lnTo>
                      <a:pt x="52" y="282"/>
                    </a:lnTo>
                    <a:lnTo>
                      <a:pt x="32" y="285"/>
                    </a:lnTo>
                    <a:lnTo>
                      <a:pt x="28" y="264"/>
                    </a:lnTo>
                    <a:lnTo>
                      <a:pt x="0" y="226"/>
                    </a:lnTo>
                    <a:lnTo>
                      <a:pt x="7" y="187"/>
                    </a:lnTo>
                    <a:lnTo>
                      <a:pt x="50" y="88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64"/>
              <p:cNvSpPr>
                <a:spLocks/>
              </p:cNvSpPr>
              <p:nvPr/>
            </p:nvSpPr>
            <p:spPr bwMode="auto">
              <a:xfrm>
                <a:off x="3413094" y="2117380"/>
                <a:ext cx="572043" cy="909934"/>
              </a:xfrm>
              <a:custGeom>
                <a:avLst/>
                <a:gdLst/>
                <a:ahLst/>
                <a:cxnLst>
                  <a:cxn ang="0">
                    <a:pos x="0" y="435"/>
                  </a:cxn>
                  <a:cxn ang="0">
                    <a:pos x="3" y="431"/>
                  </a:cxn>
                  <a:cxn ang="0">
                    <a:pos x="12" y="368"/>
                  </a:cxn>
                  <a:cxn ang="0">
                    <a:pos x="18" y="343"/>
                  </a:cxn>
                  <a:cxn ang="0">
                    <a:pos x="38" y="316"/>
                  </a:cxn>
                  <a:cxn ang="0">
                    <a:pos x="39" y="293"/>
                  </a:cxn>
                  <a:cxn ang="0">
                    <a:pos x="52" y="285"/>
                  </a:cxn>
                  <a:cxn ang="0">
                    <a:pos x="48" y="272"/>
                  </a:cxn>
                  <a:cxn ang="0">
                    <a:pos x="6" y="215"/>
                  </a:cxn>
                  <a:cxn ang="0">
                    <a:pos x="11" y="189"/>
                  </a:cxn>
                  <a:cxn ang="0">
                    <a:pos x="41" y="149"/>
                  </a:cxn>
                  <a:cxn ang="0">
                    <a:pos x="63" y="98"/>
                  </a:cxn>
                  <a:cxn ang="0">
                    <a:pos x="85" y="61"/>
                  </a:cxn>
                  <a:cxn ang="0">
                    <a:pos x="121" y="48"/>
                  </a:cxn>
                  <a:cxn ang="0">
                    <a:pos x="167" y="49"/>
                  </a:cxn>
                  <a:cxn ang="0">
                    <a:pos x="213" y="63"/>
                  </a:cxn>
                  <a:cxn ang="0">
                    <a:pos x="253" y="54"/>
                  </a:cxn>
                  <a:cxn ang="0">
                    <a:pos x="281" y="14"/>
                  </a:cxn>
                  <a:cxn ang="0">
                    <a:pos x="334" y="0"/>
                  </a:cxn>
                  <a:cxn ang="0">
                    <a:pos x="359" y="15"/>
                  </a:cxn>
                  <a:cxn ang="0">
                    <a:pos x="373" y="61"/>
                  </a:cxn>
                  <a:cxn ang="0">
                    <a:pos x="386" y="72"/>
                  </a:cxn>
                  <a:cxn ang="0">
                    <a:pos x="379" y="113"/>
                  </a:cxn>
                  <a:cxn ang="0">
                    <a:pos x="362" y="143"/>
                  </a:cxn>
                  <a:cxn ang="0">
                    <a:pos x="306" y="184"/>
                  </a:cxn>
                  <a:cxn ang="0">
                    <a:pos x="215" y="226"/>
                  </a:cxn>
                  <a:cxn ang="0">
                    <a:pos x="189" y="244"/>
                  </a:cxn>
                  <a:cxn ang="0">
                    <a:pos x="164" y="290"/>
                  </a:cxn>
                  <a:cxn ang="0">
                    <a:pos x="150" y="300"/>
                  </a:cxn>
                  <a:cxn ang="0">
                    <a:pos x="137" y="336"/>
                  </a:cxn>
                  <a:cxn ang="0">
                    <a:pos x="132" y="379"/>
                  </a:cxn>
                  <a:cxn ang="0">
                    <a:pos x="138" y="416"/>
                  </a:cxn>
                  <a:cxn ang="0">
                    <a:pos x="170" y="431"/>
                  </a:cxn>
                  <a:cxn ang="0">
                    <a:pos x="220" y="509"/>
                  </a:cxn>
                  <a:cxn ang="0">
                    <a:pos x="224" y="614"/>
                  </a:cxn>
                  <a:cxn ang="0">
                    <a:pos x="165" y="583"/>
                  </a:cxn>
                  <a:cxn ang="0">
                    <a:pos x="104" y="565"/>
                  </a:cxn>
                  <a:cxn ang="0">
                    <a:pos x="100" y="542"/>
                  </a:cxn>
                  <a:cxn ang="0">
                    <a:pos x="89" y="520"/>
                  </a:cxn>
                  <a:cxn ang="0">
                    <a:pos x="82" y="468"/>
                  </a:cxn>
                  <a:cxn ang="0">
                    <a:pos x="52" y="451"/>
                  </a:cxn>
                  <a:cxn ang="0">
                    <a:pos x="21" y="451"/>
                  </a:cxn>
                  <a:cxn ang="0">
                    <a:pos x="0" y="435"/>
                  </a:cxn>
                </a:cxnLst>
                <a:rect l="0" t="0" r="r" b="b"/>
                <a:pathLst>
                  <a:path w="386" h="614">
                    <a:moveTo>
                      <a:pt x="0" y="435"/>
                    </a:moveTo>
                    <a:lnTo>
                      <a:pt x="3" y="431"/>
                    </a:lnTo>
                    <a:lnTo>
                      <a:pt x="12" y="368"/>
                    </a:lnTo>
                    <a:lnTo>
                      <a:pt x="18" y="343"/>
                    </a:lnTo>
                    <a:lnTo>
                      <a:pt x="38" y="316"/>
                    </a:lnTo>
                    <a:lnTo>
                      <a:pt x="39" y="293"/>
                    </a:lnTo>
                    <a:lnTo>
                      <a:pt x="52" y="285"/>
                    </a:lnTo>
                    <a:lnTo>
                      <a:pt x="48" y="272"/>
                    </a:lnTo>
                    <a:lnTo>
                      <a:pt x="6" y="215"/>
                    </a:lnTo>
                    <a:lnTo>
                      <a:pt x="11" y="189"/>
                    </a:lnTo>
                    <a:lnTo>
                      <a:pt x="41" y="149"/>
                    </a:lnTo>
                    <a:lnTo>
                      <a:pt x="63" y="98"/>
                    </a:lnTo>
                    <a:lnTo>
                      <a:pt x="85" y="61"/>
                    </a:lnTo>
                    <a:lnTo>
                      <a:pt x="121" y="48"/>
                    </a:lnTo>
                    <a:lnTo>
                      <a:pt x="167" y="49"/>
                    </a:lnTo>
                    <a:lnTo>
                      <a:pt x="213" y="63"/>
                    </a:lnTo>
                    <a:lnTo>
                      <a:pt x="253" y="54"/>
                    </a:lnTo>
                    <a:lnTo>
                      <a:pt x="281" y="14"/>
                    </a:lnTo>
                    <a:lnTo>
                      <a:pt x="334" y="0"/>
                    </a:lnTo>
                    <a:lnTo>
                      <a:pt x="359" y="15"/>
                    </a:lnTo>
                    <a:lnTo>
                      <a:pt x="373" y="61"/>
                    </a:lnTo>
                    <a:lnTo>
                      <a:pt x="386" y="72"/>
                    </a:lnTo>
                    <a:lnTo>
                      <a:pt x="379" y="113"/>
                    </a:lnTo>
                    <a:lnTo>
                      <a:pt x="362" y="143"/>
                    </a:lnTo>
                    <a:lnTo>
                      <a:pt x="306" y="184"/>
                    </a:lnTo>
                    <a:lnTo>
                      <a:pt x="215" y="226"/>
                    </a:lnTo>
                    <a:lnTo>
                      <a:pt x="189" y="244"/>
                    </a:lnTo>
                    <a:lnTo>
                      <a:pt x="164" y="290"/>
                    </a:lnTo>
                    <a:lnTo>
                      <a:pt x="150" y="300"/>
                    </a:lnTo>
                    <a:lnTo>
                      <a:pt x="137" y="336"/>
                    </a:lnTo>
                    <a:lnTo>
                      <a:pt x="132" y="379"/>
                    </a:lnTo>
                    <a:lnTo>
                      <a:pt x="138" y="416"/>
                    </a:lnTo>
                    <a:lnTo>
                      <a:pt x="170" y="431"/>
                    </a:lnTo>
                    <a:lnTo>
                      <a:pt x="220" y="509"/>
                    </a:lnTo>
                    <a:lnTo>
                      <a:pt x="224" y="614"/>
                    </a:lnTo>
                    <a:lnTo>
                      <a:pt x="165" y="583"/>
                    </a:lnTo>
                    <a:lnTo>
                      <a:pt x="104" y="565"/>
                    </a:lnTo>
                    <a:lnTo>
                      <a:pt x="100" y="542"/>
                    </a:lnTo>
                    <a:lnTo>
                      <a:pt x="89" y="520"/>
                    </a:lnTo>
                    <a:lnTo>
                      <a:pt x="82" y="468"/>
                    </a:lnTo>
                    <a:lnTo>
                      <a:pt x="52" y="451"/>
                    </a:lnTo>
                    <a:lnTo>
                      <a:pt x="21" y="451"/>
                    </a:lnTo>
                    <a:lnTo>
                      <a:pt x="0" y="43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65"/>
              <p:cNvSpPr>
                <a:spLocks noEditPoints="1"/>
              </p:cNvSpPr>
              <p:nvPr/>
            </p:nvSpPr>
            <p:spPr bwMode="auto">
              <a:xfrm>
                <a:off x="3608715" y="2224082"/>
                <a:ext cx="809160" cy="1001817"/>
              </a:xfrm>
              <a:custGeom>
                <a:avLst/>
                <a:gdLst/>
                <a:ahLst/>
                <a:cxnLst>
                  <a:cxn ang="0">
                    <a:pos x="254" y="0"/>
                  </a:cxn>
                  <a:cxn ang="0">
                    <a:pos x="270" y="32"/>
                  </a:cxn>
                  <a:cxn ang="0">
                    <a:pos x="293" y="59"/>
                  </a:cxn>
                  <a:cxn ang="0">
                    <a:pos x="301" y="92"/>
                  </a:cxn>
                  <a:cxn ang="0">
                    <a:pos x="301" y="140"/>
                  </a:cxn>
                  <a:cxn ang="0">
                    <a:pos x="309" y="161"/>
                  </a:cxn>
                  <a:cxn ang="0">
                    <a:pos x="321" y="173"/>
                  </a:cxn>
                  <a:cxn ang="0">
                    <a:pos x="376" y="204"/>
                  </a:cxn>
                  <a:cxn ang="0">
                    <a:pos x="392" y="210"/>
                  </a:cxn>
                  <a:cxn ang="0">
                    <a:pos x="380" y="298"/>
                  </a:cxn>
                  <a:cxn ang="0">
                    <a:pos x="337" y="397"/>
                  </a:cxn>
                  <a:cxn ang="0">
                    <a:pos x="330" y="436"/>
                  </a:cxn>
                  <a:cxn ang="0">
                    <a:pos x="358" y="474"/>
                  </a:cxn>
                  <a:cxn ang="0">
                    <a:pos x="362" y="495"/>
                  </a:cxn>
                  <a:cxn ang="0">
                    <a:pos x="382" y="492"/>
                  </a:cxn>
                  <a:cxn ang="0">
                    <a:pos x="392" y="528"/>
                  </a:cxn>
                  <a:cxn ang="0">
                    <a:pos x="413" y="557"/>
                  </a:cxn>
                  <a:cxn ang="0">
                    <a:pos x="478" y="605"/>
                  </a:cxn>
                  <a:cxn ang="0">
                    <a:pos x="546" y="637"/>
                  </a:cxn>
                  <a:cxn ang="0">
                    <a:pos x="540" y="663"/>
                  </a:cxn>
                  <a:cxn ang="0">
                    <a:pos x="517" y="670"/>
                  </a:cxn>
                  <a:cxn ang="0">
                    <a:pos x="488" y="676"/>
                  </a:cxn>
                  <a:cxn ang="0">
                    <a:pos x="436" y="661"/>
                  </a:cxn>
                  <a:cxn ang="0">
                    <a:pos x="407" y="669"/>
                  </a:cxn>
                  <a:cxn ang="0">
                    <a:pos x="389" y="661"/>
                  </a:cxn>
                  <a:cxn ang="0">
                    <a:pos x="330" y="649"/>
                  </a:cxn>
                  <a:cxn ang="0">
                    <a:pos x="221" y="608"/>
                  </a:cxn>
                  <a:cxn ang="0">
                    <a:pos x="158" y="574"/>
                  </a:cxn>
                  <a:cxn ang="0">
                    <a:pos x="92" y="542"/>
                  </a:cxn>
                  <a:cxn ang="0">
                    <a:pos x="88" y="437"/>
                  </a:cxn>
                  <a:cxn ang="0">
                    <a:pos x="38" y="359"/>
                  </a:cxn>
                  <a:cxn ang="0">
                    <a:pos x="6" y="344"/>
                  </a:cxn>
                  <a:cxn ang="0">
                    <a:pos x="0" y="307"/>
                  </a:cxn>
                  <a:cxn ang="0">
                    <a:pos x="5" y="264"/>
                  </a:cxn>
                  <a:cxn ang="0">
                    <a:pos x="18" y="228"/>
                  </a:cxn>
                  <a:cxn ang="0">
                    <a:pos x="32" y="218"/>
                  </a:cxn>
                  <a:cxn ang="0">
                    <a:pos x="57" y="172"/>
                  </a:cxn>
                  <a:cxn ang="0">
                    <a:pos x="83" y="154"/>
                  </a:cxn>
                  <a:cxn ang="0">
                    <a:pos x="174" y="112"/>
                  </a:cxn>
                  <a:cxn ang="0">
                    <a:pos x="230" y="71"/>
                  </a:cxn>
                  <a:cxn ang="0">
                    <a:pos x="247" y="41"/>
                  </a:cxn>
                  <a:cxn ang="0">
                    <a:pos x="254" y="0"/>
                  </a:cxn>
                  <a:cxn ang="0">
                    <a:pos x="279" y="305"/>
                  </a:cxn>
                  <a:cxn ang="0">
                    <a:pos x="290" y="281"/>
                  </a:cxn>
                  <a:cxn ang="0">
                    <a:pos x="288" y="262"/>
                  </a:cxn>
                  <a:cxn ang="0">
                    <a:pos x="272" y="237"/>
                  </a:cxn>
                  <a:cxn ang="0">
                    <a:pos x="256" y="238"/>
                  </a:cxn>
                  <a:cxn ang="0">
                    <a:pos x="241" y="304"/>
                  </a:cxn>
                  <a:cxn ang="0">
                    <a:pos x="269" y="311"/>
                  </a:cxn>
                  <a:cxn ang="0">
                    <a:pos x="279" y="305"/>
                  </a:cxn>
                </a:cxnLst>
                <a:rect l="0" t="0" r="r" b="b"/>
                <a:pathLst>
                  <a:path w="546" h="676">
                    <a:moveTo>
                      <a:pt x="254" y="0"/>
                    </a:moveTo>
                    <a:lnTo>
                      <a:pt x="270" y="32"/>
                    </a:lnTo>
                    <a:lnTo>
                      <a:pt x="293" y="59"/>
                    </a:lnTo>
                    <a:lnTo>
                      <a:pt x="301" y="92"/>
                    </a:lnTo>
                    <a:lnTo>
                      <a:pt x="301" y="140"/>
                    </a:lnTo>
                    <a:lnTo>
                      <a:pt x="309" y="161"/>
                    </a:lnTo>
                    <a:lnTo>
                      <a:pt x="321" y="173"/>
                    </a:lnTo>
                    <a:lnTo>
                      <a:pt x="376" y="204"/>
                    </a:lnTo>
                    <a:lnTo>
                      <a:pt x="392" y="210"/>
                    </a:lnTo>
                    <a:lnTo>
                      <a:pt x="380" y="298"/>
                    </a:lnTo>
                    <a:lnTo>
                      <a:pt x="337" y="397"/>
                    </a:lnTo>
                    <a:lnTo>
                      <a:pt x="330" y="436"/>
                    </a:lnTo>
                    <a:lnTo>
                      <a:pt x="358" y="474"/>
                    </a:lnTo>
                    <a:lnTo>
                      <a:pt x="362" y="495"/>
                    </a:lnTo>
                    <a:lnTo>
                      <a:pt x="382" y="492"/>
                    </a:lnTo>
                    <a:lnTo>
                      <a:pt x="392" y="528"/>
                    </a:lnTo>
                    <a:lnTo>
                      <a:pt x="413" y="557"/>
                    </a:lnTo>
                    <a:lnTo>
                      <a:pt x="478" y="605"/>
                    </a:lnTo>
                    <a:lnTo>
                      <a:pt x="546" y="637"/>
                    </a:lnTo>
                    <a:lnTo>
                      <a:pt x="540" y="663"/>
                    </a:lnTo>
                    <a:lnTo>
                      <a:pt x="517" y="670"/>
                    </a:lnTo>
                    <a:lnTo>
                      <a:pt x="488" y="676"/>
                    </a:lnTo>
                    <a:lnTo>
                      <a:pt x="436" y="661"/>
                    </a:lnTo>
                    <a:lnTo>
                      <a:pt x="407" y="669"/>
                    </a:lnTo>
                    <a:lnTo>
                      <a:pt x="389" y="661"/>
                    </a:lnTo>
                    <a:lnTo>
                      <a:pt x="330" y="649"/>
                    </a:lnTo>
                    <a:lnTo>
                      <a:pt x="221" y="608"/>
                    </a:lnTo>
                    <a:lnTo>
                      <a:pt x="158" y="574"/>
                    </a:lnTo>
                    <a:lnTo>
                      <a:pt x="92" y="542"/>
                    </a:lnTo>
                    <a:lnTo>
                      <a:pt x="88" y="437"/>
                    </a:lnTo>
                    <a:lnTo>
                      <a:pt x="38" y="359"/>
                    </a:lnTo>
                    <a:lnTo>
                      <a:pt x="6" y="344"/>
                    </a:lnTo>
                    <a:lnTo>
                      <a:pt x="0" y="307"/>
                    </a:lnTo>
                    <a:lnTo>
                      <a:pt x="5" y="264"/>
                    </a:lnTo>
                    <a:lnTo>
                      <a:pt x="18" y="228"/>
                    </a:lnTo>
                    <a:lnTo>
                      <a:pt x="32" y="218"/>
                    </a:lnTo>
                    <a:lnTo>
                      <a:pt x="57" y="172"/>
                    </a:lnTo>
                    <a:lnTo>
                      <a:pt x="83" y="154"/>
                    </a:lnTo>
                    <a:lnTo>
                      <a:pt x="174" y="112"/>
                    </a:lnTo>
                    <a:lnTo>
                      <a:pt x="230" y="71"/>
                    </a:lnTo>
                    <a:lnTo>
                      <a:pt x="247" y="41"/>
                    </a:lnTo>
                    <a:lnTo>
                      <a:pt x="254" y="0"/>
                    </a:lnTo>
                    <a:close/>
                    <a:moveTo>
                      <a:pt x="279" y="305"/>
                    </a:moveTo>
                    <a:lnTo>
                      <a:pt x="290" y="281"/>
                    </a:lnTo>
                    <a:lnTo>
                      <a:pt x="288" y="262"/>
                    </a:lnTo>
                    <a:lnTo>
                      <a:pt x="272" y="237"/>
                    </a:lnTo>
                    <a:lnTo>
                      <a:pt x="256" y="238"/>
                    </a:lnTo>
                    <a:lnTo>
                      <a:pt x="241" y="304"/>
                    </a:lnTo>
                    <a:lnTo>
                      <a:pt x="269" y="311"/>
                    </a:lnTo>
                    <a:lnTo>
                      <a:pt x="279" y="30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66"/>
              <p:cNvSpPr>
                <a:spLocks/>
              </p:cNvSpPr>
              <p:nvPr/>
            </p:nvSpPr>
            <p:spPr bwMode="auto">
              <a:xfrm>
                <a:off x="4654991" y="1860997"/>
                <a:ext cx="773592" cy="797304"/>
              </a:xfrm>
              <a:custGeom>
                <a:avLst/>
                <a:gdLst/>
                <a:ahLst/>
                <a:cxnLst>
                  <a:cxn ang="0">
                    <a:pos x="522" y="219"/>
                  </a:cxn>
                  <a:cxn ang="0">
                    <a:pos x="485" y="245"/>
                  </a:cxn>
                  <a:cxn ang="0">
                    <a:pos x="444" y="259"/>
                  </a:cxn>
                  <a:cxn ang="0">
                    <a:pos x="393" y="288"/>
                  </a:cxn>
                  <a:cxn ang="0">
                    <a:pos x="347" y="329"/>
                  </a:cxn>
                  <a:cxn ang="0">
                    <a:pos x="212" y="431"/>
                  </a:cxn>
                  <a:cxn ang="0">
                    <a:pos x="80" y="538"/>
                  </a:cxn>
                  <a:cxn ang="0">
                    <a:pos x="28" y="531"/>
                  </a:cxn>
                  <a:cxn ang="0">
                    <a:pos x="6" y="516"/>
                  </a:cxn>
                  <a:cxn ang="0">
                    <a:pos x="0" y="506"/>
                  </a:cxn>
                  <a:cxn ang="0">
                    <a:pos x="40" y="494"/>
                  </a:cxn>
                  <a:cxn ang="0">
                    <a:pos x="58" y="473"/>
                  </a:cxn>
                  <a:cxn ang="0">
                    <a:pos x="51" y="443"/>
                  </a:cxn>
                  <a:cxn ang="0">
                    <a:pos x="52" y="423"/>
                  </a:cxn>
                  <a:cxn ang="0">
                    <a:pos x="77" y="394"/>
                  </a:cxn>
                  <a:cxn ang="0">
                    <a:pos x="92" y="354"/>
                  </a:cxn>
                  <a:cxn ang="0">
                    <a:pos x="112" y="357"/>
                  </a:cxn>
                  <a:cxn ang="0">
                    <a:pos x="126" y="348"/>
                  </a:cxn>
                  <a:cxn ang="0">
                    <a:pos x="147" y="280"/>
                  </a:cxn>
                  <a:cxn ang="0">
                    <a:pos x="159" y="253"/>
                  </a:cxn>
                  <a:cxn ang="0">
                    <a:pos x="181" y="239"/>
                  </a:cxn>
                  <a:cxn ang="0">
                    <a:pos x="261" y="221"/>
                  </a:cxn>
                  <a:cxn ang="0">
                    <a:pos x="282" y="209"/>
                  </a:cxn>
                  <a:cxn ang="0">
                    <a:pos x="318" y="176"/>
                  </a:cxn>
                  <a:cxn ang="0">
                    <a:pos x="375" y="136"/>
                  </a:cxn>
                  <a:cxn ang="0">
                    <a:pos x="392" y="117"/>
                  </a:cxn>
                  <a:cxn ang="0">
                    <a:pos x="404" y="90"/>
                  </a:cxn>
                  <a:cxn ang="0">
                    <a:pos x="430" y="9"/>
                  </a:cxn>
                  <a:cxn ang="0">
                    <a:pos x="435" y="3"/>
                  </a:cxn>
                  <a:cxn ang="0">
                    <a:pos x="453" y="0"/>
                  </a:cxn>
                  <a:cxn ang="0">
                    <a:pos x="472" y="19"/>
                  </a:cxn>
                  <a:cxn ang="0">
                    <a:pos x="459" y="70"/>
                  </a:cxn>
                  <a:cxn ang="0">
                    <a:pos x="472" y="114"/>
                  </a:cxn>
                  <a:cxn ang="0">
                    <a:pos x="509" y="118"/>
                  </a:cxn>
                  <a:cxn ang="0">
                    <a:pos x="509" y="138"/>
                  </a:cxn>
                  <a:cxn ang="0">
                    <a:pos x="499" y="154"/>
                  </a:cxn>
                  <a:cxn ang="0">
                    <a:pos x="513" y="182"/>
                  </a:cxn>
                  <a:cxn ang="0">
                    <a:pos x="522" y="219"/>
                  </a:cxn>
                </a:cxnLst>
                <a:rect l="0" t="0" r="r" b="b"/>
                <a:pathLst>
                  <a:path w="522" h="538">
                    <a:moveTo>
                      <a:pt x="522" y="219"/>
                    </a:moveTo>
                    <a:lnTo>
                      <a:pt x="485" y="245"/>
                    </a:lnTo>
                    <a:lnTo>
                      <a:pt x="444" y="259"/>
                    </a:lnTo>
                    <a:lnTo>
                      <a:pt x="393" y="288"/>
                    </a:lnTo>
                    <a:lnTo>
                      <a:pt x="347" y="329"/>
                    </a:lnTo>
                    <a:lnTo>
                      <a:pt x="212" y="431"/>
                    </a:lnTo>
                    <a:lnTo>
                      <a:pt x="80" y="538"/>
                    </a:lnTo>
                    <a:lnTo>
                      <a:pt x="28" y="531"/>
                    </a:lnTo>
                    <a:lnTo>
                      <a:pt x="6" y="516"/>
                    </a:lnTo>
                    <a:lnTo>
                      <a:pt x="0" y="506"/>
                    </a:lnTo>
                    <a:lnTo>
                      <a:pt x="40" y="494"/>
                    </a:lnTo>
                    <a:lnTo>
                      <a:pt x="58" y="473"/>
                    </a:lnTo>
                    <a:lnTo>
                      <a:pt x="51" y="443"/>
                    </a:lnTo>
                    <a:lnTo>
                      <a:pt x="52" y="423"/>
                    </a:lnTo>
                    <a:lnTo>
                      <a:pt x="77" y="394"/>
                    </a:lnTo>
                    <a:lnTo>
                      <a:pt x="92" y="354"/>
                    </a:lnTo>
                    <a:lnTo>
                      <a:pt x="112" y="357"/>
                    </a:lnTo>
                    <a:lnTo>
                      <a:pt x="126" y="348"/>
                    </a:lnTo>
                    <a:lnTo>
                      <a:pt x="147" y="280"/>
                    </a:lnTo>
                    <a:lnTo>
                      <a:pt x="159" y="253"/>
                    </a:lnTo>
                    <a:lnTo>
                      <a:pt x="181" y="239"/>
                    </a:lnTo>
                    <a:lnTo>
                      <a:pt x="261" y="221"/>
                    </a:lnTo>
                    <a:lnTo>
                      <a:pt x="282" y="209"/>
                    </a:lnTo>
                    <a:lnTo>
                      <a:pt x="318" y="176"/>
                    </a:lnTo>
                    <a:lnTo>
                      <a:pt x="375" y="136"/>
                    </a:lnTo>
                    <a:lnTo>
                      <a:pt x="392" y="117"/>
                    </a:lnTo>
                    <a:lnTo>
                      <a:pt x="404" y="90"/>
                    </a:lnTo>
                    <a:lnTo>
                      <a:pt x="430" y="9"/>
                    </a:lnTo>
                    <a:lnTo>
                      <a:pt x="435" y="3"/>
                    </a:lnTo>
                    <a:lnTo>
                      <a:pt x="453" y="0"/>
                    </a:lnTo>
                    <a:lnTo>
                      <a:pt x="472" y="19"/>
                    </a:lnTo>
                    <a:lnTo>
                      <a:pt x="459" y="70"/>
                    </a:lnTo>
                    <a:lnTo>
                      <a:pt x="472" y="114"/>
                    </a:lnTo>
                    <a:lnTo>
                      <a:pt x="509" y="118"/>
                    </a:lnTo>
                    <a:lnTo>
                      <a:pt x="509" y="138"/>
                    </a:lnTo>
                    <a:lnTo>
                      <a:pt x="499" y="154"/>
                    </a:lnTo>
                    <a:lnTo>
                      <a:pt x="513" y="182"/>
                    </a:lnTo>
                    <a:lnTo>
                      <a:pt x="522" y="21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67"/>
              <p:cNvSpPr>
                <a:spLocks/>
              </p:cNvSpPr>
              <p:nvPr/>
            </p:nvSpPr>
            <p:spPr bwMode="auto">
              <a:xfrm>
                <a:off x="5299650" y="1689088"/>
                <a:ext cx="659480" cy="674300"/>
              </a:xfrm>
              <a:custGeom>
                <a:avLst/>
                <a:gdLst/>
                <a:ahLst/>
                <a:cxnLst>
                  <a:cxn ang="0">
                    <a:pos x="87" y="335"/>
                  </a:cxn>
                  <a:cxn ang="0">
                    <a:pos x="78" y="298"/>
                  </a:cxn>
                  <a:cxn ang="0">
                    <a:pos x="64" y="270"/>
                  </a:cxn>
                  <a:cxn ang="0">
                    <a:pos x="74" y="254"/>
                  </a:cxn>
                  <a:cxn ang="0">
                    <a:pos x="74" y="234"/>
                  </a:cxn>
                  <a:cxn ang="0">
                    <a:pos x="37" y="230"/>
                  </a:cxn>
                  <a:cxn ang="0">
                    <a:pos x="24" y="186"/>
                  </a:cxn>
                  <a:cxn ang="0">
                    <a:pos x="37" y="135"/>
                  </a:cxn>
                  <a:cxn ang="0">
                    <a:pos x="18" y="116"/>
                  </a:cxn>
                  <a:cxn ang="0">
                    <a:pos x="0" y="119"/>
                  </a:cxn>
                  <a:cxn ang="0">
                    <a:pos x="46" y="55"/>
                  </a:cxn>
                  <a:cxn ang="0">
                    <a:pos x="75" y="0"/>
                  </a:cxn>
                  <a:cxn ang="0">
                    <a:pos x="132" y="39"/>
                  </a:cxn>
                  <a:cxn ang="0">
                    <a:pos x="196" y="122"/>
                  </a:cxn>
                  <a:cxn ang="0">
                    <a:pos x="231" y="159"/>
                  </a:cxn>
                  <a:cxn ang="0">
                    <a:pos x="236" y="181"/>
                  </a:cxn>
                  <a:cxn ang="0">
                    <a:pos x="286" y="233"/>
                  </a:cxn>
                  <a:cxn ang="0">
                    <a:pos x="316" y="289"/>
                  </a:cxn>
                  <a:cxn ang="0">
                    <a:pos x="342" y="304"/>
                  </a:cxn>
                  <a:cxn ang="0">
                    <a:pos x="382" y="364"/>
                  </a:cxn>
                  <a:cxn ang="0">
                    <a:pos x="405" y="369"/>
                  </a:cxn>
                  <a:cxn ang="0">
                    <a:pos x="445" y="438"/>
                  </a:cxn>
                  <a:cxn ang="0">
                    <a:pos x="403" y="442"/>
                  </a:cxn>
                  <a:cxn ang="0">
                    <a:pos x="333" y="435"/>
                  </a:cxn>
                  <a:cxn ang="0">
                    <a:pos x="302" y="450"/>
                  </a:cxn>
                  <a:cxn ang="0">
                    <a:pos x="255" y="441"/>
                  </a:cxn>
                  <a:cxn ang="0">
                    <a:pos x="234" y="453"/>
                  </a:cxn>
                  <a:cxn ang="0">
                    <a:pos x="210" y="455"/>
                  </a:cxn>
                  <a:cxn ang="0">
                    <a:pos x="197" y="445"/>
                  </a:cxn>
                  <a:cxn ang="0">
                    <a:pos x="163" y="455"/>
                  </a:cxn>
                  <a:cxn ang="0">
                    <a:pos x="150" y="441"/>
                  </a:cxn>
                  <a:cxn ang="0">
                    <a:pos x="123" y="390"/>
                  </a:cxn>
                  <a:cxn ang="0">
                    <a:pos x="87" y="335"/>
                  </a:cxn>
                </a:cxnLst>
                <a:rect l="0" t="0" r="r" b="b"/>
                <a:pathLst>
                  <a:path w="445" h="455">
                    <a:moveTo>
                      <a:pt x="87" y="335"/>
                    </a:moveTo>
                    <a:lnTo>
                      <a:pt x="78" y="298"/>
                    </a:lnTo>
                    <a:lnTo>
                      <a:pt x="64" y="270"/>
                    </a:lnTo>
                    <a:lnTo>
                      <a:pt x="74" y="254"/>
                    </a:lnTo>
                    <a:lnTo>
                      <a:pt x="74" y="234"/>
                    </a:lnTo>
                    <a:lnTo>
                      <a:pt x="37" y="230"/>
                    </a:lnTo>
                    <a:lnTo>
                      <a:pt x="24" y="186"/>
                    </a:lnTo>
                    <a:lnTo>
                      <a:pt x="37" y="135"/>
                    </a:lnTo>
                    <a:lnTo>
                      <a:pt x="18" y="116"/>
                    </a:lnTo>
                    <a:lnTo>
                      <a:pt x="0" y="119"/>
                    </a:lnTo>
                    <a:lnTo>
                      <a:pt x="46" y="55"/>
                    </a:lnTo>
                    <a:lnTo>
                      <a:pt x="75" y="0"/>
                    </a:lnTo>
                    <a:lnTo>
                      <a:pt x="132" y="39"/>
                    </a:lnTo>
                    <a:lnTo>
                      <a:pt x="196" y="122"/>
                    </a:lnTo>
                    <a:lnTo>
                      <a:pt x="231" y="159"/>
                    </a:lnTo>
                    <a:lnTo>
                      <a:pt x="236" y="181"/>
                    </a:lnTo>
                    <a:lnTo>
                      <a:pt x="286" y="233"/>
                    </a:lnTo>
                    <a:lnTo>
                      <a:pt x="316" y="289"/>
                    </a:lnTo>
                    <a:lnTo>
                      <a:pt x="342" y="304"/>
                    </a:lnTo>
                    <a:lnTo>
                      <a:pt x="382" y="364"/>
                    </a:lnTo>
                    <a:lnTo>
                      <a:pt x="405" y="369"/>
                    </a:lnTo>
                    <a:lnTo>
                      <a:pt x="445" y="438"/>
                    </a:lnTo>
                    <a:lnTo>
                      <a:pt x="403" y="442"/>
                    </a:lnTo>
                    <a:lnTo>
                      <a:pt x="333" y="435"/>
                    </a:lnTo>
                    <a:lnTo>
                      <a:pt x="302" y="450"/>
                    </a:lnTo>
                    <a:lnTo>
                      <a:pt x="255" y="441"/>
                    </a:lnTo>
                    <a:lnTo>
                      <a:pt x="234" y="453"/>
                    </a:lnTo>
                    <a:lnTo>
                      <a:pt x="210" y="455"/>
                    </a:lnTo>
                    <a:lnTo>
                      <a:pt x="197" y="445"/>
                    </a:lnTo>
                    <a:lnTo>
                      <a:pt x="163" y="455"/>
                    </a:lnTo>
                    <a:lnTo>
                      <a:pt x="150" y="441"/>
                    </a:lnTo>
                    <a:lnTo>
                      <a:pt x="123" y="390"/>
                    </a:lnTo>
                    <a:lnTo>
                      <a:pt x="87" y="335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68"/>
              <p:cNvSpPr>
                <a:spLocks/>
              </p:cNvSpPr>
              <p:nvPr/>
            </p:nvSpPr>
            <p:spPr bwMode="auto">
              <a:xfrm>
                <a:off x="3055937" y="1739475"/>
                <a:ext cx="770628" cy="699493"/>
              </a:xfrm>
              <a:custGeom>
                <a:avLst/>
                <a:gdLst/>
                <a:ahLst/>
                <a:cxnLst>
                  <a:cxn ang="0">
                    <a:pos x="247" y="470"/>
                  </a:cxn>
                  <a:cxn ang="0">
                    <a:pos x="231" y="472"/>
                  </a:cxn>
                  <a:cxn ang="0">
                    <a:pos x="219" y="445"/>
                  </a:cxn>
                  <a:cxn ang="0">
                    <a:pos x="185" y="426"/>
                  </a:cxn>
                  <a:cxn ang="0">
                    <a:pos x="117" y="398"/>
                  </a:cxn>
                  <a:cxn ang="0">
                    <a:pos x="83" y="368"/>
                  </a:cxn>
                  <a:cxn ang="0">
                    <a:pos x="61" y="362"/>
                  </a:cxn>
                  <a:cxn ang="0">
                    <a:pos x="23" y="337"/>
                  </a:cxn>
                  <a:cxn ang="0">
                    <a:pos x="12" y="322"/>
                  </a:cxn>
                  <a:cxn ang="0">
                    <a:pos x="0" y="266"/>
                  </a:cxn>
                  <a:cxn ang="0">
                    <a:pos x="37" y="281"/>
                  </a:cxn>
                  <a:cxn ang="0">
                    <a:pos x="59" y="278"/>
                  </a:cxn>
                  <a:cxn ang="0">
                    <a:pos x="96" y="249"/>
                  </a:cxn>
                  <a:cxn ang="0">
                    <a:pos x="144" y="235"/>
                  </a:cxn>
                  <a:cxn ang="0">
                    <a:pos x="164" y="221"/>
                  </a:cxn>
                  <a:cxn ang="0">
                    <a:pos x="181" y="199"/>
                  </a:cxn>
                  <a:cxn ang="0">
                    <a:pos x="198" y="144"/>
                  </a:cxn>
                  <a:cxn ang="0">
                    <a:pos x="267" y="94"/>
                  </a:cxn>
                  <a:cxn ang="0">
                    <a:pos x="290" y="68"/>
                  </a:cxn>
                  <a:cxn ang="0">
                    <a:pos x="299" y="36"/>
                  </a:cxn>
                  <a:cxn ang="0">
                    <a:pos x="293" y="15"/>
                  </a:cxn>
                  <a:cxn ang="0">
                    <a:pos x="316" y="0"/>
                  </a:cxn>
                  <a:cxn ang="0">
                    <a:pos x="326" y="46"/>
                  </a:cxn>
                  <a:cxn ang="0">
                    <a:pos x="336" y="70"/>
                  </a:cxn>
                  <a:cxn ang="0">
                    <a:pos x="382" y="110"/>
                  </a:cxn>
                  <a:cxn ang="0">
                    <a:pos x="421" y="122"/>
                  </a:cxn>
                  <a:cxn ang="0">
                    <a:pos x="433" y="131"/>
                  </a:cxn>
                  <a:cxn ang="0">
                    <a:pos x="451" y="168"/>
                  </a:cxn>
                  <a:cxn ang="0">
                    <a:pos x="485" y="196"/>
                  </a:cxn>
                  <a:cxn ang="0">
                    <a:pos x="502" y="224"/>
                  </a:cxn>
                  <a:cxn ang="0">
                    <a:pos x="510" y="252"/>
                  </a:cxn>
                  <a:cxn ang="0">
                    <a:pos x="520" y="269"/>
                  </a:cxn>
                  <a:cxn ang="0">
                    <a:pos x="494" y="309"/>
                  </a:cxn>
                  <a:cxn ang="0">
                    <a:pos x="454" y="318"/>
                  </a:cxn>
                  <a:cxn ang="0">
                    <a:pos x="408" y="304"/>
                  </a:cxn>
                  <a:cxn ang="0">
                    <a:pos x="362" y="303"/>
                  </a:cxn>
                  <a:cxn ang="0">
                    <a:pos x="326" y="316"/>
                  </a:cxn>
                  <a:cxn ang="0">
                    <a:pos x="304" y="353"/>
                  </a:cxn>
                  <a:cxn ang="0">
                    <a:pos x="282" y="404"/>
                  </a:cxn>
                  <a:cxn ang="0">
                    <a:pos x="252" y="444"/>
                  </a:cxn>
                  <a:cxn ang="0">
                    <a:pos x="247" y="470"/>
                  </a:cxn>
                </a:cxnLst>
                <a:rect l="0" t="0" r="r" b="b"/>
                <a:pathLst>
                  <a:path w="520" h="472">
                    <a:moveTo>
                      <a:pt x="247" y="470"/>
                    </a:moveTo>
                    <a:lnTo>
                      <a:pt x="231" y="472"/>
                    </a:lnTo>
                    <a:lnTo>
                      <a:pt x="219" y="445"/>
                    </a:lnTo>
                    <a:lnTo>
                      <a:pt x="185" y="426"/>
                    </a:lnTo>
                    <a:lnTo>
                      <a:pt x="117" y="398"/>
                    </a:lnTo>
                    <a:lnTo>
                      <a:pt x="83" y="368"/>
                    </a:lnTo>
                    <a:lnTo>
                      <a:pt x="61" y="362"/>
                    </a:lnTo>
                    <a:lnTo>
                      <a:pt x="23" y="337"/>
                    </a:lnTo>
                    <a:lnTo>
                      <a:pt x="12" y="322"/>
                    </a:lnTo>
                    <a:lnTo>
                      <a:pt x="0" y="266"/>
                    </a:lnTo>
                    <a:lnTo>
                      <a:pt x="37" y="281"/>
                    </a:lnTo>
                    <a:lnTo>
                      <a:pt x="59" y="278"/>
                    </a:lnTo>
                    <a:lnTo>
                      <a:pt x="96" y="249"/>
                    </a:lnTo>
                    <a:lnTo>
                      <a:pt x="144" y="235"/>
                    </a:lnTo>
                    <a:lnTo>
                      <a:pt x="164" y="221"/>
                    </a:lnTo>
                    <a:lnTo>
                      <a:pt x="181" y="199"/>
                    </a:lnTo>
                    <a:lnTo>
                      <a:pt x="198" y="144"/>
                    </a:lnTo>
                    <a:lnTo>
                      <a:pt x="267" y="94"/>
                    </a:lnTo>
                    <a:lnTo>
                      <a:pt x="290" y="68"/>
                    </a:lnTo>
                    <a:lnTo>
                      <a:pt x="299" y="36"/>
                    </a:lnTo>
                    <a:lnTo>
                      <a:pt x="293" y="15"/>
                    </a:lnTo>
                    <a:lnTo>
                      <a:pt x="316" y="0"/>
                    </a:lnTo>
                    <a:lnTo>
                      <a:pt x="326" y="46"/>
                    </a:lnTo>
                    <a:lnTo>
                      <a:pt x="336" y="70"/>
                    </a:lnTo>
                    <a:lnTo>
                      <a:pt x="382" y="110"/>
                    </a:lnTo>
                    <a:lnTo>
                      <a:pt x="421" y="122"/>
                    </a:lnTo>
                    <a:lnTo>
                      <a:pt x="433" y="131"/>
                    </a:lnTo>
                    <a:lnTo>
                      <a:pt x="451" y="168"/>
                    </a:lnTo>
                    <a:lnTo>
                      <a:pt x="485" y="196"/>
                    </a:lnTo>
                    <a:lnTo>
                      <a:pt x="502" y="224"/>
                    </a:lnTo>
                    <a:lnTo>
                      <a:pt x="510" y="252"/>
                    </a:lnTo>
                    <a:lnTo>
                      <a:pt x="520" y="269"/>
                    </a:lnTo>
                    <a:lnTo>
                      <a:pt x="494" y="309"/>
                    </a:lnTo>
                    <a:lnTo>
                      <a:pt x="454" y="318"/>
                    </a:lnTo>
                    <a:lnTo>
                      <a:pt x="408" y="304"/>
                    </a:lnTo>
                    <a:lnTo>
                      <a:pt x="362" y="303"/>
                    </a:lnTo>
                    <a:lnTo>
                      <a:pt x="326" y="316"/>
                    </a:lnTo>
                    <a:lnTo>
                      <a:pt x="304" y="353"/>
                    </a:lnTo>
                    <a:lnTo>
                      <a:pt x="282" y="404"/>
                    </a:lnTo>
                    <a:lnTo>
                      <a:pt x="252" y="444"/>
                    </a:lnTo>
                    <a:lnTo>
                      <a:pt x="247" y="47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69"/>
              <p:cNvSpPr>
                <a:spLocks/>
              </p:cNvSpPr>
              <p:nvPr/>
            </p:nvSpPr>
            <p:spPr bwMode="auto">
              <a:xfrm>
                <a:off x="2947753" y="1692052"/>
                <a:ext cx="551296" cy="463859"/>
              </a:xfrm>
              <a:custGeom>
                <a:avLst/>
                <a:gdLst/>
                <a:ahLst/>
                <a:cxnLst>
                  <a:cxn ang="0">
                    <a:pos x="73" y="298"/>
                  </a:cxn>
                  <a:cxn ang="0">
                    <a:pos x="53" y="256"/>
                  </a:cxn>
                  <a:cxn ang="0">
                    <a:pos x="43" y="256"/>
                  </a:cxn>
                  <a:cxn ang="0">
                    <a:pos x="30" y="277"/>
                  </a:cxn>
                  <a:cxn ang="0">
                    <a:pos x="10" y="262"/>
                  </a:cxn>
                  <a:cxn ang="0">
                    <a:pos x="2" y="221"/>
                  </a:cxn>
                  <a:cxn ang="0">
                    <a:pos x="0" y="173"/>
                  </a:cxn>
                  <a:cxn ang="0">
                    <a:pos x="8" y="142"/>
                  </a:cxn>
                  <a:cxn ang="0">
                    <a:pos x="19" y="127"/>
                  </a:cxn>
                  <a:cxn ang="0">
                    <a:pos x="36" y="126"/>
                  </a:cxn>
                  <a:cxn ang="0">
                    <a:pos x="82" y="130"/>
                  </a:cxn>
                  <a:cxn ang="0">
                    <a:pos x="102" y="115"/>
                  </a:cxn>
                  <a:cxn ang="0">
                    <a:pos x="132" y="78"/>
                  </a:cxn>
                  <a:cxn ang="0">
                    <a:pos x="147" y="54"/>
                  </a:cxn>
                  <a:cxn ang="0">
                    <a:pos x="172" y="0"/>
                  </a:cxn>
                  <a:cxn ang="0">
                    <a:pos x="239" y="6"/>
                  </a:cxn>
                  <a:cxn ang="0">
                    <a:pos x="251" y="13"/>
                  </a:cxn>
                  <a:cxn ang="0">
                    <a:pos x="255" y="31"/>
                  </a:cxn>
                  <a:cxn ang="0">
                    <a:pos x="252" y="68"/>
                  </a:cxn>
                  <a:cxn ang="0">
                    <a:pos x="257" y="84"/>
                  </a:cxn>
                  <a:cxn ang="0">
                    <a:pos x="282" y="95"/>
                  </a:cxn>
                  <a:cxn ang="0">
                    <a:pos x="316" y="65"/>
                  </a:cxn>
                  <a:cxn ang="0">
                    <a:pos x="359" y="53"/>
                  </a:cxn>
                  <a:cxn ang="0">
                    <a:pos x="366" y="47"/>
                  </a:cxn>
                  <a:cxn ang="0">
                    <a:pos x="372" y="68"/>
                  </a:cxn>
                  <a:cxn ang="0">
                    <a:pos x="363" y="100"/>
                  </a:cxn>
                  <a:cxn ang="0">
                    <a:pos x="340" y="126"/>
                  </a:cxn>
                  <a:cxn ang="0">
                    <a:pos x="271" y="176"/>
                  </a:cxn>
                  <a:cxn ang="0">
                    <a:pos x="254" y="231"/>
                  </a:cxn>
                  <a:cxn ang="0">
                    <a:pos x="237" y="253"/>
                  </a:cxn>
                  <a:cxn ang="0">
                    <a:pos x="217" y="267"/>
                  </a:cxn>
                  <a:cxn ang="0">
                    <a:pos x="169" y="281"/>
                  </a:cxn>
                  <a:cxn ang="0">
                    <a:pos x="132" y="310"/>
                  </a:cxn>
                  <a:cxn ang="0">
                    <a:pos x="110" y="313"/>
                  </a:cxn>
                  <a:cxn ang="0">
                    <a:pos x="73" y="298"/>
                  </a:cxn>
                </a:cxnLst>
                <a:rect l="0" t="0" r="r" b="b"/>
                <a:pathLst>
                  <a:path w="372" h="313">
                    <a:moveTo>
                      <a:pt x="73" y="298"/>
                    </a:moveTo>
                    <a:lnTo>
                      <a:pt x="53" y="256"/>
                    </a:lnTo>
                    <a:lnTo>
                      <a:pt x="43" y="256"/>
                    </a:lnTo>
                    <a:lnTo>
                      <a:pt x="30" y="277"/>
                    </a:lnTo>
                    <a:lnTo>
                      <a:pt x="10" y="262"/>
                    </a:lnTo>
                    <a:lnTo>
                      <a:pt x="2" y="221"/>
                    </a:lnTo>
                    <a:lnTo>
                      <a:pt x="0" y="173"/>
                    </a:lnTo>
                    <a:lnTo>
                      <a:pt x="8" y="142"/>
                    </a:lnTo>
                    <a:lnTo>
                      <a:pt x="19" y="127"/>
                    </a:lnTo>
                    <a:lnTo>
                      <a:pt x="36" y="126"/>
                    </a:lnTo>
                    <a:lnTo>
                      <a:pt x="82" y="130"/>
                    </a:lnTo>
                    <a:lnTo>
                      <a:pt x="102" y="115"/>
                    </a:lnTo>
                    <a:lnTo>
                      <a:pt x="132" y="78"/>
                    </a:lnTo>
                    <a:lnTo>
                      <a:pt x="147" y="54"/>
                    </a:lnTo>
                    <a:lnTo>
                      <a:pt x="172" y="0"/>
                    </a:lnTo>
                    <a:lnTo>
                      <a:pt x="239" y="6"/>
                    </a:lnTo>
                    <a:lnTo>
                      <a:pt x="251" y="13"/>
                    </a:lnTo>
                    <a:lnTo>
                      <a:pt x="255" y="31"/>
                    </a:lnTo>
                    <a:lnTo>
                      <a:pt x="252" y="68"/>
                    </a:lnTo>
                    <a:lnTo>
                      <a:pt x="257" y="84"/>
                    </a:lnTo>
                    <a:lnTo>
                      <a:pt x="282" y="95"/>
                    </a:lnTo>
                    <a:lnTo>
                      <a:pt x="316" y="65"/>
                    </a:lnTo>
                    <a:lnTo>
                      <a:pt x="359" y="53"/>
                    </a:lnTo>
                    <a:lnTo>
                      <a:pt x="366" y="47"/>
                    </a:lnTo>
                    <a:lnTo>
                      <a:pt x="372" y="68"/>
                    </a:lnTo>
                    <a:lnTo>
                      <a:pt x="363" y="100"/>
                    </a:lnTo>
                    <a:lnTo>
                      <a:pt x="340" y="126"/>
                    </a:lnTo>
                    <a:lnTo>
                      <a:pt x="271" y="176"/>
                    </a:lnTo>
                    <a:lnTo>
                      <a:pt x="254" y="231"/>
                    </a:lnTo>
                    <a:lnTo>
                      <a:pt x="237" y="253"/>
                    </a:lnTo>
                    <a:lnTo>
                      <a:pt x="217" y="267"/>
                    </a:lnTo>
                    <a:lnTo>
                      <a:pt x="169" y="281"/>
                    </a:lnTo>
                    <a:lnTo>
                      <a:pt x="132" y="310"/>
                    </a:lnTo>
                    <a:lnTo>
                      <a:pt x="110" y="313"/>
                    </a:lnTo>
                    <a:lnTo>
                      <a:pt x="73" y="298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70"/>
              <p:cNvSpPr>
                <a:spLocks/>
              </p:cNvSpPr>
              <p:nvPr/>
            </p:nvSpPr>
            <p:spPr bwMode="auto">
              <a:xfrm>
                <a:off x="1495415" y="4666381"/>
                <a:ext cx="188212" cy="143752"/>
              </a:xfrm>
              <a:custGeom>
                <a:avLst/>
                <a:gdLst/>
                <a:ahLst/>
                <a:cxnLst>
                  <a:cxn ang="0">
                    <a:pos x="34" y="97"/>
                  </a:cxn>
                  <a:cxn ang="0">
                    <a:pos x="15" y="77"/>
                  </a:cxn>
                  <a:cxn ang="0">
                    <a:pos x="0" y="31"/>
                  </a:cxn>
                  <a:cxn ang="0">
                    <a:pos x="19" y="22"/>
                  </a:cxn>
                  <a:cxn ang="0">
                    <a:pos x="53" y="16"/>
                  </a:cxn>
                  <a:cxn ang="0">
                    <a:pos x="84" y="16"/>
                  </a:cxn>
                  <a:cxn ang="0">
                    <a:pos x="127" y="0"/>
                  </a:cxn>
                  <a:cxn ang="0">
                    <a:pos x="113" y="23"/>
                  </a:cxn>
                  <a:cxn ang="0">
                    <a:pos x="84" y="32"/>
                  </a:cxn>
                  <a:cxn ang="0">
                    <a:pos x="53" y="60"/>
                  </a:cxn>
                  <a:cxn ang="0">
                    <a:pos x="34" y="97"/>
                  </a:cxn>
                </a:cxnLst>
                <a:rect l="0" t="0" r="r" b="b"/>
                <a:pathLst>
                  <a:path w="127" h="97">
                    <a:moveTo>
                      <a:pt x="34" y="97"/>
                    </a:moveTo>
                    <a:lnTo>
                      <a:pt x="15" y="77"/>
                    </a:lnTo>
                    <a:lnTo>
                      <a:pt x="0" y="31"/>
                    </a:lnTo>
                    <a:lnTo>
                      <a:pt x="19" y="22"/>
                    </a:lnTo>
                    <a:lnTo>
                      <a:pt x="53" y="16"/>
                    </a:lnTo>
                    <a:lnTo>
                      <a:pt x="84" y="16"/>
                    </a:lnTo>
                    <a:lnTo>
                      <a:pt x="127" y="0"/>
                    </a:lnTo>
                    <a:lnTo>
                      <a:pt x="113" y="23"/>
                    </a:lnTo>
                    <a:lnTo>
                      <a:pt x="84" y="32"/>
                    </a:lnTo>
                    <a:lnTo>
                      <a:pt x="53" y="60"/>
                    </a:lnTo>
                    <a:lnTo>
                      <a:pt x="34" y="9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71"/>
              <p:cNvSpPr>
                <a:spLocks/>
              </p:cNvSpPr>
              <p:nvPr/>
            </p:nvSpPr>
            <p:spPr bwMode="auto">
              <a:xfrm>
                <a:off x="2506124" y="5268064"/>
                <a:ext cx="449040" cy="588345"/>
              </a:xfrm>
              <a:custGeom>
                <a:avLst/>
                <a:gdLst/>
                <a:ahLst/>
                <a:cxnLst>
                  <a:cxn ang="0">
                    <a:pos x="128" y="0"/>
                  </a:cxn>
                  <a:cxn ang="0">
                    <a:pos x="169" y="19"/>
                  </a:cxn>
                  <a:cxn ang="0">
                    <a:pos x="184" y="34"/>
                  </a:cxn>
                  <a:cxn ang="0">
                    <a:pos x="190" y="55"/>
                  </a:cxn>
                  <a:cxn ang="0">
                    <a:pos x="168" y="85"/>
                  </a:cxn>
                  <a:cxn ang="0">
                    <a:pos x="163" y="108"/>
                  </a:cxn>
                  <a:cxn ang="0">
                    <a:pos x="171" y="132"/>
                  </a:cxn>
                  <a:cxn ang="0">
                    <a:pos x="205" y="184"/>
                  </a:cxn>
                  <a:cxn ang="0">
                    <a:pos x="220" y="212"/>
                  </a:cxn>
                  <a:cxn ang="0">
                    <a:pos x="258" y="317"/>
                  </a:cxn>
                  <a:cxn ang="0">
                    <a:pos x="303" y="397"/>
                  </a:cxn>
                  <a:cxn ang="0">
                    <a:pos x="252" y="389"/>
                  </a:cxn>
                  <a:cxn ang="0">
                    <a:pos x="205" y="366"/>
                  </a:cxn>
                  <a:cxn ang="0">
                    <a:pos x="52" y="337"/>
                  </a:cxn>
                  <a:cxn ang="0">
                    <a:pos x="36" y="331"/>
                  </a:cxn>
                  <a:cxn ang="0">
                    <a:pos x="47" y="307"/>
                  </a:cxn>
                  <a:cxn ang="0">
                    <a:pos x="27" y="285"/>
                  </a:cxn>
                  <a:cxn ang="0">
                    <a:pos x="0" y="265"/>
                  </a:cxn>
                  <a:cxn ang="0">
                    <a:pos x="9" y="215"/>
                  </a:cxn>
                  <a:cxn ang="0">
                    <a:pos x="39" y="176"/>
                  </a:cxn>
                  <a:cxn ang="0">
                    <a:pos x="71" y="104"/>
                  </a:cxn>
                  <a:cxn ang="0">
                    <a:pos x="83" y="55"/>
                  </a:cxn>
                  <a:cxn ang="0">
                    <a:pos x="128" y="0"/>
                  </a:cxn>
                </a:cxnLst>
                <a:rect l="0" t="0" r="r" b="b"/>
                <a:pathLst>
                  <a:path w="303" h="397">
                    <a:moveTo>
                      <a:pt x="128" y="0"/>
                    </a:moveTo>
                    <a:lnTo>
                      <a:pt x="169" y="19"/>
                    </a:lnTo>
                    <a:lnTo>
                      <a:pt x="184" y="34"/>
                    </a:lnTo>
                    <a:lnTo>
                      <a:pt x="190" y="55"/>
                    </a:lnTo>
                    <a:lnTo>
                      <a:pt x="168" y="85"/>
                    </a:lnTo>
                    <a:lnTo>
                      <a:pt x="163" y="108"/>
                    </a:lnTo>
                    <a:lnTo>
                      <a:pt x="171" y="132"/>
                    </a:lnTo>
                    <a:lnTo>
                      <a:pt x="205" y="184"/>
                    </a:lnTo>
                    <a:lnTo>
                      <a:pt x="220" y="212"/>
                    </a:lnTo>
                    <a:lnTo>
                      <a:pt x="258" y="317"/>
                    </a:lnTo>
                    <a:lnTo>
                      <a:pt x="303" y="397"/>
                    </a:lnTo>
                    <a:lnTo>
                      <a:pt x="252" y="389"/>
                    </a:lnTo>
                    <a:lnTo>
                      <a:pt x="205" y="366"/>
                    </a:lnTo>
                    <a:lnTo>
                      <a:pt x="52" y="337"/>
                    </a:lnTo>
                    <a:lnTo>
                      <a:pt x="36" y="331"/>
                    </a:lnTo>
                    <a:lnTo>
                      <a:pt x="47" y="307"/>
                    </a:lnTo>
                    <a:lnTo>
                      <a:pt x="27" y="285"/>
                    </a:lnTo>
                    <a:lnTo>
                      <a:pt x="0" y="265"/>
                    </a:lnTo>
                    <a:lnTo>
                      <a:pt x="9" y="215"/>
                    </a:lnTo>
                    <a:lnTo>
                      <a:pt x="39" y="176"/>
                    </a:lnTo>
                    <a:lnTo>
                      <a:pt x="71" y="104"/>
                    </a:lnTo>
                    <a:lnTo>
                      <a:pt x="83" y="55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72"/>
              <p:cNvSpPr>
                <a:spLocks/>
              </p:cNvSpPr>
              <p:nvPr/>
            </p:nvSpPr>
            <p:spPr bwMode="auto">
              <a:xfrm>
                <a:off x="1545802" y="4617475"/>
                <a:ext cx="367530" cy="527584"/>
              </a:xfrm>
              <a:custGeom>
                <a:avLst/>
                <a:gdLst/>
                <a:ahLst/>
                <a:cxnLst>
                  <a:cxn ang="0">
                    <a:pos x="163" y="356"/>
                  </a:cxn>
                  <a:cxn ang="0">
                    <a:pos x="132" y="328"/>
                  </a:cxn>
                  <a:cxn ang="0">
                    <a:pos x="114" y="325"/>
                  </a:cxn>
                  <a:cxn ang="0">
                    <a:pos x="96" y="311"/>
                  </a:cxn>
                  <a:cxn ang="0">
                    <a:pos x="99" y="294"/>
                  </a:cxn>
                  <a:cxn ang="0">
                    <a:pos x="76" y="262"/>
                  </a:cxn>
                  <a:cxn ang="0">
                    <a:pos x="53" y="173"/>
                  </a:cxn>
                  <a:cxn ang="0">
                    <a:pos x="36" y="135"/>
                  </a:cxn>
                  <a:cxn ang="0">
                    <a:pos x="0" y="130"/>
                  </a:cxn>
                  <a:cxn ang="0">
                    <a:pos x="19" y="93"/>
                  </a:cxn>
                  <a:cxn ang="0">
                    <a:pos x="50" y="65"/>
                  </a:cxn>
                  <a:cxn ang="0">
                    <a:pos x="79" y="56"/>
                  </a:cxn>
                  <a:cxn ang="0">
                    <a:pos x="93" y="33"/>
                  </a:cxn>
                  <a:cxn ang="0">
                    <a:pos x="123" y="10"/>
                  </a:cxn>
                  <a:cxn ang="0">
                    <a:pos x="151" y="0"/>
                  </a:cxn>
                  <a:cxn ang="0">
                    <a:pos x="175" y="13"/>
                  </a:cxn>
                  <a:cxn ang="0">
                    <a:pos x="228" y="80"/>
                  </a:cxn>
                  <a:cxn ang="0">
                    <a:pos x="239" y="113"/>
                  </a:cxn>
                  <a:cxn ang="0">
                    <a:pos x="230" y="168"/>
                  </a:cxn>
                  <a:cxn ang="0">
                    <a:pos x="248" y="190"/>
                  </a:cxn>
                  <a:cxn ang="0">
                    <a:pos x="231" y="240"/>
                  </a:cxn>
                  <a:cxn ang="0">
                    <a:pos x="219" y="295"/>
                  </a:cxn>
                  <a:cxn ang="0">
                    <a:pos x="196" y="332"/>
                  </a:cxn>
                  <a:cxn ang="0">
                    <a:pos x="163" y="356"/>
                  </a:cxn>
                </a:cxnLst>
                <a:rect l="0" t="0" r="r" b="b"/>
                <a:pathLst>
                  <a:path w="248" h="356">
                    <a:moveTo>
                      <a:pt x="163" y="356"/>
                    </a:moveTo>
                    <a:lnTo>
                      <a:pt x="132" y="328"/>
                    </a:lnTo>
                    <a:lnTo>
                      <a:pt x="114" y="325"/>
                    </a:lnTo>
                    <a:lnTo>
                      <a:pt x="96" y="311"/>
                    </a:lnTo>
                    <a:lnTo>
                      <a:pt x="99" y="294"/>
                    </a:lnTo>
                    <a:lnTo>
                      <a:pt x="76" y="262"/>
                    </a:lnTo>
                    <a:lnTo>
                      <a:pt x="53" y="173"/>
                    </a:lnTo>
                    <a:lnTo>
                      <a:pt x="36" y="135"/>
                    </a:lnTo>
                    <a:lnTo>
                      <a:pt x="0" y="130"/>
                    </a:lnTo>
                    <a:lnTo>
                      <a:pt x="19" y="93"/>
                    </a:lnTo>
                    <a:lnTo>
                      <a:pt x="50" y="65"/>
                    </a:lnTo>
                    <a:lnTo>
                      <a:pt x="79" y="56"/>
                    </a:lnTo>
                    <a:lnTo>
                      <a:pt x="93" y="33"/>
                    </a:lnTo>
                    <a:lnTo>
                      <a:pt x="123" y="10"/>
                    </a:lnTo>
                    <a:lnTo>
                      <a:pt x="151" y="0"/>
                    </a:lnTo>
                    <a:lnTo>
                      <a:pt x="175" y="13"/>
                    </a:lnTo>
                    <a:lnTo>
                      <a:pt x="228" y="80"/>
                    </a:lnTo>
                    <a:lnTo>
                      <a:pt x="239" y="113"/>
                    </a:lnTo>
                    <a:lnTo>
                      <a:pt x="230" y="168"/>
                    </a:lnTo>
                    <a:lnTo>
                      <a:pt x="248" y="190"/>
                    </a:lnTo>
                    <a:lnTo>
                      <a:pt x="231" y="240"/>
                    </a:lnTo>
                    <a:lnTo>
                      <a:pt x="219" y="295"/>
                    </a:lnTo>
                    <a:lnTo>
                      <a:pt x="196" y="332"/>
                    </a:lnTo>
                    <a:lnTo>
                      <a:pt x="163" y="356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73"/>
              <p:cNvSpPr>
                <a:spLocks noEditPoints="1"/>
              </p:cNvSpPr>
              <p:nvPr/>
            </p:nvSpPr>
            <p:spPr bwMode="auto">
              <a:xfrm>
                <a:off x="2123773" y="3168101"/>
                <a:ext cx="564634" cy="721723"/>
              </a:xfrm>
              <a:custGeom>
                <a:avLst/>
                <a:gdLst/>
                <a:ahLst/>
                <a:cxnLst>
                  <a:cxn ang="0">
                    <a:pos x="319" y="487"/>
                  </a:cxn>
                  <a:cxn ang="0">
                    <a:pos x="151" y="395"/>
                  </a:cxn>
                  <a:cxn ang="0">
                    <a:pos x="110" y="355"/>
                  </a:cxn>
                  <a:cxn ang="0">
                    <a:pos x="80" y="296"/>
                  </a:cxn>
                  <a:cxn ang="0">
                    <a:pos x="56" y="269"/>
                  </a:cxn>
                  <a:cxn ang="0">
                    <a:pos x="50" y="239"/>
                  </a:cxn>
                  <a:cxn ang="0">
                    <a:pos x="10" y="199"/>
                  </a:cxn>
                  <a:cxn ang="0">
                    <a:pos x="0" y="178"/>
                  </a:cxn>
                  <a:cxn ang="0">
                    <a:pos x="0" y="138"/>
                  </a:cxn>
                  <a:cxn ang="0">
                    <a:pos x="18" y="107"/>
                  </a:cxn>
                  <a:cxn ang="0">
                    <a:pos x="46" y="85"/>
                  </a:cxn>
                  <a:cxn ang="0">
                    <a:pos x="74" y="70"/>
                  </a:cxn>
                  <a:cxn ang="0">
                    <a:pos x="83" y="112"/>
                  </a:cxn>
                  <a:cxn ang="0">
                    <a:pos x="104" y="125"/>
                  </a:cxn>
                  <a:cxn ang="0">
                    <a:pos x="131" y="125"/>
                  </a:cxn>
                  <a:cxn ang="0">
                    <a:pos x="151" y="134"/>
                  </a:cxn>
                  <a:cxn ang="0">
                    <a:pos x="166" y="155"/>
                  </a:cxn>
                  <a:cxn ang="0">
                    <a:pos x="165" y="178"/>
                  </a:cxn>
                  <a:cxn ang="0">
                    <a:pos x="217" y="211"/>
                  </a:cxn>
                  <a:cxn ang="0">
                    <a:pos x="233" y="193"/>
                  </a:cxn>
                  <a:cxn ang="0">
                    <a:pos x="240" y="122"/>
                  </a:cxn>
                  <a:cxn ang="0">
                    <a:pos x="237" y="40"/>
                  </a:cxn>
                  <a:cxn ang="0">
                    <a:pos x="246" y="0"/>
                  </a:cxn>
                  <a:cxn ang="0">
                    <a:pos x="273" y="33"/>
                  </a:cxn>
                  <a:cxn ang="0">
                    <a:pos x="286" y="66"/>
                  </a:cxn>
                  <a:cxn ang="0">
                    <a:pos x="308" y="103"/>
                  </a:cxn>
                  <a:cxn ang="0">
                    <a:pos x="365" y="153"/>
                  </a:cxn>
                  <a:cxn ang="0">
                    <a:pos x="381" y="181"/>
                  </a:cxn>
                  <a:cxn ang="0">
                    <a:pos x="381" y="245"/>
                  </a:cxn>
                  <a:cxn ang="0">
                    <a:pos x="332" y="276"/>
                  </a:cxn>
                  <a:cxn ang="0">
                    <a:pos x="320" y="336"/>
                  </a:cxn>
                  <a:cxn ang="0">
                    <a:pos x="344" y="386"/>
                  </a:cxn>
                  <a:cxn ang="0">
                    <a:pos x="337" y="404"/>
                  </a:cxn>
                  <a:cxn ang="0">
                    <a:pos x="337" y="428"/>
                  </a:cxn>
                  <a:cxn ang="0">
                    <a:pos x="325" y="457"/>
                  </a:cxn>
                  <a:cxn ang="0">
                    <a:pos x="319" y="487"/>
                  </a:cxn>
                  <a:cxn ang="0">
                    <a:pos x="123" y="187"/>
                  </a:cxn>
                  <a:cxn ang="0">
                    <a:pos x="133" y="164"/>
                  </a:cxn>
                  <a:cxn ang="0">
                    <a:pos x="114" y="153"/>
                  </a:cxn>
                  <a:cxn ang="0">
                    <a:pos x="93" y="152"/>
                  </a:cxn>
                  <a:cxn ang="0">
                    <a:pos x="76" y="161"/>
                  </a:cxn>
                  <a:cxn ang="0">
                    <a:pos x="70" y="180"/>
                  </a:cxn>
                  <a:cxn ang="0">
                    <a:pos x="76" y="199"/>
                  </a:cxn>
                  <a:cxn ang="0">
                    <a:pos x="99" y="207"/>
                  </a:cxn>
                  <a:cxn ang="0">
                    <a:pos x="123" y="187"/>
                  </a:cxn>
                </a:cxnLst>
                <a:rect l="0" t="0" r="r" b="b"/>
                <a:pathLst>
                  <a:path w="381" h="487">
                    <a:moveTo>
                      <a:pt x="319" y="487"/>
                    </a:moveTo>
                    <a:lnTo>
                      <a:pt x="151" y="395"/>
                    </a:lnTo>
                    <a:lnTo>
                      <a:pt x="110" y="355"/>
                    </a:lnTo>
                    <a:lnTo>
                      <a:pt x="80" y="296"/>
                    </a:lnTo>
                    <a:lnTo>
                      <a:pt x="56" y="269"/>
                    </a:lnTo>
                    <a:lnTo>
                      <a:pt x="50" y="239"/>
                    </a:lnTo>
                    <a:lnTo>
                      <a:pt x="10" y="199"/>
                    </a:lnTo>
                    <a:lnTo>
                      <a:pt x="0" y="178"/>
                    </a:lnTo>
                    <a:lnTo>
                      <a:pt x="0" y="138"/>
                    </a:lnTo>
                    <a:lnTo>
                      <a:pt x="18" y="107"/>
                    </a:lnTo>
                    <a:lnTo>
                      <a:pt x="46" y="85"/>
                    </a:lnTo>
                    <a:lnTo>
                      <a:pt x="74" y="70"/>
                    </a:lnTo>
                    <a:lnTo>
                      <a:pt x="83" y="112"/>
                    </a:lnTo>
                    <a:lnTo>
                      <a:pt x="104" y="125"/>
                    </a:lnTo>
                    <a:lnTo>
                      <a:pt x="131" y="125"/>
                    </a:lnTo>
                    <a:lnTo>
                      <a:pt x="151" y="134"/>
                    </a:lnTo>
                    <a:lnTo>
                      <a:pt x="166" y="155"/>
                    </a:lnTo>
                    <a:lnTo>
                      <a:pt x="165" y="178"/>
                    </a:lnTo>
                    <a:lnTo>
                      <a:pt x="217" y="211"/>
                    </a:lnTo>
                    <a:lnTo>
                      <a:pt x="233" y="193"/>
                    </a:lnTo>
                    <a:lnTo>
                      <a:pt x="240" y="122"/>
                    </a:lnTo>
                    <a:lnTo>
                      <a:pt x="237" y="40"/>
                    </a:lnTo>
                    <a:lnTo>
                      <a:pt x="246" y="0"/>
                    </a:lnTo>
                    <a:lnTo>
                      <a:pt x="273" y="33"/>
                    </a:lnTo>
                    <a:lnTo>
                      <a:pt x="286" y="66"/>
                    </a:lnTo>
                    <a:lnTo>
                      <a:pt x="308" y="103"/>
                    </a:lnTo>
                    <a:lnTo>
                      <a:pt x="365" y="153"/>
                    </a:lnTo>
                    <a:lnTo>
                      <a:pt x="381" y="181"/>
                    </a:lnTo>
                    <a:lnTo>
                      <a:pt x="381" y="245"/>
                    </a:lnTo>
                    <a:lnTo>
                      <a:pt x="332" y="276"/>
                    </a:lnTo>
                    <a:lnTo>
                      <a:pt x="320" y="336"/>
                    </a:lnTo>
                    <a:lnTo>
                      <a:pt x="344" y="386"/>
                    </a:lnTo>
                    <a:lnTo>
                      <a:pt x="337" y="404"/>
                    </a:lnTo>
                    <a:lnTo>
                      <a:pt x="337" y="428"/>
                    </a:lnTo>
                    <a:lnTo>
                      <a:pt x="325" y="457"/>
                    </a:lnTo>
                    <a:lnTo>
                      <a:pt x="319" y="487"/>
                    </a:lnTo>
                    <a:close/>
                    <a:moveTo>
                      <a:pt x="123" y="187"/>
                    </a:moveTo>
                    <a:lnTo>
                      <a:pt x="133" y="164"/>
                    </a:lnTo>
                    <a:lnTo>
                      <a:pt x="114" y="153"/>
                    </a:lnTo>
                    <a:lnTo>
                      <a:pt x="93" y="152"/>
                    </a:lnTo>
                    <a:lnTo>
                      <a:pt x="76" y="161"/>
                    </a:lnTo>
                    <a:lnTo>
                      <a:pt x="70" y="180"/>
                    </a:lnTo>
                    <a:lnTo>
                      <a:pt x="76" y="199"/>
                    </a:lnTo>
                    <a:lnTo>
                      <a:pt x="99" y="207"/>
                    </a:lnTo>
                    <a:lnTo>
                      <a:pt x="123" y="18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74"/>
              <p:cNvSpPr>
                <a:spLocks/>
              </p:cNvSpPr>
              <p:nvPr/>
            </p:nvSpPr>
            <p:spPr bwMode="auto">
              <a:xfrm>
                <a:off x="2486857" y="2730919"/>
                <a:ext cx="610575" cy="800268"/>
              </a:xfrm>
              <a:custGeom>
                <a:avLst/>
                <a:gdLst/>
                <a:ahLst/>
                <a:cxnLst>
                  <a:cxn ang="0">
                    <a:pos x="391" y="281"/>
                  </a:cxn>
                  <a:cxn ang="0">
                    <a:pos x="370" y="319"/>
                  </a:cxn>
                  <a:cxn ang="0">
                    <a:pos x="366" y="356"/>
                  </a:cxn>
                  <a:cxn ang="0">
                    <a:pos x="356" y="383"/>
                  </a:cxn>
                  <a:cxn ang="0">
                    <a:pos x="350" y="416"/>
                  </a:cxn>
                  <a:cxn ang="0">
                    <a:pos x="330" y="430"/>
                  </a:cxn>
                  <a:cxn ang="0">
                    <a:pos x="308" y="429"/>
                  </a:cxn>
                  <a:cxn ang="0">
                    <a:pos x="280" y="436"/>
                  </a:cxn>
                  <a:cxn ang="0">
                    <a:pos x="253" y="456"/>
                  </a:cxn>
                  <a:cxn ang="0">
                    <a:pos x="221" y="438"/>
                  </a:cxn>
                  <a:cxn ang="0">
                    <a:pos x="192" y="462"/>
                  </a:cxn>
                  <a:cxn ang="0">
                    <a:pos x="136" y="540"/>
                  </a:cxn>
                  <a:cxn ang="0">
                    <a:pos x="136" y="476"/>
                  </a:cxn>
                  <a:cxn ang="0">
                    <a:pos x="120" y="448"/>
                  </a:cxn>
                  <a:cxn ang="0">
                    <a:pos x="63" y="398"/>
                  </a:cxn>
                  <a:cxn ang="0">
                    <a:pos x="41" y="361"/>
                  </a:cxn>
                  <a:cxn ang="0">
                    <a:pos x="28" y="328"/>
                  </a:cxn>
                  <a:cxn ang="0">
                    <a:pos x="1" y="295"/>
                  </a:cxn>
                  <a:cxn ang="0">
                    <a:pos x="0" y="266"/>
                  </a:cxn>
                  <a:cxn ang="0">
                    <a:pos x="13" y="243"/>
                  </a:cxn>
                  <a:cxn ang="0">
                    <a:pos x="99" y="178"/>
                  </a:cxn>
                  <a:cxn ang="0">
                    <a:pos x="123" y="125"/>
                  </a:cxn>
                  <a:cxn ang="0">
                    <a:pos x="155" y="117"/>
                  </a:cxn>
                  <a:cxn ang="0">
                    <a:pos x="227" y="125"/>
                  </a:cxn>
                  <a:cxn ang="0">
                    <a:pos x="261" y="117"/>
                  </a:cxn>
                  <a:cxn ang="0">
                    <a:pos x="271" y="89"/>
                  </a:cxn>
                  <a:cxn ang="0">
                    <a:pos x="316" y="37"/>
                  </a:cxn>
                  <a:cxn ang="0">
                    <a:pos x="336" y="0"/>
                  </a:cxn>
                  <a:cxn ang="0">
                    <a:pos x="396" y="79"/>
                  </a:cxn>
                  <a:cxn ang="0">
                    <a:pos x="412" y="110"/>
                  </a:cxn>
                  <a:cxn ang="0">
                    <a:pos x="409" y="143"/>
                  </a:cxn>
                  <a:cxn ang="0">
                    <a:pos x="399" y="160"/>
                  </a:cxn>
                  <a:cxn ang="0">
                    <a:pos x="378" y="249"/>
                  </a:cxn>
                  <a:cxn ang="0">
                    <a:pos x="391" y="281"/>
                  </a:cxn>
                </a:cxnLst>
                <a:rect l="0" t="0" r="r" b="b"/>
                <a:pathLst>
                  <a:path w="412" h="540">
                    <a:moveTo>
                      <a:pt x="391" y="281"/>
                    </a:moveTo>
                    <a:lnTo>
                      <a:pt x="370" y="319"/>
                    </a:lnTo>
                    <a:lnTo>
                      <a:pt x="366" y="356"/>
                    </a:lnTo>
                    <a:lnTo>
                      <a:pt x="356" y="383"/>
                    </a:lnTo>
                    <a:lnTo>
                      <a:pt x="350" y="416"/>
                    </a:lnTo>
                    <a:lnTo>
                      <a:pt x="330" y="430"/>
                    </a:lnTo>
                    <a:lnTo>
                      <a:pt x="308" y="429"/>
                    </a:lnTo>
                    <a:lnTo>
                      <a:pt x="280" y="436"/>
                    </a:lnTo>
                    <a:lnTo>
                      <a:pt x="253" y="456"/>
                    </a:lnTo>
                    <a:lnTo>
                      <a:pt x="221" y="438"/>
                    </a:lnTo>
                    <a:lnTo>
                      <a:pt x="192" y="462"/>
                    </a:lnTo>
                    <a:lnTo>
                      <a:pt x="136" y="540"/>
                    </a:lnTo>
                    <a:lnTo>
                      <a:pt x="136" y="476"/>
                    </a:lnTo>
                    <a:lnTo>
                      <a:pt x="120" y="448"/>
                    </a:lnTo>
                    <a:lnTo>
                      <a:pt x="63" y="398"/>
                    </a:lnTo>
                    <a:lnTo>
                      <a:pt x="41" y="361"/>
                    </a:lnTo>
                    <a:lnTo>
                      <a:pt x="28" y="328"/>
                    </a:lnTo>
                    <a:lnTo>
                      <a:pt x="1" y="295"/>
                    </a:lnTo>
                    <a:lnTo>
                      <a:pt x="0" y="266"/>
                    </a:lnTo>
                    <a:lnTo>
                      <a:pt x="13" y="243"/>
                    </a:lnTo>
                    <a:lnTo>
                      <a:pt x="99" y="178"/>
                    </a:lnTo>
                    <a:lnTo>
                      <a:pt x="123" y="125"/>
                    </a:lnTo>
                    <a:lnTo>
                      <a:pt x="155" y="117"/>
                    </a:lnTo>
                    <a:lnTo>
                      <a:pt x="227" y="125"/>
                    </a:lnTo>
                    <a:lnTo>
                      <a:pt x="261" y="117"/>
                    </a:lnTo>
                    <a:lnTo>
                      <a:pt x="271" y="89"/>
                    </a:lnTo>
                    <a:lnTo>
                      <a:pt x="316" y="37"/>
                    </a:lnTo>
                    <a:lnTo>
                      <a:pt x="336" y="0"/>
                    </a:lnTo>
                    <a:lnTo>
                      <a:pt x="396" y="79"/>
                    </a:lnTo>
                    <a:lnTo>
                      <a:pt x="412" y="110"/>
                    </a:lnTo>
                    <a:lnTo>
                      <a:pt x="409" y="143"/>
                    </a:lnTo>
                    <a:lnTo>
                      <a:pt x="399" y="160"/>
                    </a:lnTo>
                    <a:lnTo>
                      <a:pt x="378" y="249"/>
                    </a:lnTo>
                    <a:lnTo>
                      <a:pt x="391" y="281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75"/>
              <p:cNvSpPr>
                <a:spLocks noEditPoints="1"/>
              </p:cNvSpPr>
              <p:nvPr/>
            </p:nvSpPr>
            <p:spPr bwMode="auto">
              <a:xfrm>
                <a:off x="5785739" y="3307407"/>
                <a:ext cx="1075916" cy="951429"/>
              </a:xfrm>
              <a:custGeom>
                <a:avLst/>
                <a:gdLst/>
                <a:ahLst/>
                <a:cxnLst>
                  <a:cxn ang="0">
                    <a:pos x="329" y="642"/>
                  </a:cxn>
                  <a:cxn ang="0">
                    <a:pos x="301" y="607"/>
                  </a:cxn>
                  <a:cxn ang="0">
                    <a:pos x="290" y="574"/>
                  </a:cxn>
                  <a:cxn ang="0">
                    <a:pos x="259" y="520"/>
                  </a:cxn>
                  <a:cxn ang="0">
                    <a:pos x="252" y="491"/>
                  </a:cxn>
                  <a:cxn ang="0">
                    <a:pos x="234" y="467"/>
                  </a:cxn>
                  <a:cxn ang="0">
                    <a:pos x="200" y="464"/>
                  </a:cxn>
                  <a:cxn ang="0">
                    <a:pos x="140" y="464"/>
                  </a:cxn>
                  <a:cxn ang="0">
                    <a:pos x="115" y="458"/>
                  </a:cxn>
                  <a:cxn ang="0">
                    <a:pos x="72" y="403"/>
                  </a:cxn>
                  <a:cxn ang="0">
                    <a:pos x="7" y="341"/>
                  </a:cxn>
                  <a:cxn ang="0">
                    <a:pos x="0" y="307"/>
                  </a:cxn>
                  <a:cxn ang="0">
                    <a:pos x="23" y="316"/>
                  </a:cxn>
                  <a:cxn ang="0">
                    <a:pos x="62" y="340"/>
                  </a:cxn>
                  <a:cxn ang="0">
                    <a:pos x="121" y="268"/>
                  </a:cxn>
                  <a:cxn ang="0">
                    <a:pos x="146" y="259"/>
                  </a:cxn>
                  <a:cxn ang="0">
                    <a:pos x="169" y="224"/>
                  </a:cxn>
                  <a:cxn ang="0">
                    <a:pos x="189" y="210"/>
                  </a:cxn>
                  <a:cxn ang="0">
                    <a:pos x="232" y="196"/>
                  </a:cxn>
                  <a:cxn ang="0">
                    <a:pos x="271" y="157"/>
                  </a:cxn>
                  <a:cxn ang="0">
                    <a:pos x="284" y="129"/>
                  </a:cxn>
                  <a:cxn ang="0">
                    <a:pos x="336" y="126"/>
                  </a:cxn>
                  <a:cxn ang="0">
                    <a:pos x="381" y="102"/>
                  </a:cxn>
                  <a:cxn ang="0">
                    <a:pos x="385" y="67"/>
                  </a:cxn>
                  <a:cxn ang="0">
                    <a:pos x="421" y="25"/>
                  </a:cxn>
                  <a:cxn ang="0">
                    <a:pos x="433" y="0"/>
                  </a:cxn>
                  <a:cxn ang="0">
                    <a:pos x="462" y="16"/>
                  </a:cxn>
                  <a:cxn ang="0">
                    <a:pos x="487" y="43"/>
                  </a:cxn>
                  <a:cxn ang="0">
                    <a:pos x="513" y="83"/>
                  </a:cxn>
                  <a:cxn ang="0">
                    <a:pos x="548" y="84"/>
                  </a:cxn>
                  <a:cxn ang="0">
                    <a:pos x="584" y="70"/>
                  </a:cxn>
                  <a:cxn ang="0">
                    <a:pos x="599" y="84"/>
                  </a:cxn>
                  <a:cxn ang="0">
                    <a:pos x="615" y="87"/>
                  </a:cxn>
                  <a:cxn ang="0">
                    <a:pos x="640" y="75"/>
                  </a:cxn>
                  <a:cxn ang="0">
                    <a:pos x="726" y="99"/>
                  </a:cxn>
                  <a:cxn ang="0">
                    <a:pos x="714" y="116"/>
                  </a:cxn>
                  <a:cxn ang="0">
                    <a:pos x="649" y="135"/>
                  </a:cxn>
                  <a:cxn ang="0">
                    <a:pos x="616" y="150"/>
                  </a:cxn>
                  <a:cxn ang="0">
                    <a:pos x="584" y="142"/>
                  </a:cxn>
                  <a:cxn ang="0">
                    <a:pos x="542" y="148"/>
                  </a:cxn>
                  <a:cxn ang="0">
                    <a:pos x="484" y="153"/>
                  </a:cxn>
                  <a:cxn ang="0">
                    <a:pos x="450" y="194"/>
                  </a:cxn>
                  <a:cxn ang="0">
                    <a:pos x="421" y="200"/>
                  </a:cxn>
                  <a:cxn ang="0">
                    <a:pos x="400" y="224"/>
                  </a:cxn>
                  <a:cxn ang="0">
                    <a:pos x="403" y="271"/>
                  </a:cxn>
                  <a:cxn ang="0">
                    <a:pos x="412" y="322"/>
                  </a:cxn>
                  <a:cxn ang="0">
                    <a:pos x="412" y="374"/>
                  </a:cxn>
                  <a:cxn ang="0">
                    <a:pos x="392" y="415"/>
                  </a:cxn>
                  <a:cxn ang="0">
                    <a:pos x="381" y="427"/>
                  </a:cxn>
                  <a:cxn ang="0">
                    <a:pos x="375" y="476"/>
                  </a:cxn>
                  <a:cxn ang="0">
                    <a:pos x="355" y="516"/>
                  </a:cxn>
                  <a:cxn ang="0">
                    <a:pos x="363" y="553"/>
                  </a:cxn>
                  <a:cxn ang="0">
                    <a:pos x="341" y="590"/>
                  </a:cxn>
                  <a:cxn ang="0">
                    <a:pos x="329" y="642"/>
                  </a:cxn>
                  <a:cxn ang="0">
                    <a:pos x="578" y="240"/>
                  </a:cxn>
                  <a:cxn ang="0">
                    <a:pos x="545" y="240"/>
                  </a:cxn>
                  <a:cxn ang="0">
                    <a:pos x="524" y="206"/>
                  </a:cxn>
                  <a:cxn ang="0">
                    <a:pos x="547" y="191"/>
                  </a:cxn>
                  <a:cxn ang="0">
                    <a:pos x="575" y="187"/>
                  </a:cxn>
                  <a:cxn ang="0">
                    <a:pos x="600" y="222"/>
                  </a:cxn>
                  <a:cxn ang="0">
                    <a:pos x="578" y="240"/>
                  </a:cxn>
                </a:cxnLst>
                <a:rect l="0" t="0" r="r" b="b"/>
                <a:pathLst>
                  <a:path w="726" h="642">
                    <a:moveTo>
                      <a:pt x="329" y="642"/>
                    </a:moveTo>
                    <a:lnTo>
                      <a:pt x="301" y="607"/>
                    </a:lnTo>
                    <a:lnTo>
                      <a:pt x="290" y="574"/>
                    </a:lnTo>
                    <a:lnTo>
                      <a:pt x="259" y="520"/>
                    </a:lnTo>
                    <a:lnTo>
                      <a:pt x="252" y="491"/>
                    </a:lnTo>
                    <a:lnTo>
                      <a:pt x="234" y="467"/>
                    </a:lnTo>
                    <a:lnTo>
                      <a:pt x="200" y="464"/>
                    </a:lnTo>
                    <a:lnTo>
                      <a:pt x="140" y="464"/>
                    </a:lnTo>
                    <a:lnTo>
                      <a:pt x="115" y="458"/>
                    </a:lnTo>
                    <a:lnTo>
                      <a:pt x="72" y="403"/>
                    </a:lnTo>
                    <a:lnTo>
                      <a:pt x="7" y="341"/>
                    </a:lnTo>
                    <a:lnTo>
                      <a:pt x="0" y="307"/>
                    </a:lnTo>
                    <a:lnTo>
                      <a:pt x="23" y="316"/>
                    </a:lnTo>
                    <a:lnTo>
                      <a:pt x="62" y="340"/>
                    </a:lnTo>
                    <a:lnTo>
                      <a:pt x="121" y="268"/>
                    </a:lnTo>
                    <a:lnTo>
                      <a:pt x="146" y="259"/>
                    </a:lnTo>
                    <a:lnTo>
                      <a:pt x="169" y="224"/>
                    </a:lnTo>
                    <a:lnTo>
                      <a:pt x="189" y="210"/>
                    </a:lnTo>
                    <a:lnTo>
                      <a:pt x="232" y="196"/>
                    </a:lnTo>
                    <a:lnTo>
                      <a:pt x="271" y="157"/>
                    </a:lnTo>
                    <a:lnTo>
                      <a:pt x="284" y="129"/>
                    </a:lnTo>
                    <a:lnTo>
                      <a:pt x="336" y="126"/>
                    </a:lnTo>
                    <a:lnTo>
                      <a:pt x="381" y="102"/>
                    </a:lnTo>
                    <a:lnTo>
                      <a:pt x="385" y="67"/>
                    </a:lnTo>
                    <a:lnTo>
                      <a:pt x="421" y="25"/>
                    </a:lnTo>
                    <a:lnTo>
                      <a:pt x="433" y="0"/>
                    </a:lnTo>
                    <a:lnTo>
                      <a:pt x="462" y="16"/>
                    </a:lnTo>
                    <a:lnTo>
                      <a:pt x="487" y="43"/>
                    </a:lnTo>
                    <a:lnTo>
                      <a:pt x="513" y="83"/>
                    </a:lnTo>
                    <a:lnTo>
                      <a:pt x="548" y="84"/>
                    </a:lnTo>
                    <a:lnTo>
                      <a:pt x="584" y="70"/>
                    </a:lnTo>
                    <a:lnTo>
                      <a:pt x="599" y="84"/>
                    </a:lnTo>
                    <a:lnTo>
                      <a:pt x="615" y="87"/>
                    </a:lnTo>
                    <a:lnTo>
                      <a:pt x="640" y="75"/>
                    </a:lnTo>
                    <a:lnTo>
                      <a:pt x="726" y="99"/>
                    </a:lnTo>
                    <a:lnTo>
                      <a:pt x="714" y="116"/>
                    </a:lnTo>
                    <a:lnTo>
                      <a:pt x="649" y="135"/>
                    </a:lnTo>
                    <a:lnTo>
                      <a:pt x="616" y="150"/>
                    </a:lnTo>
                    <a:lnTo>
                      <a:pt x="584" y="142"/>
                    </a:lnTo>
                    <a:lnTo>
                      <a:pt x="542" y="148"/>
                    </a:lnTo>
                    <a:lnTo>
                      <a:pt x="484" y="153"/>
                    </a:lnTo>
                    <a:lnTo>
                      <a:pt x="450" y="194"/>
                    </a:lnTo>
                    <a:lnTo>
                      <a:pt x="421" y="200"/>
                    </a:lnTo>
                    <a:lnTo>
                      <a:pt x="400" y="224"/>
                    </a:lnTo>
                    <a:lnTo>
                      <a:pt x="403" y="271"/>
                    </a:lnTo>
                    <a:lnTo>
                      <a:pt x="412" y="322"/>
                    </a:lnTo>
                    <a:lnTo>
                      <a:pt x="412" y="374"/>
                    </a:lnTo>
                    <a:lnTo>
                      <a:pt x="392" y="415"/>
                    </a:lnTo>
                    <a:lnTo>
                      <a:pt x="381" y="427"/>
                    </a:lnTo>
                    <a:lnTo>
                      <a:pt x="375" y="476"/>
                    </a:lnTo>
                    <a:lnTo>
                      <a:pt x="355" y="516"/>
                    </a:lnTo>
                    <a:lnTo>
                      <a:pt x="363" y="553"/>
                    </a:lnTo>
                    <a:lnTo>
                      <a:pt x="341" y="590"/>
                    </a:lnTo>
                    <a:lnTo>
                      <a:pt x="329" y="642"/>
                    </a:lnTo>
                    <a:close/>
                    <a:moveTo>
                      <a:pt x="578" y="240"/>
                    </a:moveTo>
                    <a:lnTo>
                      <a:pt x="545" y="240"/>
                    </a:lnTo>
                    <a:lnTo>
                      <a:pt x="524" y="206"/>
                    </a:lnTo>
                    <a:lnTo>
                      <a:pt x="547" y="191"/>
                    </a:lnTo>
                    <a:lnTo>
                      <a:pt x="575" y="187"/>
                    </a:lnTo>
                    <a:lnTo>
                      <a:pt x="600" y="222"/>
                    </a:lnTo>
                    <a:lnTo>
                      <a:pt x="578" y="24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76"/>
              <p:cNvSpPr>
                <a:spLocks/>
              </p:cNvSpPr>
              <p:nvPr/>
            </p:nvSpPr>
            <p:spPr bwMode="auto">
              <a:xfrm>
                <a:off x="5551587" y="6136503"/>
                <a:ext cx="369013" cy="296395"/>
              </a:xfrm>
              <a:custGeom>
                <a:avLst/>
                <a:gdLst/>
                <a:ahLst/>
                <a:cxnLst>
                  <a:cxn ang="0">
                    <a:pos x="238" y="0"/>
                  </a:cxn>
                  <a:cxn ang="0">
                    <a:pos x="249" y="156"/>
                  </a:cxn>
                  <a:cxn ang="0">
                    <a:pos x="202" y="148"/>
                  </a:cxn>
                  <a:cxn ang="0">
                    <a:pos x="178" y="148"/>
                  </a:cxn>
                  <a:cxn ang="0">
                    <a:pos x="131" y="185"/>
                  </a:cxn>
                  <a:cxn ang="0">
                    <a:pos x="94" y="200"/>
                  </a:cxn>
                  <a:cxn ang="0">
                    <a:pos x="57" y="199"/>
                  </a:cxn>
                  <a:cxn ang="0">
                    <a:pos x="33" y="176"/>
                  </a:cxn>
                  <a:cxn ang="0">
                    <a:pos x="0" y="133"/>
                  </a:cxn>
                  <a:cxn ang="0">
                    <a:pos x="18" y="89"/>
                  </a:cxn>
                  <a:cxn ang="0">
                    <a:pos x="23" y="68"/>
                  </a:cxn>
                  <a:cxn ang="0">
                    <a:pos x="36" y="53"/>
                  </a:cxn>
                  <a:cxn ang="0">
                    <a:pos x="67" y="38"/>
                  </a:cxn>
                  <a:cxn ang="0">
                    <a:pos x="83" y="41"/>
                  </a:cxn>
                  <a:cxn ang="0">
                    <a:pos x="116" y="24"/>
                  </a:cxn>
                  <a:cxn ang="0">
                    <a:pos x="181" y="18"/>
                  </a:cxn>
                  <a:cxn ang="0">
                    <a:pos x="238" y="0"/>
                  </a:cxn>
                </a:cxnLst>
                <a:rect l="0" t="0" r="r" b="b"/>
                <a:pathLst>
                  <a:path w="249" h="200">
                    <a:moveTo>
                      <a:pt x="238" y="0"/>
                    </a:moveTo>
                    <a:lnTo>
                      <a:pt x="249" y="156"/>
                    </a:lnTo>
                    <a:lnTo>
                      <a:pt x="202" y="148"/>
                    </a:lnTo>
                    <a:lnTo>
                      <a:pt x="178" y="148"/>
                    </a:lnTo>
                    <a:lnTo>
                      <a:pt x="131" y="185"/>
                    </a:lnTo>
                    <a:lnTo>
                      <a:pt x="94" y="200"/>
                    </a:lnTo>
                    <a:lnTo>
                      <a:pt x="57" y="199"/>
                    </a:lnTo>
                    <a:lnTo>
                      <a:pt x="33" y="176"/>
                    </a:lnTo>
                    <a:lnTo>
                      <a:pt x="0" y="133"/>
                    </a:lnTo>
                    <a:lnTo>
                      <a:pt x="18" y="89"/>
                    </a:lnTo>
                    <a:lnTo>
                      <a:pt x="23" y="68"/>
                    </a:lnTo>
                    <a:lnTo>
                      <a:pt x="36" y="53"/>
                    </a:lnTo>
                    <a:lnTo>
                      <a:pt x="67" y="38"/>
                    </a:lnTo>
                    <a:lnTo>
                      <a:pt x="83" y="41"/>
                    </a:lnTo>
                    <a:lnTo>
                      <a:pt x="116" y="24"/>
                    </a:lnTo>
                    <a:lnTo>
                      <a:pt x="181" y="18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77"/>
              <p:cNvSpPr>
                <a:spLocks/>
              </p:cNvSpPr>
              <p:nvPr/>
            </p:nvSpPr>
            <p:spPr bwMode="auto">
              <a:xfrm>
                <a:off x="3881399" y="4626367"/>
                <a:ext cx="644661" cy="515728"/>
              </a:xfrm>
              <a:custGeom>
                <a:avLst/>
                <a:gdLst/>
                <a:ahLst/>
                <a:cxnLst>
                  <a:cxn ang="0">
                    <a:pos x="27" y="259"/>
                  </a:cxn>
                  <a:cxn ang="0">
                    <a:pos x="31" y="237"/>
                  </a:cxn>
                  <a:cxn ang="0">
                    <a:pos x="57" y="230"/>
                  </a:cxn>
                  <a:cxn ang="0">
                    <a:pos x="49" y="194"/>
                  </a:cxn>
                  <a:cxn ang="0">
                    <a:pos x="61" y="173"/>
                  </a:cxn>
                  <a:cxn ang="0">
                    <a:pos x="55" y="153"/>
                  </a:cxn>
                  <a:cxn ang="0">
                    <a:pos x="21" y="175"/>
                  </a:cxn>
                  <a:cxn ang="0">
                    <a:pos x="5" y="176"/>
                  </a:cxn>
                  <a:cxn ang="0">
                    <a:pos x="0" y="162"/>
                  </a:cxn>
                  <a:cxn ang="0">
                    <a:pos x="11" y="148"/>
                  </a:cxn>
                  <a:cxn ang="0">
                    <a:pos x="40" y="141"/>
                  </a:cxn>
                  <a:cxn ang="0">
                    <a:pos x="57" y="120"/>
                  </a:cxn>
                  <a:cxn ang="0">
                    <a:pos x="33" y="123"/>
                  </a:cxn>
                  <a:cxn ang="0">
                    <a:pos x="6" y="118"/>
                  </a:cxn>
                  <a:cxn ang="0">
                    <a:pos x="18" y="96"/>
                  </a:cxn>
                  <a:cxn ang="0">
                    <a:pos x="51" y="93"/>
                  </a:cxn>
                  <a:cxn ang="0">
                    <a:pos x="83" y="77"/>
                  </a:cxn>
                  <a:cxn ang="0">
                    <a:pos x="109" y="55"/>
                  </a:cxn>
                  <a:cxn ang="0">
                    <a:pos x="206" y="31"/>
                  </a:cxn>
                  <a:cxn ang="0">
                    <a:pos x="261" y="15"/>
                  </a:cxn>
                  <a:cxn ang="0">
                    <a:pos x="316" y="0"/>
                  </a:cxn>
                  <a:cxn ang="0">
                    <a:pos x="328" y="27"/>
                  </a:cxn>
                  <a:cxn ang="0">
                    <a:pos x="353" y="32"/>
                  </a:cxn>
                  <a:cxn ang="0">
                    <a:pos x="387" y="77"/>
                  </a:cxn>
                  <a:cxn ang="0">
                    <a:pos x="433" y="114"/>
                  </a:cxn>
                  <a:cxn ang="0">
                    <a:pos x="435" y="151"/>
                  </a:cxn>
                  <a:cxn ang="0">
                    <a:pos x="421" y="159"/>
                  </a:cxn>
                  <a:cxn ang="0">
                    <a:pos x="384" y="199"/>
                  </a:cxn>
                  <a:cxn ang="0">
                    <a:pos x="310" y="227"/>
                  </a:cxn>
                  <a:cxn ang="0">
                    <a:pos x="281" y="243"/>
                  </a:cxn>
                  <a:cxn ang="0">
                    <a:pos x="257" y="264"/>
                  </a:cxn>
                  <a:cxn ang="0">
                    <a:pos x="223" y="311"/>
                  </a:cxn>
                  <a:cxn ang="0">
                    <a:pos x="199" y="337"/>
                  </a:cxn>
                  <a:cxn ang="0">
                    <a:pos x="178" y="348"/>
                  </a:cxn>
                  <a:cxn ang="0">
                    <a:pos x="147" y="325"/>
                  </a:cxn>
                  <a:cxn ang="0">
                    <a:pos x="107" y="334"/>
                  </a:cxn>
                  <a:cxn ang="0">
                    <a:pos x="77" y="286"/>
                  </a:cxn>
                  <a:cxn ang="0">
                    <a:pos x="27" y="259"/>
                  </a:cxn>
                </a:cxnLst>
                <a:rect l="0" t="0" r="r" b="b"/>
                <a:pathLst>
                  <a:path w="435" h="348">
                    <a:moveTo>
                      <a:pt x="27" y="259"/>
                    </a:moveTo>
                    <a:lnTo>
                      <a:pt x="31" y="237"/>
                    </a:lnTo>
                    <a:lnTo>
                      <a:pt x="57" y="230"/>
                    </a:lnTo>
                    <a:lnTo>
                      <a:pt x="49" y="194"/>
                    </a:lnTo>
                    <a:lnTo>
                      <a:pt x="61" y="173"/>
                    </a:lnTo>
                    <a:lnTo>
                      <a:pt x="55" y="153"/>
                    </a:lnTo>
                    <a:lnTo>
                      <a:pt x="21" y="175"/>
                    </a:lnTo>
                    <a:lnTo>
                      <a:pt x="5" y="176"/>
                    </a:lnTo>
                    <a:lnTo>
                      <a:pt x="0" y="162"/>
                    </a:lnTo>
                    <a:lnTo>
                      <a:pt x="11" y="148"/>
                    </a:lnTo>
                    <a:lnTo>
                      <a:pt x="40" y="141"/>
                    </a:lnTo>
                    <a:lnTo>
                      <a:pt x="57" y="120"/>
                    </a:lnTo>
                    <a:lnTo>
                      <a:pt x="33" y="123"/>
                    </a:lnTo>
                    <a:lnTo>
                      <a:pt x="6" y="118"/>
                    </a:lnTo>
                    <a:lnTo>
                      <a:pt x="18" y="96"/>
                    </a:lnTo>
                    <a:lnTo>
                      <a:pt x="51" y="93"/>
                    </a:lnTo>
                    <a:lnTo>
                      <a:pt x="83" y="77"/>
                    </a:lnTo>
                    <a:lnTo>
                      <a:pt x="109" y="55"/>
                    </a:lnTo>
                    <a:lnTo>
                      <a:pt x="206" y="31"/>
                    </a:lnTo>
                    <a:lnTo>
                      <a:pt x="261" y="15"/>
                    </a:lnTo>
                    <a:lnTo>
                      <a:pt x="316" y="0"/>
                    </a:lnTo>
                    <a:lnTo>
                      <a:pt x="328" y="27"/>
                    </a:lnTo>
                    <a:lnTo>
                      <a:pt x="353" y="32"/>
                    </a:lnTo>
                    <a:lnTo>
                      <a:pt x="387" y="77"/>
                    </a:lnTo>
                    <a:lnTo>
                      <a:pt x="433" y="114"/>
                    </a:lnTo>
                    <a:lnTo>
                      <a:pt x="435" y="151"/>
                    </a:lnTo>
                    <a:lnTo>
                      <a:pt x="421" y="159"/>
                    </a:lnTo>
                    <a:lnTo>
                      <a:pt x="384" y="199"/>
                    </a:lnTo>
                    <a:lnTo>
                      <a:pt x="310" y="227"/>
                    </a:lnTo>
                    <a:lnTo>
                      <a:pt x="281" y="243"/>
                    </a:lnTo>
                    <a:lnTo>
                      <a:pt x="257" y="264"/>
                    </a:lnTo>
                    <a:lnTo>
                      <a:pt x="223" y="311"/>
                    </a:lnTo>
                    <a:lnTo>
                      <a:pt x="199" y="337"/>
                    </a:lnTo>
                    <a:lnTo>
                      <a:pt x="178" y="348"/>
                    </a:lnTo>
                    <a:lnTo>
                      <a:pt x="147" y="325"/>
                    </a:lnTo>
                    <a:lnTo>
                      <a:pt x="107" y="334"/>
                    </a:lnTo>
                    <a:lnTo>
                      <a:pt x="77" y="286"/>
                    </a:lnTo>
                    <a:lnTo>
                      <a:pt x="27" y="259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78"/>
              <p:cNvSpPr>
                <a:spLocks/>
              </p:cNvSpPr>
              <p:nvPr/>
            </p:nvSpPr>
            <p:spPr bwMode="auto">
              <a:xfrm>
                <a:off x="5207768" y="5685981"/>
                <a:ext cx="546850" cy="647625"/>
              </a:xfrm>
              <a:custGeom>
                <a:avLst/>
                <a:gdLst/>
                <a:ahLst/>
                <a:cxnLst>
                  <a:cxn ang="0">
                    <a:pos x="232" y="437"/>
                  </a:cxn>
                  <a:cxn ang="0">
                    <a:pos x="177" y="369"/>
                  </a:cxn>
                  <a:cxn ang="0">
                    <a:pos x="155" y="345"/>
                  </a:cxn>
                  <a:cxn ang="0">
                    <a:pos x="140" y="301"/>
                  </a:cxn>
                  <a:cxn ang="0">
                    <a:pos x="123" y="302"/>
                  </a:cxn>
                  <a:cxn ang="0">
                    <a:pos x="87" y="322"/>
                  </a:cxn>
                  <a:cxn ang="0">
                    <a:pos x="65" y="322"/>
                  </a:cxn>
                  <a:cxn ang="0">
                    <a:pos x="38" y="292"/>
                  </a:cxn>
                  <a:cxn ang="0">
                    <a:pos x="2" y="265"/>
                  </a:cxn>
                  <a:cxn ang="0">
                    <a:pos x="0" y="218"/>
                  </a:cxn>
                  <a:cxn ang="0">
                    <a:pos x="16" y="209"/>
                  </a:cxn>
                  <a:cxn ang="0">
                    <a:pos x="34" y="182"/>
                  </a:cxn>
                  <a:cxn ang="0">
                    <a:pos x="43" y="144"/>
                  </a:cxn>
                  <a:cxn ang="0">
                    <a:pos x="68" y="111"/>
                  </a:cxn>
                  <a:cxn ang="0">
                    <a:pos x="97" y="87"/>
                  </a:cxn>
                  <a:cxn ang="0">
                    <a:pos x="163" y="46"/>
                  </a:cxn>
                  <a:cxn ang="0">
                    <a:pos x="225" y="0"/>
                  </a:cxn>
                  <a:cxn ang="0">
                    <a:pos x="250" y="28"/>
                  </a:cxn>
                  <a:cxn ang="0">
                    <a:pos x="261" y="67"/>
                  </a:cxn>
                  <a:cxn ang="0">
                    <a:pos x="241" y="105"/>
                  </a:cxn>
                  <a:cxn ang="0">
                    <a:pos x="252" y="147"/>
                  </a:cxn>
                  <a:cxn ang="0">
                    <a:pos x="318" y="185"/>
                  </a:cxn>
                  <a:cxn ang="0">
                    <a:pos x="339" y="224"/>
                  </a:cxn>
                  <a:cxn ang="0">
                    <a:pos x="341" y="258"/>
                  </a:cxn>
                  <a:cxn ang="0">
                    <a:pos x="369" y="282"/>
                  </a:cxn>
                  <a:cxn ang="0">
                    <a:pos x="348" y="328"/>
                  </a:cxn>
                  <a:cxn ang="0">
                    <a:pos x="315" y="345"/>
                  </a:cxn>
                  <a:cxn ang="0">
                    <a:pos x="299" y="342"/>
                  </a:cxn>
                  <a:cxn ang="0">
                    <a:pos x="268" y="357"/>
                  </a:cxn>
                  <a:cxn ang="0">
                    <a:pos x="255" y="372"/>
                  </a:cxn>
                  <a:cxn ang="0">
                    <a:pos x="250" y="393"/>
                  </a:cxn>
                  <a:cxn ang="0">
                    <a:pos x="232" y="437"/>
                  </a:cxn>
                </a:cxnLst>
                <a:rect l="0" t="0" r="r" b="b"/>
                <a:pathLst>
                  <a:path w="369" h="437">
                    <a:moveTo>
                      <a:pt x="232" y="437"/>
                    </a:moveTo>
                    <a:lnTo>
                      <a:pt x="177" y="369"/>
                    </a:lnTo>
                    <a:lnTo>
                      <a:pt x="155" y="345"/>
                    </a:lnTo>
                    <a:lnTo>
                      <a:pt x="140" y="301"/>
                    </a:lnTo>
                    <a:lnTo>
                      <a:pt x="123" y="302"/>
                    </a:lnTo>
                    <a:lnTo>
                      <a:pt x="87" y="322"/>
                    </a:lnTo>
                    <a:lnTo>
                      <a:pt x="65" y="322"/>
                    </a:lnTo>
                    <a:lnTo>
                      <a:pt x="38" y="292"/>
                    </a:lnTo>
                    <a:lnTo>
                      <a:pt x="2" y="265"/>
                    </a:lnTo>
                    <a:lnTo>
                      <a:pt x="0" y="218"/>
                    </a:lnTo>
                    <a:lnTo>
                      <a:pt x="16" y="209"/>
                    </a:lnTo>
                    <a:lnTo>
                      <a:pt x="34" y="182"/>
                    </a:lnTo>
                    <a:lnTo>
                      <a:pt x="43" y="144"/>
                    </a:lnTo>
                    <a:lnTo>
                      <a:pt x="68" y="111"/>
                    </a:lnTo>
                    <a:lnTo>
                      <a:pt x="97" y="87"/>
                    </a:lnTo>
                    <a:lnTo>
                      <a:pt x="163" y="46"/>
                    </a:lnTo>
                    <a:lnTo>
                      <a:pt x="225" y="0"/>
                    </a:lnTo>
                    <a:lnTo>
                      <a:pt x="250" y="28"/>
                    </a:lnTo>
                    <a:lnTo>
                      <a:pt x="261" y="67"/>
                    </a:lnTo>
                    <a:lnTo>
                      <a:pt x="241" y="105"/>
                    </a:lnTo>
                    <a:lnTo>
                      <a:pt x="252" y="147"/>
                    </a:lnTo>
                    <a:lnTo>
                      <a:pt x="318" y="185"/>
                    </a:lnTo>
                    <a:lnTo>
                      <a:pt x="339" y="224"/>
                    </a:lnTo>
                    <a:lnTo>
                      <a:pt x="341" y="258"/>
                    </a:lnTo>
                    <a:lnTo>
                      <a:pt x="369" y="282"/>
                    </a:lnTo>
                    <a:lnTo>
                      <a:pt x="348" y="328"/>
                    </a:lnTo>
                    <a:lnTo>
                      <a:pt x="315" y="345"/>
                    </a:lnTo>
                    <a:lnTo>
                      <a:pt x="299" y="342"/>
                    </a:lnTo>
                    <a:lnTo>
                      <a:pt x="268" y="357"/>
                    </a:lnTo>
                    <a:lnTo>
                      <a:pt x="255" y="372"/>
                    </a:lnTo>
                    <a:lnTo>
                      <a:pt x="250" y="393"/>
                    </a:lnTo>
                    <a:lnTo>
                      <a:pt x="232" y="437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79"/>
              <p:cNvSpPr>
                <a:spLocks/>
              </p:cNvSpPr>
              <p:nvPr/>
            </p:nvSpPr>
            <p:spPr bwMode="auto">
              <a:xfrm>
                <a:off x="5582709" y="3168101"/>
                <a:ext cx="623913" cy="643178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129" y="11"/>
                  </a:cxn>
                  <a:cxn ang="0">
                    <a:pos x="187" y="52"/>
                  </a:cxn>
                  <a:cxn ang="0">
                    <a:pos x="231" y="101"/>
                  </a:cxn>
                  <a:cxn ang="0">
                    <a:pos x="263" y="122"/>
                  </a:cxn>
                  <a:cxn ang="0">
                    <a:pos x="303" y="134"/>
                  </a:cxn>
                  <a:cxn ang="0">
                    <a:pos x="374" y="201"/>
                  </a:cxn>
                  <a:cxn ang="0">
                    <a:pos x="421" y="223"/>
                  </a:cxn>
                  <a:cxn ang="0">
                    <a:pos x="408" y="251"/>
                  </a:cxn>
                  <a:cxn ang="0">
                    <a:pos x="369" y="290"/>
                  </a:cxn>
                  <a:cxn ang="0">
                    <a:pos x="326" y="304"/>
                  </a:cxn>
                  <a:cxn ang="0">
                    <a:pos x="306" y="318"/>
                  </a:cxn>
                  <a:cxn ang="0">
                    <a:pos x="283" y="353"/>
                  </a:cxn>
                  <a:cxn ang="0">
                    <a:pos x="258" y="362"/>
                  </a:cxn>
                  <a:cxn ang="0">
                    <a:pos x="199" y="434"/>
                  </a:cxn>
                  <a:cxn ang="0">
                    <a:pos x="160" y="410"/>
                  </a:cxn>
                  <a:cxn ang="0">
                    <a:pos x="137" y="401"/>
                  </a:cxn>
                  <a:cxn ang="0">
                    <a:pos x="98" y="407"/>
                  </a:cxn>
                  <a:cxn ang="0">
                    <a:pos x="62" y="389"/>
                  </a:cxn>
                  <a:cxn ang="0">
                    <a:pos x="6" y="396"/>
                  </a:cxn>
                  <a:cxn ang="0">
                    <a:pos x="0" y="382"/>
                  </a:cxn>
                  <a:cxn ang="0">
                    <a:pos x="33" y="359"/>
                  </a:cxn>
                  <a:cxn ang="0">
                    <a:pos x="36" y="340"/>
                  </a:cxn>
                  <a:cxn ang="0">
                    <a:pos x="55" y="291"/>
                  </a:cxn>
                  <a:cxn ang="0">
                    <a:pos x="45" y="278"/>
                  </a:cxn>
                  <a:cxn ang="0">
                    <a:pos x="42" y="248"/>
                  </a:cxn>
                  <a:cxn ang="0">
                    <a:pos x="28" y="177"/>
                  </a:cxn>
                  <a:cxn ang="0">
                    <a:pos x="9" y="158"/>
                  </a:cxn>
                  <a:cxn ang="0">
                    <a:pos x="31" y="121"/>
                  </a:cxn>
                  <a:cxn ang="0">
                    <a:pos x="27" y="80"/>
                  </a:cxn>
                  <a:cxn ang="0">
                    <a:pos x="34" y="40"/>
                  </a:cxn>
                  <a:cxn ang="0">
                    <a:pos x="89" y="0"/>
                  </a:cxn>
                </a:cxnLst>
                <a:rect l="0" t="0" r="r" b="b"/>
                <a:pathLst>
                  <a:path w="421" h="434">
                    <a:moveTo>
                      <a:pt x="89" y="0"/>
                    </a:moveTo>
                    <a:lnTo>
                      <a:pt x="129" y="11"/>
                    </a:lnTo>
                    <a:lnTo>
                      <a:pt x="187" y="52"/>
                    </a:lnTo>
                    <a:lnTo>
                      <a:pt x="231" y="101"/>
                    </a:lnTo>
                    <a:lnTo>
                      <a:pt x="263" y="122"/>
                    </a:lnTo>
                    <a:lnTo>
                      <a:pt x="303" y="134"/>
                    </a:lnTo>
                    <a:lnTo>
                      <a:pt x="374" y="201"/>
                    </a:lnTo>
                    <a:lnTo>
                      <a:pt x="421" y="223"/>
                    </a:lnTo>
                    <a:lnTo>
                      <a:pt x="408" y="251"/>
                    </a:lnTo>
                    <a:lnTo>
                      <a:pt x="369" y="290"/>
                    </a:lnTo>
                    <a:lnTo>
                      <a:pt x="326" y="304"/>
                    </a:lnTo>
                    <a:lnTo>
                      <a:pt x="306" y="318"/>
                    </a:lnTo>
                    <a:lnTo>
                      <a:pt x="283" y="353"/>
                    </a:lnTo>
                    <a:lnTo>
                      <a:pt x="258" y="362"/>
                    </a:lnTo>
                    <a:lnTo>
                      <a:pt x="199" y="434"/>
                    </a:lnTo>
                    <a:lnTo>
                      <a:pt x="160" y="410"/>
                    </a:lnTo>
                    <a:lnTo>
                      <a:pt x="137" y="401"/>
                    </a:lnTo>
                    <a:lnTo>
                      <a:pt x="98" y="407"/>
                    </a:lnTo>
                    <a:lnTo>
                      <a:pt x="62" y="389"/>
                    </a:lnTo>
                    <a:lnTo>
                      <a:pt x="6" y="396"/>
                    </a:lnTo>
                    <a:lnTo>
                      <a:pt x="0" y="382"/>
                    </a:lnTo>
                    <a:lnTo>
                      <a:pt x="33" y="359"/>
                    </a:lnTo>
                    <a:lnTo>
                      <a:pt x="36" y="340"/>
                    </a:lnTo>
                    <a:lnTo>
                      <a:pt x="55" y="291"/>
                    </a:lnTo>
                    <a:lnTo>
                      <a:pt x="45" y="278"/>
                    </a:lnTo>
                    <a:lnTo>
                      <a:pt x="42" y="248"/>
                    </a:lnTo>
                    <a:lnTo>
                      <a:pt x="28" y="177"/>
                    </a:lnTo>
                    <a:lnTo>
                      <a:pt x="9" y="158"/>
                    </a:lnTo>
                    <a:lnTo>
                      <a:pt x="31" y="121"/>
                    </a:lnTo>
                    <a:lnTo>
                      <a:pt x="27" y="80"/>
                    </a:lnTo>
                    <a:lnTo>
                      <a:pt x="34" y="4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80"/>
              <p:cNvSpPr>
                <a:spLocks/>
              </p:cNvSpPr>
              <p:nvPr/>
            </p:nvSpPr>
            <p:spPr bwMode="auto">
              <a:xfrm>
                <a:off x="5717568" y="2572347"/>
                <a:ext cx="577971" cy="426809"/>
              </a:xfrm>
              <a:custGeom>
                <a:avLst/>
                <a:gdLst/>
                <a:ahLst/>
                <a:cxnLst>
                  <a:cxn ang="0">
                    <a:pos x="237" y="40"/>
                  </a:cxn>
                  <a:cxn ang="0">
                    <a:pos x="243" y="49"/>
                  </a:cxn>
                  <a:cxn ang="0">
                    <a:pos x="258" y="116"/>
                  </a:cxn>
                  <a:cxn ang="0">
                    <a:pos x="293" y="169"/>
                  </a:cxn>
                  <a:cxn ang="0">
                    <a:pos x="384" y="261"/>
                  </a:cxn>
                  <a:cxn ang="0">
                    <a:pos x="390" y="270"/>
                  </a:cxn>
                  <a:cxn ang="0">
                    <a:pos x="358" y="272"/>
                  </a:cxn>
                  <a:cxn ang="0">
                    <a:pos x="298" y="288"/>
                  </a:cxn>
                  <a:cxn ang="0">
                    <a:pos x="264" y="287"/>
                  </a:cxn>
                  <a:cxn ang="0">
                    <a:pos x="234" y="278"/>
                  </a:cxn>
                  <a:cxn ang="0">
                    <a:pos x="166" y="244"/>
                  </a:cxn>
                  <a:cxn ang="0">
                    <a:pos x="160" y="210"/>
                  </a:cxn>
                  <a:cxn ang="0">
                    <a:pos x="143" y="196"/>
                  </a:cxn>
                  <a:cxn ang="0">
                    <a:pos x="118" y="215"/>
                  </a:cxn>
                  <a:cxn ang="0">
                    <a:pos x="111" y="245"/>
                  </a:cxn>
                  <a:cxn ang="0">
                    <a:pos x="89" y="258"/>
                  </a:cxn>
                  <a:cxn ang="0">
                    <a:pos x="41" y="278"/>
                  </a:cxn>
                  <a:cxn ang="0">
                    <a:pos x="17" y="281"/>
                  </a:cxn>
                  <a:cxn ang="0">
                    <a:pos x="0" y="196"/>
                  </a:cxn>
                  <a:cxn ang="0">
                    <a:pos x="8" y="171"/>
                  </a:cxn>
                  <a:cxn ang="0">
                    <a:pos x="28" y="156"/>
                  </a:cxn>
                  <a:cxn ang="0">
                    <a:pos x="56" y="149"/>
                  </a:cxn>
                  <a:cxn ang="0">
                    <a:pos x="72" y="121"/>
                  </a:cxn>
                  <a:cxn ang="0">
                    <a:pos x="69" y="85"/>
                  </a:cxn>
                  <a:cxn ang="0">
                    <a:pos x="54" y="54"/>
                  </a:cxn>
                  <a:cxn ang="0">
                    <a:pos x="77" y="20"/>
                  </a:cxn>
                  <a:cxn ang="0">
                    <a:pos x="127" y="18"/>
                  </a:cxn>
                  <a:cxn ang="0">
                    <a:pos x="170" y="0"/>
                  </a:cxn>
                  <a:cxn ang="0">
                    <a:pos x="228" y="42"/>
                  </a:cxn>
                  <a:cxn ang="0">
                    <a:pos x="237" y="40"/>
                  </a:cxn>
                </a:cxnLst>
                <a:rect l="0" t="0" r="r" b="b"/>
                <a:pathLst>
                  <a:path w="390" h="288">
                    <a:moveTo>
                      <a:pt x="237" y="40"/>
                    </a:moveTo>
                    <a:lnTo>
                      <a:pt x="243" y="49"/>
                    </a:lnTo>
                    <a:lnTo>
                      <a:pt x="258" y="116"/>
                    </a:lnTo>
                    <a:lnTo>
                      <a:pt x="293" y="169"/>
                    </a:lnTo>
                    <a:lnTo>
                      <a:pt x="384" y="261"/>
                    </a:lnTo>
                    <a:lnTo>
                      <a:pt x="390" y="270"/>
                    </a:lnTo>
                    <a:lnTo>
                      <a:pt x="358" y="272"/>
                    </a:lnTo>
                    <a:lnTo>
                      <a:pt x="298" y="288"/>
                    </a:lnTo>
                    <a:lnTo>
                      <a:pt x="264" y="287"/>
                    </a:lnTo>
                    <a:lnTo>
                      <a:pt x="234" y="278"/>
                    </a:lnTo>
                    <a:lnTo>
                      <a:pt x="166" y="244"/>
                    </a:lnTo>
                    <a:lnTo>
                      <a:pt x="160" y="210"/>
                    </a:lnTo>
                    <a:lnTo>
                      <a:pt x="143" y="196"/>
                    </a:lnTo>
                    <a:lnTo>
                      <a:pt x="118" y="215"/>
                    </a:lnTo>
                    <a:lnTo>
                      <a:pt x="111" y="245"/>
                    </a:lnTo>
                    <a:lnTo>
                      <a:pt x="89" y="258"/>
                    </a:lnTo>
                    <a:lnTo>
                      <a:pt x="41" y="278"/>
                    </a:lnTo>
                    <a:lnTo>
                      <a:pt x="17" y="281"/>
                    </a:lnTo>
                    <a:lnTo>
                      <a:pt x="0" y="196"/>
                    </a:lnTo>
                    <a:lnTo>
                      <a:pt x="8" y="171"/>
                    </a:lnTo>
                    <a:lnTo>
                      <a:pt x="28" y="156"/>
                    </a:lnTo>
                    <a:lnTo>
                      <a:pt x="56" y="149"/>
                    </a:lnTo>
                    <a:lnTo>
                      <a:pt x="72" y="121"/>
                    </a:lnTo>
                    <a:lnTo>
                      <a:pt x="69" y="85"/>
                    </a:lnTo>
                    <a:lnTo>
                      <a:pt x="54" y="54"/>
                    </a:lnTo>
                    <a:lnTo>
                      <a:pt x="77" y="20"/>
                    </a:lnTo>
                    <a:lnTo>
                      <a:pt x="127" y="18"/>
                    </a:lnTo>
                    <a:lnTo>
                      <a:pt x="170" y="0"/>
                    </a:lnTo>
                    <a:lnTo>
                      <a:pt x="228" y="42"/>
                    </a:lnTo>
                    <a:lnTo>
                      <a:pt x="237" y="4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2" name="Freeform 81"/>
              <p:cNvSpPr>
                <a:spLocks/>
              </p:cNvSpPr>
              <p:nvPr/>
            </p:nvSpPr>
            <p:spPr bwMode="auto">
              <a:xfrm>
                <a:off x="2065976" y="5337716"/>
                <a:ext cx="234152" cy="90401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44" y="35"/>
                  </a:cxn>
                  <a:cxn ang="0">
                    <a:pos x="113" y="54"/>
                  </a:cxn>
                  <a:cxn ang="0">
                    <a:pos x="51" y="61"/>
                  </a:cxn>
                  <a:cxn ang="0">
                    <a:pos x="0" y="26"/>
                  </a:cxn>
                  <a:cxn ang="0">
                    <a:pos x="29" y="3"/>
                  </a:cxn>
                  <a:cxn ang="0">
                    <a:pos x="69" y="5"/>
                  </a:cxn>
                  <a:cxn ang="0">
                    <a:pos x="158" y="0"/>
                  </a:cxn>
                </a:cxnLst>
                <a:rect l="0" t="0" r="r" b="b"/>
                <a:pathLst>
                  <a:path w="158" h="61">
                    <a:moveTo>
                      <a:pt x="158" y="0"/>
                    </a:moveTo>
                    <a:lnTo>
                      <a:pt x="144" y="35"/>
                    </a:lnTo>
                    <a:lnTo>
                      <a:pt x="113" y="54"/>
                    </a:lnTo>
                    <a:lnTo>
                      <a:pt x="51" y="61"/>
                    </a:lnTo>
                    <a:lnTo>
                      <a:pt x="0" y="26"/>
                    </a:lnTo>
                    <a:lnTo>
                      <a:pt x="29" y="3"/>
                    </a:lnTo>
                    <a:lnTo>
                      <a:pt x="69" y="5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82"/>
              <p:cNvSpPr>
                <a:spLocks/>
              </p:cNvSpPr>
              <p:nvPr/>
            </p:nvSpPr>
            <p:spPr bwMode="auto">
              <a:xfrm>
                <a:off x="3740610" y="3206633"/>
                <a:ext cx="134860" cy="77063"/>
              </a:xfrm>
              <a:custGeom>
                <a:avLst/>
                <a:gdLst/>
                <a:ahLst/>
                <a:cxnLst>
                  <a:cxn ang="0">
                    <a:pos x="76" y="4"/>
                  </a:cxn>
                  <a:cxn ang="0">
                    <a:pos x="91" y="26"/>
                  </a:cxn>
                  <a:cxn ang="0">
                    <a:pos x="35" y="52"/>
                  </a:cxn>
                  <a:cxn ang="0">
                    <a:pos x="0" y="13"/>
                  </a:cxn>
                  <a:cxn ang="0">
                    <a:pos x="21" y="0"/>
                  </a:cxn>
                  <a:cxn ang="0">
                    <a:pos x="48" y="10"/>
                  </a:cxn>
                  <a:cxn ang="0">
                    <a:pos x="76" y="4"/>
                  </a:cxn>
                </a:cxnLst>
                <a:rect l="0" t="0" r="r" b="b"/>
                <a:pathLst>
                  <a:path w="91" h="52">
                    <a:moveTo>
                      <a:pt x="76" y="4"/>
                    </a:moveTo>
                    <a:lnTo>
                      <a:pt x="91" y="26"/>
                    </a:lnTo>
                    <a:lnTo>
                      <a:pt x="35" y="52"/>
                    </a:lnTo>
                    <a:lnTo>
                      <a:pt x="0" y="13"/>
                    </a:lnTo>
                    <a:lnTo>
                      <a:pt x="21" y="0"/>
                    </a:lnTo>
                    <a:lnTo>
                      <a:pt x="48" y="10"/>
                    </a:lnTo>
                    <a:lnTo>
                      <a:pt x="76" y="4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4" name="Freeform 83"/>
              <p:cNvSpPr>
                <a:spLocks/>
              </p:cNvSpPr>
              <p:nvPr/>
            </p:nvSpPr>
            <p:spPr bwMode="auto">
              <a:xfrm>
                <a:off x="3925858" y="3394844"/>
                <a:ext cx="103738" cy="96329"/>
              </a:xfrm>
              <a:custGeom>
                <a:avLst/>
                <a:gdLst/>
                <a:ahLst/>
                <a:cxnLst>
                  <a:cxn ang="0">
                    <a:pos x="33" y="64"/>
                  </a:cxn>
                  <a:cxn ang="0">
                    <a:pos x="10" y="52"/>
                  </a:cxn>
                  <a:cxn ang="0">
                    <a:pos x="0" y="21"/>
                  </a:cxn>
                  <a:cxn ang="0">
                    <a:pos x="12" y="2"/>
                  </a:cxn>
                  <a:cxn ang="0">
                    <a:pos x="68" y="0"/>
                  </a:cxn>
                  <a:cxn ang="0">
                    <a:pos x="70" y="15"/>
                  </a:cxn>
                  <a:cxn ang="0">
                    <a:pos x="62" y="37"/>
                  </a:cxn>
                  <a:cxn ang="0">
                    <a:pos x="65" y="55"/>
                  </a:cxn>
                  <a:cxn ang="0">
                    <a:pos x="58" y="65"/>
                  </a:cxn>
                  <a:cxn ang="0">
                    <a:pos x="33" y="64"/>
                  </a:cxn>
                </a:cxnLst>
                <a:rect l="0" t="0" r="r" b="b"/>
                <a:pathLst>
                  <a:path w="70" h="65">
                    <a:moveTo>
                      <a:pt x="33" y="64"/>
                    </a:moveTo>
                    <a:lnTo>
                      <a:pt x="10" y="52"/>
                    </a:lnTo>
                    <a:lnTo>
                      <a:pt x="0" y="21"/>
                    </a:lnTo>
                    <a:lnTo>
                      <a:pt x="12" y="2"/>
                    </a:lnTo>
                    <a:lnTo>
                      <a:pt x="68" y="0"/>
                    </a:lnTo>
                    <a:lnTo>
                      <a:pt x="70" y="15"/>
                    </a:lnTo>
                    <a:lnTo>
                      <a:pt x="62" y="37"/>
                    </a:lnTo>
                    <a:lnTo>
                      <a:pt x="65" y="55"/>
                    </a:lnTo>
                    <a:lnTo>
                      <a:pt x="58" y="65"/>
                    </a:lnTo>
                    <a:lnTo>
                      <a:pt x="33" y="64"/>
                    </a:lnTo>
                    <a:close/>
                  </a:path>
                </a:pathLst>
              </a:custGeom>
              <a:solidFill>
                <a:srgbClr val="C4B798"/>
              </a:solidFill>
              <a:ln w="63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1200" kern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51" name="肘形连接符 141"/>
            <p:cNvCxnSpPr>
              <a:stCxn id="72" idx="1"/>
              <a:endCxn id="53" idx="4"/>
            </p:cNvCxnSpPr>
            <p:nvPr/>
          </p:nvCxnSpPr>
          <p:spPr>
            <a:xfrm rot="10800000">
              <a:off x="6810094" y="3659444"/>
              <a:ext cx="172733" cy="1019020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2" name="组合 441"/>
            <p:cNvGrpSpPr/>
            <p:nvPr/>
          </p:nvGrpSpPr>
          <p:grpSpPr>
            <a:xfrm>
              <a:off x="6982826" y="3843542"/>
              <a:ext cx="2109658" cy="1479927"/>
              <a:chOff x="416520" y="4774171"/>
              <a:chExt cx="2109658" cy="1479927"/>
            </a:xfrm>
          </p:grpSpPr>
          <p:sp>
            <p:nvSpPr>
              <p:cNvPr id="72" name="圆角矩形 71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73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/>
                  <a:t>Baku (city) 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1192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3" name="Oval 25"/>
            <p:cNvSpPr>
              <a:spLocks noChangeArrowheads="1"/>
            </p:cNvSpPr>
            <p:nvPr/>
          </p:nvSpPr>
          <p:spPr bwMode="gray">
            <a:xfrm>
              <a:off x="6755682" y="3550623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4" name="肘形连接符 141"/>
            <p:cNvCxnSpPr>
              <a:stCxn id="69" idx="3"/>
              <a:endCxn id="56" idx="4"/>
            </p:cNvCxnSpPr>
            <p:nvPr/>
          </p:nvCxnSpPr>
          <p:spPr>
            <a:xfrm flipV="1">
              <a:off x="2109658" y="3419777"/>
              <a:ext cx="1036967" cy="415517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5" name="组合 441"/>
            <p:cNvGrpSpPr/>
            <p:nvPr/>
          </p:nvGrpSpPr>
          <p:grpSpPr>
            <a:xfrm>
              <a:off x="0" y="3000372"/>
              <a:ext cx="2109658" cy="1479927"/>
              <a:chOff x="416520" y="4774171"/>
              <a:chExt cx="2109658" cy="1479927"/>
            </a:xfrm>
          </p:grpSpPr>
          <p:sp>
            <p:nvSpPr>
              <p:cNvPr id="69" name="圆角矩形 68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70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/>
                  <a:t>Ganja (city) </a:t>
                </a:r>
              </a:p>
            </p:txBody>
          </p:sp>
          <p:sp>
            <p:nvSpPr>
              <p:cNvPr id="71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1192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6" name="Oval 25"/>
            <p:cNvSpPr>
              <a:spLocks noChangeArrowheads="1"/>
            </p:cNvSpPr>
            <p:nvPr/>
          </p:nvSpPr>
          <p:spPr bwMode="gray">
            <a:xfrm>
              <a:off x="3092214" y="3310956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7" name="肘形连接符 141"/>
            <p:cNvCxnSpPr>
              <a:stCxn id="66" idx="1"/>
              <a:endCxn id="59" idx="0"/>
            </p:cNvCxnSpPr>
            <p:nvPr/>
          </p:nvCxnSpPr>
          <p:spPr>
            <a:xfrm rot="10800000" flipV="1">
              <a:off x="6563566" y="2477972"/>
              <a:ext cx="223013" cy="782288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58" name="组合 441"/>
            <p:cNvGrpSpPr/>
            <p:nvPr/>
          </p:nvGrpSpPr>
          <p:grpSpPr>
            <a:xfrm>
              <a:off x="6786578" y="1643050"/>
              <a:ext cx="2109658" cy="1479927"/>
              <a:chOff x="416520" y="4774171"/>
              <a:chExt cx="2109658" cy="1479927"/>
            </a:xfrm>
          </p:grpSpPr>
          <p:sp>
            <p:nvSpPr>
              <p:cNvPr id="66" name="圆角矩形 65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67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 err="1"/>
                  <a:t>Sumqayit</a:t>
                </a:r>
                <a:r>
                  <a:rPr lang="en-US" altLang="zh-CN" sz="1200" b="1" kern="0" dirty="0"/>
                  <a:t> (city) </a:t>
                </a:r>
              </a:p>
            </p:txBody>
          </p:sp>
          <p:sp>
            <p:nvSpPr>
              <p:cNvPr id="68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1192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59" name="Oval 25"/>
            <p:cNvSpPr>
              <a:spLocks noChangeArrowheads="1"/>
            </p:cNvSpPr>
            <p:nvPr/>
          </p:nvSpPr>
          <p:spPr bwMode="gray">
            <a:xfrm>
              <a:off x="6509154" y="3260260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60" name="肘形连接符 141"/>
            <p:cNvCxnSpPr>
              <a:endCxn id="62" idx="0"/>
            </p:cNvCxnSpPr>
            <p:nvPr/>
          </p:nvCxnSpPr>
          <p:spPr>
            <a:xfrm rot="10800000" flipV="1">
              <a:off x="5778128" y="5871769"/>
              <a:ext cx="599124" cy="113969"/>
            </a:xfrm>
            <a:prstGeom prst="bentConnector2">
              <a:avLst/>
            </a:prstGeom>
            <a:noFill/>
            <a:ln w="9525">
              <a:solidFill>
                <a:schemeClr val="accent2"/>
              </a:solidFill>
              <a:prstDash val="sysDash"/>
              <a:miter lim="800000"/>
              <a:headEnd/>
              <a:tailEnd/>
            </a:ln>
          </p:spPr>
        </p:cxnSp>
        <p:grpSp>
          <p:nvGrpSpPr>
            <p:cNvPr id="61" name="组合 441"/>
            <p:cNvGrpSpPr/>
            <p:nvPr/>
          </p:nvGrpSpPr>
          <p:grpSpPr>
            <a:xfrm>
              <a:off x="6215074" y="5378073"/>
              <a:ext cx="2109658" cy="1479927"/>
              <a:chOff x="416520" y="4774171"/>
              <a:chExt cx="2109658" cy="1479927"/>
            </a:xfrm>
          </p:grpSpPr>
          <p:sp>
            <p:nvSpPr>
              <p:cNvPr id="63" name="圆角矩形 62"/>
              <p:cNvSpPr/>
              <p:nvPr/>
            </p:nvSpPr>
            <p:spPr>
              <a:xfrm>
                <a:off x="416520" y="4964087"/>
                <a:ext cx="2109658" cy="1290011"/>
              </a:xfrm>
              <a:prstGeom prst="roundRect">
                <a:avLst>
                  <a:gd name="adj" fmla="val 11361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 wrap="none" lIns="91405" tIns="45703" rIns="91405" bIns="45703" anchor="ctr"/>
              <a:lstStyle/>
              <a:p>
                <a:pPr defTabSz="913706">
                  <a:defRPr/>
                </a:pPr>
                <a:r>
                  <a:rPr lang="en-US" altLang="zh-CN" sz="1200" kern="0" dirty="0">
                    <a:solidFill>
                      <a:sysClr val="windowText" lastClr="000000"/>
                    </a:solidFill>
                    <a:latin typeface="Calibri" pitchFamily="34" charset="0"/>
                    <a:ea typeface="微软雅黑" pitchFamily="34" charset="-122"/>
                    <a:cs typeface="Calibri" pitchFamily="34" charset="0"/>
                  </a:rPr>
                  <a:t>          </a:t>
                </a:r>
                <a:endParaRPr lang="zh-CN" altLang="en-US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endParaRPr>
              </a:p>
            </p:txBody>
          </p:sp>
          <p:sp>
            <p:nvSpPr>
              <p:cNvPr id="64" name="圆角矩形 45"/>
              <p:cNvSpPr/>
              <p:nvPr/>
            </p:nvSpPr>
            <p:spPr>
              <a:xfrm>
                <a:off x="680339" y="4774171"/>
                <a:ext cx="1582020" cy="42278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 lIns="0" tIns="45703" rIns="0" bIns="45703" anchor="ctr" anchorCtr="1"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200" b="1" kern="0" dirty="0" err="1"/>
                  <a:t>Lankaran</a:t>
                </a:r>
                <a:r>
                  <a:rPr lang="en-US" altLang="zh-CN" sz="1200" b="1" kern="0" dirty="0"/>
                  <a:t> District </a:t>
                </a:r>
              </a:p>
            </p:txBody>
          </p:sp>
          <p:sp>
            <p:nvSpPr>
              <p:cNvPr id="65" name="Text Box 16"/>
              <p:cNvSpPr txBox="1">
                <a:spLocks noChangeArrowheads="1"/>
              </p:cNvSpPr>
              <p:nvPr/>
            </p:nvSpPr>
            <p:spPr bwMode="auto">
              <a:xfrm>
                <a:off x="481277" y="5301819"/>
                <a:ext cx="1978393" cy="71192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  <a:p>
                <a:pPr marL="117475" indent="-117475">
                  <a:lnSpc>
                    <a:spcPct val="114000"/>
                  </a:lnSpc>
                  <a:buClr>
                    <a:schemeClr val="bg1">
                      <a:lumMod val="50000"/>
                    </a:schemeClr>
                  </a:buClr>
                  <a:buSzPct val="50000"/>
                  <a:buFont typeface="Wingdings" pitchFamily="2" charset="2"/>
                  <a:buChar char="l"/>
                </a:pPr>
                <a:r>
                  <a:rPr lang="en-US" altLang="zh-CN" sz="1200" dirty="0">
                    <a:latin typeface="Calibri" pitchFamily="34" charset="0"/>
                    <a:cs typeface="Calibri" pitchFamily="34" charset="0"/>
                  </a:rPr>
                  <a:t>Text in here</a:t>
                </a:r>
              </a:p>
            </p:txBody>
          </p:sp>
        </p:grpSp>
        <p:sp>
          <p:nvSpPr>
            <p:cNvPr id="62" name="Oval 25"/>
            <p:cNvSpPr>
              <a:spLocks noChangeArrowheads="1"/>
            </p:cNvSpPr>
            <p:nvPr/>
          </p:nvSpPr>
          <p:spPr bwMode="gray">
            <a:xfrm>
              <a:off x="5723717" y="5985739"/>
              <a:ext cx="108821" cy="108821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549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2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2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3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300</Words>
  <Application>Microsoft Office PowerPoint</Application>
  <PresentationFormat>On-screen Show (16:9)</PresentationFormat>
  <Paragraphs>69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宋体</vt:lpstr>
      <vt:lpstr>Arial</vt:lpstr>
      <vt:lpstr>Calibri</vt:lpstr>
      <vt:lpstr>Wingdings</vt:lpstr>
      <vt:lpstr>Office 主题​​</vt:lpstr>
      <vt:lpstr>Outline map</vt:lpstr>
      <vt:lpstr>Political map with 10 regions</vt:lpstr>
      <vt:lpstr>Political map with districts and cities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42</cp:revision>
  <dcterms:created xsi:type="dcterms:W3CDTF">2016-05-15T02:42:52Z</dcterms:created>
  <dcterms:modified xsi:type="dcterms:W3CDTF">2026-06-17T13:09:54Z</dcterms:modified>
</cp:coreProperties>
</file>